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52"/>
  </p:notesMasterIdLst>
  <p:handoutMasterIdLst>
    <p:handoutMasterId r:id="rId53"/>
  </p:handoutMasterIdLst>
  <p:sldIdLst>
    <p:sldId id="395" r:id="rId2"/>
    <p:sldId id="341" r:id="rId3"/>
    <p:sldId id="423" r:id="rId4"/>
    <p:sldId id="403" r:id="rId5"/>
    <p:sldId id="355" r:id="rId6"/>
    <p:sldId id="335" r:id="rId7"/>
    <p:sldId id="334" r:id="rId8"/>
    <p:sldId id="400" r:id="rId9"/>
    <p:sldId id="333" r:id="rId10"/>
    <p:sldId id="348" r:id="rId11"/>
    <p:sldId id="327" r:id="rId12"/>
    <p:sldId id="401" r:id="rId13"/>
    <p:sldId id="328" r:id="rId14"/>
    <p:sldId id="329" r:id="rId15"/>
    <p:sldId id="321" r:id="rId16"/>
    <p:sldId id="322" r:id="rId17"/>
    <p:sldId id="314" r:id="rId18"/>
    <p:sldId id="317" r:id="rId19"/>
    <p:sldId id="404" r:id="rId20"/>
    <p:sldId id="405" r:id="rId21"/>
    <p:sldId id="406" r:id="rId22"/>
    <p:sldId id="407" r:id="rId23"/>
    <p:sldId id="411" r:id="rId24"/>
    <p:sldId id="408" r:id="rId25"/>
    <p:sldId id="410" r:id="rId26"/>
    <p:sldId id="409" r:id="rId27"/>
    <p:sldId id="36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7" r:id="rId36"/>
    <p:sldId id="366" r:id="rId37"/>
    <p:sldId id="421" r:id="rId38"/>
    <p:sldId id="412" r:id="rId39"/>
    <p:sldId id="402" r:id="rId40"/>
    <p:sldId id="351" r:id="rId41"/>
    <p:sldId id="422" r:id="rId42"/>
    <p:sldId id="413" r:id="rId43"/>
    <p:sldId id="414" r:id="rId44"/>
    <p:sldId id="415" r:id="rId45"/>
    <p:sldId id="418" r:id="rId46"/>
    <p:sldId id="416" r:id="rId47"/>
    <p:sldId id="417" r:id="rId48"/>
    <p:sldId id="419" r:id="rId49"/>
    <p:sldId id="420" r:id="rId50"/>
    <p:sldId id="42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0000CC"/>
    <a:srgbClr val="D7D200"/>
    <a:srgbClr val="FF0000"/>
    <a:srgbClr val="CC6600"/>
    <a:srgbClr val="993300"/>
    <a:srgbClr val="FFFF99"/>
    <a:srgbClr val="FFFF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431" autoAdjust="0"/>
    <p:restoredTop sz="97842" autoAdjust="0"/>
  </p:normalViewPr>
  <p:slideViewPr>
    <p:cSldViewPr snapToGrid="0" showGuides="1">
      <p:cViewPr varScale="1">
        <p:scale>
          <a:sx n="86" d="100"/>
          <a:sy n="86" d="100"/>
        </p:scale>
        <p:origin x="-1212" y="-90"/>
      </p:cViewPr>
      <p:guideLst>
        <p:guide orient="horz" pos="1707"/>
        <p:guide pos="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9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7.wmf"/><Relationship Id="rId4" Type="http://schemas.openxmlformats.org/officeDocument/2006/relationships/image" Target="../media/image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2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CE079D-313A-401E-A1BD-2FA855B663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6B2ED4-B579-46C0-BCDF-15C2E1A3C8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C9339-9FB1-4B76-8FEC-DD5DDB7C189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E6503-6EC9-4E1B-96AB-738DF60BE16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A021A-6B41-46BB-9076-CB9A89716F5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5294A-78FA-4AD8-9E22-DD2B2BCE425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D31E5-BD50-4FF6-B215-9CEAD3C0786F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91A11-F6DC-4227-9488-C8697474A74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998E2-2A8D-43D6-BD2E-9F444DEB6184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31E1B-9954-44DB-8350-AB79B236A19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5BD99-796F-4C91-983F-C6BEEC620540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451F-A8FE-4134-9D39-89BC036EB1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EAFE-6785-4FC1-B8CA-1C97F8F58B8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A8E12-4655-400C-BC21-5E16597FA426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9F5A4-032E-44E2-A62F-E36B9C96E7FE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958B5-3AC4-4A4D-A8CE-02163BC0AC72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3B2E6-2B3B-4B03-B50C-E41B3E81F627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1AF8E-2A3D-45DE-9741-E5A359F10DC4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630A-C6E9-416C-ACE7-ACE3FFB3F79A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56925-8996-4AC7-87C9-1D7F377CAE1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51193-1BB0-4E3A-82B3-EAAD0B6863C6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FACB72-A7C6-4D8D-A395-2B918F864AF4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4" name="Picture 8" descr="palazzo 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593725"/>
            <a:ext cx="6119813" cy="6134100"/>
          </a:xfrm>
          <a:prstGeom prst="rect">
            <a:avLst/>
          </a:prstGeom>
          <a:noFill/>
        </p:spPr>
      </p:pic>
      <p:sp>
        <p:nvSpPr>
          <p:cNvPr id="10138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9144000" cy="14700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30000"/>
              </a:lnSpc>
              <a:tabLst>
                <a:tab pos="7534275" algn="l"/>
              </a:tabLst>
            </a:pPr>
            <a:r>
              <a:rPr lang="it-IT" sz="2400" b="1" dirty="0" smtClean="0">
                <a:solidFill>
                  <a:srgbClr val="FFFF00"/>
                </a:solidFill>
              </a:rPr>
              <a:t>Cellulosa naturale e fibre cellulosiche modificate: analisi di struttura e caratterizzazione</a:t>
            </a:r>
            <a:endParaRPr lang="it-IT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265238" y="5876925"/>
            <a:ext cx="66135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i="1" dirty="0">
                <a:solidFill>
                  <a:srgbClr val="FFFF00"/>
                </a:solidFill>
                <a:latin typeface="Comic Sans MS" pitchFamily="66" charset="0"/>
              </a:rPr>
              <a:t>Istituto di Ricerche Chimiche e Biochimiche G. Ronzoni, </a:t>
            </a:r>
          </a:p>
          <a:p>
            <a:pPr algn="ctr"/>
            <a:r>
              <a:rPr lang="it-IT" sz="1400" i="1" dirty="0">
                <a:solidFill>
                  <a:srgbClr val="FFFF00"/>
                </a:solidFill>
                <a:latin typeface="Comic Sans MS" pitchFamily="66" charset="0"/>
              </a:rPr>
              <a:t>Milano - Italy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7559675" y="6643688"/>
            <a:ext cx="1584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800" dirty="0" err="1">
                <a:solidFill>
                  <a:srgbClr val="FFFF66"/>
                </a:solidFill>
                <a:latin typeface="Lucida Sans" pitchFamily="34" charset="0"/>
              </a:rPr>
              <a:t>Photo</a:t>
            </a:r>
            <a:r>
              <a:rPr lang="it-IT" sz="800">
                <a:solidFill>
                  <a:srgbClr val="FFFF66"/>
                </a:solidFill>
                <a:latin typeface="Lucida Sans" pitchFamily="34" charset="0"/>
              </a:rPr>
              <a:t> YOSHIE NISHIKAWA ®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 smtClean="0">
                <a:solidFill>
                  <a:srgbClr val="FCFC3E"/>
                </a:solidFill>
              </a:rPr>
              <a:t>Sulmona  maggio 2009</a:t>
            </a:r>
            <a:endParaRPr lang="it-IT" sz="1600" b="1" dirty="0">
              <a:solidFill>
                <a:srgbClr val="FCFC3E"/>
              </a:solidFill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3059113" y="2060575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CFC3E"/>
                </a:solidFill>
              </a:rPr>
              <a:t>Giangiacomo Torri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557338" y="0"/>
            <a:ext cx="620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Misure di rilassamento NMR stato solido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831013" y="3878263"/>
            <a:ext cx="655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T1</a:t>
            </a:r>
            <a:r>
              <a:rPr lang="it-IT" sz="2000" b="1">
                <a:solidFill>
                  <a:srgbClr val="FFFF00"/>
                </a:solidFill>
                <a:latin typeface="Symbol" pitchFamily="18" charset="2"/>
              </a:rPr>
              <a:t>r</a:t>
            </a:r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1187450" y="5308600"/>
            <a:ext cx="583723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 flipV="1">
            <a:off x="1187450" y="954088"/>
            <a:ext cx="0" cy="43545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 flipV="1">
            <a:off x="3132138" y="954088"/>
            <a:ext cx="0" cy="43545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59" name="Line 9"/>
          <p:cNvSpPr>
            <a:spLocks noChangeShapeType="1"/>
          </p:cNvSpPr>
          <p:nvPr/>
        </p:nvSpPr>
        <p:spPr bwMode="auto">
          <a:xfrm flipV="1">
            <a:off x="5078413" y="954088"/>
            <a:ext cx="0" cy="43545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6181725" y="892175"/>
            <a:ext cx="796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solido</a:t>
            </a: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3846513" y="892175"/>
            <a:ext cx="49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gel</a:t>
            </a:r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1771650" y="954088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liquido</a:t>
            </a:r>
          </a:p>
        </p:txBody>
      </p:sp>
      <p:sp>
        <p:nvSpPr>
          <p:cNvPr id="49163" name="Freeform 13"/>
          <p:cNvSpPr>
            <a:spLocks/>
          </p:cNvSpPr>
          <p:nvPr/>
        </p:nvSpPr>
        <p:spPr bwMode="auto">
          <a:xfrm>
            <a:off x="2290763" y="1390650"/>
            <a:ext cx="4800600" cy="2487613"/>
          </a:xfrm>
          <a:custGeom>
            <a:avLst/>
            <a:gdLst>
              <a:gd name="T0" fmla="*/ 0 w 2268"/>
              <a:gd name="T1" fmla="*/ 52347 h 2186"/>
              <a:gd name="T2" fmla="*/ 1824566 w 2268"/>
              <a:gd name="T3" fmla="*/ 2478509 h 2186"/>
              <a:gd name="T4" fmla="*/ 4800600 w 2268"/>
              <a:gd name="T5" fmla="*/ 0 h 2186"/>
              <a:gd name="T6" fmla="*/ 0 60000 65536"/>
              <a:gd name="T7" fmla="*/ 0 60000 65536"/>
              <a:gd name="T8" fmla="*/ 0 60000 65536"/>
              <a:gd name="T9" fmla="*/ 0 w 2268"/>
              <a:gd name="T10" fmla="*/ 0 h 2186"/>
              <a:gd name="T11" fmla="*/ 2268 w 2268"/>
              <a:gd name="T12" fmla="*/ 2186 h 2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8" h="2186">
                <a:moveTo>
                  <a:pt x="0" y="46"/>
                </a:moveTo>
                <a:cubicBezTo>
                  <a:pt x="242" y="1116"/>
                  <a:pt x="484" y="2186"/>
                  <a:pt x="862" y="2178"/>
                </a:cubicBezTo>
                <a:cubicBezTo>
                  <a:pt x="1240" y="2170"/>
                  <a:pt x="2034" y="363"/>
                  <a:pt x="2268" y="0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64" name="Text Box 14"/>
          <p:cNvSpPr txBox="1">
            <a:spLocks noChangeArrowheads="1"/>
          </p:cNvSpPr>
          <p:nvPr/>
        </p:nvSpPr>
        <p:spPr bwMode="auto">
          <a:xfrm>
            <a:off x="6311900" y="1390650"/>
            <a:ext cx="51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T1</a:t>
            </a:r>
          </a:p>
        </p:txBody>
      </p:sp>
      <p:sp>
        <p:nvSpPr>
          <p:cNvPr id="49165" name="Freeform 15"/>
          <p:cNvSpPr>
            <a:spLocks/>
          </p:cNvSpPr>
          <p:nvPr/>
        </p:nvSpPr>
        <p:spPr bwMode="auto">
          <a:xfrm>
            <a:off x="3132138" y="3194050"/>
            <a:ext cx="4151312" cy="1866900"/>
          </a:xfrm>
          <a:custGeom>
            <a:avLst/>
            <a:gdLst>
              <a:gd name="T0" fmla="*/ 0 w 2677"/>
              <a:gd name="T1" fmla="*/ 0 h 1361"/>
              <a:gd name="T2" fmla="*/ 1547631 w 2677"/>
              <a:gd name="T3" fmla="*/ 1866900 h 1361"/>
              <a:gd name="T4" fmla="*/ 4151312 w 2677"/>
              <a:gd name="T5" fmla="*/ 0 h 1361"/>
              <a:gd name="T6" fmla="*/ 0 60000 65536"/>
              <a:gd name="T7" fmla="*/ 0 60000 65536"/>
              <a:gd name="T8" fmla="*/ 0 60000 65536"/>
              <a:gd name="T9" fmla="*/ 0 w 2677"/>
              <a:gd name="T10" fmla="*/ 0 h 1361"/>
              <a:gd name="T11" fmla="*/ 2677 w 2677"/>
              <a:gd name="T12" fmla="*/ 1361 h 1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77" h="1361">
                <a:moveTo>
                  <a:pt x="0" y="0"/>
                </a:moveTo>
                <a:cubicBezTo>
                  <a:pt x="276" y="680"/>
                  <a:pt x="552" y="1361"/>
                  <a:pt x="998" y="1361"/>
                </a:cubicBezTo>
                <a:cubicBezTo>
                  <a:pt x="1444" y="1361"/>
                  <a:pt x="2397" y="227"/>
                  <a:pt x="2677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66" name="Text Box 16"/>
          <p:cNvSpPr txBox="1">
            <a:spLocks noChangeArrowheads="1"/>
          </p:cNvSpPr>
          <p:nvPr/>
        </p:nvSpPr>
        <p:spPr bwMode="auto">
          <a:xfrm>
            <a:off x="3068638" y="5499100"/>
            <a:ext cx="261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Tempo di correlazione</a:t>
            </a:r>
          </a:p>
        </p:txBody>
      </p:sp>
      <p:sp>
        <p:nvSpPr>
          <p:cNvPr id="49167" name="Line 17"/>
          <p:cNvSpPr>
            <a:spLocks noChangeShapeType="1"/>
          </p:cNvSpPr>
          <p:nvPr/>
        </p:nvSpPr>
        <p:spPr bwMode="auto">
          <a:xfrm>
            <a:off x="6896100" y="5308600"/>
            <a:ext cx="5191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9168" name="AutoShape 19"/>
          <p:cNvSpPr>
            <a:spLocks noChangeArrowheads="1"/>
          </p:cNvSpPr>
          <p:nvPr/>
        </p:nvSpPr>
        <p:spPr bwMode="auto">
          <a:xfrm rot="-2615134">
            <a:off x="6092825" y="3203575"/>
            <a:ext cx="863600" cy="360363"/>
          </a:xfrm>
          <a:prstGeom prst="rightArrow">
            <a:avLst>
              <a:gd name="adj1" fmla="val 50000"/>
              <a:gd name="adj2" fmla="val 59912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69" name="Text Box 20"/>
          <p:cNvSpPr txBox="1">
            <a:spLocks noChangeArrowheads="1"/>
          </p:cNvSpPr>
          <p:nvPr/>
        </p:nvSpPr>
        <p:spPr bwMode="auto">
          <a:xfrm>
            <a:off x="5661025" y="2628900"/>
            <a:ext cx="254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chemeClr val="bg1"/>
                </a:solidFill>
                <a:latin typeface="Comic Sans MS" pitchFamily="66" charset="0"/>
              </a:rPr>
              <a:t>Aumento di rigidità</a:t>
            </a:r>
          </a:p>
        </p:txBody>
      </p:sp>
      <p:sp>
        <p:nvSpPr>
          <p:cNvPr id="49170" name="Rectangle 21"/>
          <p:cNvSpPr>
            <a:spLocks noChangeArrowheads="1"/>
          </p:cNvSpPr>
          <p:nvPr/>
        </p:nvSpPr>
        <p:spPr bwMode="auto">
          <a:xfrm>
            <a:off x="6448425" y="4422775"/>
            <a:ext cx="1681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600" b="1">
                <a:solidFill>
                  <a:srgbClr val="FFFF00"/>
                </a:solidFill>
                <a:latin typeface="Comic Sans MS" pitchFamily="66" charset="0"/>
              </a:rPr>
              <a:t>(1nm&lt;L&lt;10 nm)</a:t>
            </a:r>
            <a:endParaRPr lang="it-IT" sz="16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9171" name="Rectangle 22"/>
          <p:cNvSpPr>
            <a:spLocks noChangeArrowheads="1"/>
          </p:cNvSpPr>
          <p:nvPr/>
        </p:nvSpPr>
        <p:spPr bwMode="auto">
          <a:xfrm>
            <a:off x="6589713" y="1824038"/>
            <a:ext cx="2008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b="1">
                <a:solidFill>
                  <a:srgbClr val="FFFF00"/>
                </a:solidFill>
                <a:latin typeface="Comic Sans MS" pitchFamily="66" charset="0"/>
              </a:rPr>
              <a:t>(10nm&lt;L&lt;70 nm)</a:t>
            </a:r>
            <a:endParaRPr lang="it-IT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9172" name="Text Box 23"/>
          <p:cNvSpPr txBox="1">
            <a:spLocks noChangeArrowheads="1"/>
          </p:cNvSpPr>
          <p:nvPr/>
        </p:nvSpPr>
        <p:spPr bwMode="auto">
          <a:xfrm>
            <a:off x="-22225" y="6016625"/>
            <a:ext cx="84550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Tempo di rilassamento </a:t>
            </a:r>
            <a:r>
              <a:rPr lang="en-US" sz="1600" b="1" baseline="30000">
                <a:solidFill>
                  <a:schemeClr val="bg1"/>
                </a:solidFill>
                <a:latin typeface="Comic Sans MS" pitchFamily="66" charset="0"/>
              </a:rPr>
              <a:t>13</a:t>
            </a:r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C è “selettivo”  in funzione dei protoni direttamente legati</a:t>
            </a:r>
          </a:p>
          <a:p>
            <a:endParaRPr lang="en-US" sz="16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Tempo di rilassamento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b="1" baseline="300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H produce informazioni dinamiche</a:t>
            </a:r>
          </a:p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3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2097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Rectangle 16"/>
          <p:cNvSpPr>
            <a:spLocks noChangeArrowheads="1"/>
          </p:cNvSpPr>
          <p:nvPr/>
        </p:nvSpPr>
        <p:spPr bwMode="auto">
          <a:xfrm>
            <a:off x="6335713" y="493713"/>
            <a:ext cx="4176712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91" name="Rectangle 166"/>
          <p:cNvSpPr>
            <a:spLocks noChangeArrowheads="1"/>
          </p:cNvSpPr>
          <p:nvPr/>
        </p:nvSpPr>
        <p:spPr bwMode="auto">
          <a:xfrm>
            <a:off x="2829849" y="290975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Spin lattice T1 </a:t>
            </a:r>
            <a:r>
              <a:rPr lang="en-US" sz="2400" b="1" baseline="30000">
                <a:solidFill>
                  <a:srgbClr val="FFFF00"/>
                </a:solidFill>
                <a:latin typeface="Comic Sans MS" pitchFamily="66" charset="0"/>
              </a:rPr>
              <a:t>13</a:t>
            </a: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50192" name="Rectangle 167"/>
          <p:cNvSpPr>
            <a:spLocks noChangeArrowheads="1"/>
          </p:cNvSpPr>
          <p:nvPr/>
        </p:nvSpPr>
        <p:spPr bwMode="auto">
          <a:xfrm>
            <a:off x="5557838" y="5392738"/>
            <a:ext cx="234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n-US" b="1" baseline="-2500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=</a:t>
            </a:r>
            <a:r>
              <a:rPr lang="en-US" b="1">
                <a:solidFill>
                  <a:schemeClr val="accent1"/>
                </a:solidFill>
                <a:latin typeface="Comic Sans MS" pitchFamily="66" charset="0"/>
              </a:rPr>
              <a:t>M</a:t>
            </a:r>
            <a:r>
              <a:rPr lang="en-US" b="1" baseline="-25000">
                <a:solidFill>
                  <a:schemeClr val="accent1"/>
                </a:solidFill>
                <a:latin typeface="Comic Sans MS" pitchFamily="66" charset="0"/>
              </a:rPr>
              <a:t>0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[exp(-t/</a:t>
            </a:r>
            <a:r>
              <a:rPr lang="en-US" b="1">
                <a:solidFill>
                  <a:schemeClr val="accent1"/>
                </a:solidFill>
                <a:latin typeface="Comic Sans MS" pitchFamily="66" charset="0"/>
              </a:rPr>
              <a:t>T1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)]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213" name="Gruppo 212"/>
          <p:cNvGrpSpPr/>
          <p:nvPr/>
        </p:nvGrpSpPr>
        <p:grpSpPr>
          <a:xfrm>
            <a:off x="300942" y="2430684"/>
            <a:ext cx="3545571" cy="2125441"/>
            <a:chOff x="501650" y="2701925"/>
            <a:chExt cx="3344863" cy="1854200"/>
          </a:xfrm>
        </p:grpSpPr>
        <p:sp>
          <p:nvSpPr>
            <p:cNvPr id="50178" name="Line 2"/>
            <p:cNvSpPr>
              <a:spLocks noChangeShapeType="1"/>
            </p:cNvSpPr>
            <p:nvPr/>
          </p:nvSpPr>
          <p:spPr bwMode="auto">
            <a:xfrm flipV="1">
              <a:off x="558800" y="3305175"/>
              <a:ext cx="2327275" cy="95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179" name="Rectangle 3"/>
            <p:cNvSpPr>
              <a:spLocks noChangeArrowheads="1"/>
            </p:cNvSpPr>
            <p:nvPr/>
          </p:nvSpPr>
          <p:spPr bwMode="auto">
            <a:xfrm>
              <a:off x="1012825" y="2701925"/>
              <a:ext cx="193675" cy="6127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2876550" y="3136900"/>
              <a:ext cx="9398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Dec</a:t>
              </a:r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1206500" y="2705100"/>
              <a:ext cx="787400" cy="609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CT</a:t>
              </a:r>
            </a:p>
          </p:txBody>
        </p:sp>
        <p:sp>
          <p:nvSpPr>
            <p:cNvPr id="50182" name="Text Box 6"/>
            <p:cNvSpPr txBox="1">
              <a:spLocks noChangeArrowheads="1"/>
            </p:cNvSpPr>
            <p:nvPr/>
          </p:nvSpPr>
          <p:spPr bwMode="auto">
            <a:xfrm>
              <a:off x="501650" y="2801938"/>
              <a:ext cx="4254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baseline="3000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b="1">
                  <a:solidFill>
                    <a:srgbClr val="FF0000"/>
                  </a:solidFill>
                  <a:latin typeface="Comic Sans MS" pitchFamily="66" charset="0"/>
                </a:rPr>
                <a:t>H</a:t>
              </a:r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V="1">
              <a:off x="574675" y="4359275"/>
              <a:ext cx="2374900" cy="95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1203325" y="3759200"/>
              <a:ext cx="787400" cy="609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  <a:latin typeface="Comic Sans MS" pitchFamily="66" charset="0"/>
                </a:rPr>
                <a:t>CT</a:t>
              </a:r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517525" y="3856038"/>
              <a:ext cx="4810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baseline="30000">
                  <a:solidFill>
                    <a:srgbClr val="FF0000"/>
                  </a:solidFill>
                  <a:latin typeface="Comic Sans MS" pitchFamily="66" charset="0"/>
                </a:rPr>
                <a:t>13</a:t>
              </a:r>
              <a:r>
                <a:rPr lang="en-US" sz="1600" b="1">
                  <a:solidFill>
                    <a:srgbClr val="FF0000"/>
                  </a:solidFill>
                  <a:latin typeface="Comic Sans MS" pitchFamily="66" charset="0"/>
                </a:rPr>
                <a:t>C</a:t>
              </a:r>
            </a:p>
          </p:txBody>
        </p:sp>
        <p:sp>
          <p:nvSpPr>
            <p:cNvPr id="50186" name="AutoShape 10"/>
            <p:cNvSpPr>
              <a:spLocks noChangeArrowheads="1"/>
            </p:cNvSpPr>
            <p:nvPr/>
          </p:nvSpPr>
          <p:spPr bwMode="auto">
            <a:xfrm rot="5400000">
              <a:off x="3170238" y="3879850"/>
              <a:ext cx="438150" cy="914400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93" name="Rectangle 168"/>
            <p:cNvSpPr>
              <a:spLocks noChangeArrowheads="1"/>
            </p:cNvSpPr>
            <p:nvPr/>
          </p:nvSpPr>
          <p:spPr bwMode="auto">
            <a:xfrm>
              <a:off x="1990725" y="3756025"/>
              <a:ext cx="193675" cy="6127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94" name="Rectangle 169"/>
            <p:cNvSpPr>
              <a:spLocks noChangeArrowheads="1"/>
            </p:cNvSpPr>
            <p:nvPr/>
          </p:nvSpPr>
          <p:spPr bwMode="auto">
            <a:xfrm>
              <a:off x="2676525" y="3746500"/>
              <a:ext cx="193675" cy="61277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195" name="Text Box 170"/>
            <p:cNvSpPr txBox="1">
              <a:spLocks noChangeArrowheads="1"/>
            </p:cNvSpPr>
            <p:nvPr/>
          </p:nvSpPr>
          <p:spPr bwMode="auto">
            <a:xfrm>
              <a:off x="2193925" y="3870325"/>
              <a:ext cx="498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VD</a:t>
              </a:r>
            </a:p>
          </p:txBody>
        </p:sp>
      </p:grpSp>
      <p:grpSp>
        <p:nvGrpSpPr>
          <p:cNvPr id="212" name="Gruppo 211"/>
          <p:cNvGrpSpPr/>
          <p:nvPr/>
        </p:nvGrpSpPr>
        <p:grpSpPr>
          <a:xfrm>
            <a:off x="4074289" y="1643605"/>
            <a:ext cx="4685536" cy="3352800"/>
            <a:chOff x="4386263" y="2133600"/>
            <a:chExt cx="4373562" cy="3048000"/>
          </a:xfrm>
        </p:grpSpPr>
        <p:sp>
          <p:nvSpPr>
            <p:cNvPr id="50187" name="Text Box 12"/>
            <p:cNvSpPr txBox="1">
              <a:spLocks noChangeArrowheads="1"/>
            </p:cNvSpPr>
            <p:nvPr/>
          </p:nvSpPr>
          <p:spPr bwMode="auto">
            <a:xfrm>
              <a:off x="6230938" y="4906963"/>
              <a:ext cx="10175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Comic Sans MS" pitchFamily="66" charset="0"/>
                </a:rPr>
                <a:t>VD (t, sec)</a:t>
              </a:r>
            </a:p>
          </p:txBody>
        </p:sp>
        <p:sp>
          <p:nvSpPr>
            <p:cNvPr id="50188" name="Text Box 13"/>
            <p:cNvSpPr txBox="1">
              <a:spLocks noChangeArrowheads="1"/>
            </p:cNvSpPr>
            <p:nvPr/>
          </p:nvSpPr>
          <p:spPr bwMode="auto">
            <a:xfrm rot="16200000">
              <a:off x="3915569" y="3196432"/>
              <a:ext cx="12160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Comic Sans MS" pitchFamily="66" charset="0"/>
                </a:rPr>
                <a:t>Intensity (M</a:t>
              </a:r>
              <a:r>
                <a:rPr lang="en-US" sz="1200" b="1" baseline="-2500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1200" b="1">
                  <a:solidFill>
                    <a:srgbClr val="FFFF00"/>
                  </a:solidFill>
                  <a:latin typeface="Comic Sans MS" pitchFamily="66" charset="0"/>
                </a:rPr>
                <a:t>)</a:t>
              </a:r>
            </a:p>
          </p:txBody>
        </p:sp>
        <p:grpSp>
          <p:nvGrpSpPr>
            <p:cNvPr id="50190" name="Group 216"/>
            <p:cNvGrpSpPr>
              <a:grpSpLocks/>
            </p:cNvGrpSpPr>
            <p:nvPr/>
          </p:nvGrpSpPr>
          <p:grpSpPr bwMode="auto">
            <a:xfrm>
              <a:off x="5145088" y="2378075"/>
              <a:ext cx="3324225" cy="1547813"/>
              <a:chOff x="4001" y="1018"/>
              <a:chExt cx="2094" cy="975"/>
            </a:xfrm>
          </p:grpSpPr>
          <p:sp>
            <p:nvSpPr>
              <p:cNvPr id="50239" name="Line 17"/>
              <p:cNvSpPr>
                <a:spLocks noChangeShapeType="1"/>
              </p:cNvSpPr>
              <p:nvPr/>
            </p:nvSpPr>
            <p:spPr bwMode="auto">
              <a:xfrm>
                <a:off x="4001" y="1018"/>
                <a:ext cx="14" cy="47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0" name="Line 18"/>
              <p:cNvSpPr>
                <a:spLocks noChangeShapeType="1"/>
              </p:cNvSpPr>
              <p:nvPr/>
            </p:nvSpPr>
            <p:spPr bwMode="auto">
              <a:xfrm>
                <a:off x="4015" y="1065"/>
                <a:ext cx="14" cy="4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1" name="Line 19"/>
              <p:cNvSpPr>
                <a:spLocks noChangeShapeType="1"/>
              </p:cNvSpPr>
              <p:nvPr/>
            </p:nvSpPr>
            <p:spPr bwMode="auto">
              <a:xfrm>
                <a:off x="4029" y="1109"/>
                <a:ext cx="14" cy="43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2" name="Line 20"/>
              <p:cNvSpPr>
                <a:spLocks noChangeShapeType="1"/>
              </p:cNvSpPr>
              <p:nvPr/>
            </p:nvSpPr>
            <p:spPr bwMode="auto">
              <a:xfrm>
                <a:off x="4043" y="1152"/>
                <a:ext cx="14" cy="40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3" name="Line 21"/>
              <p:cNvSpPr>
                <a:spLocks noChangeShapeType="1"/>
              </p:cNvSpPr>
              <p:nvPr/>
            </p:nvSpPr>
            <p:spPr bwMode="auto">
              <a:xfrm>
                <a:off x="4057" y="1192"/>
                <a:ext cx="14" cy="38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4" name="Line 22"/>
              <p:cNvSpPr>
                <a:spLocks noChangeShapeType="1"/>
              </p:cNvSpPr>
              <p:nvPr/>
            </p:nvSpPr>
            <p:spPr bwMode="auto">
              <a:xfrm>
                <a:off x="4071" y="1230"/>
                <a:ext cx="15" cy="36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5" name="Line 23"/>
              <p:cNvSpPr>
                <a:spLocks noChangeShapeType="1"/>
              </p:cNvSpPr>
              <p:nvPr/>
            </p:nvSpPr>
            <p:spPr bwMode="auto">
              <a:xfrm>
                <a:off x="4086" y="1266"/>
                <a:ext cx="13" cy="36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6" name="Line 24"/>
              <p:cNvSpPr>
                <a:spLocks noChangeShapeType="1"/>
              </p:cNvSpPr>
              <p:nvPr/>
            </p:nvSpPr>
            <p:spPr bwMode="auto">
              <a:xfrm>
                <a:off x="4099" y="1302"/>
                <a:ext cx="14" cy="33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7" name="Line 25"/>
              <p:cNvSpPr>
                <a:spLocks noChangeShapeType="1"/>
              </p:cNvSpPr>
              <p:nvPr/>
            </p:nvSpPr>
            <p:spPr bwMode="auto">
              <a:xfrm>
                <a:off x="4113" y="1335"/>
                <a:ext cx="14" cy="3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8" name="Line 26"/>
              <p:cNvSpPr>
                <a:spLocks noChangeShapeType="1"/>
              </p:cNvSpPr>
              <p:nvPr/>
            </p:nvSpPr>
            <p:spPr bwMode="auto">
              <a:xfrm>
                <a:off x="4127" y="1367"/>
                <a:ext cx="15" cy="30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49" name="Line 27"/>
              <p:cNvSpPr>
                <a:spLocks noChangeShapeType="1"/>
              </p:cNvSpPr>
              <p:nvPr/>
            </p:nvSpPr>
            <p:spPr bwMode="auto">
              <a:xfrm>
                <a:off x="4142" y="1397"/>
                <a:ext cx="13" cy="28"/>
              </a:xfrm>
              <a:prstGeom prst="line">
                <a:avLst/>
              </a:prstGeom>
              <a:noFill/>
              <a:ln w="27051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0" name="Line 28"/>
              <p:cNvSpPr>
                <a:spLocks noChangeShapeType="1"/>
              </p:cNvSpPr>
              <p:nvPr/>
            </p:nvSpPr>
            <p:spPr bwMode="auto">
              <a:xfrm>
                <a:off x="4155" y="1425"/>
                <a:ext cx="15" cy="27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1" name="Line 29"/>
              <p:cNvSpPr>
                <a:spLocks noChangeShapeType="1"/>
              </p:cNvSpPr>
              <p:nvPr/>
            </p:nvSpPr>
            <p:spPr bwMode="auto">
              <a:xfrm>
                <a:off x="4170" y="1452"/>
                <a:ext cx="13" cy="25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2" name="Line 30"/>
              <p:cNvSpPr>
                <a:spLocks noChangeShapeType="1"/>
              </p:cNvSpPr>
              <p:nvPr/>
            </p:nvSpPr>
            <p:spPr bwMode="auto">
              <a:xfrm>
                <a:off x="4183" y="1477"/>
                <a:ext cx="15" cy="26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3" name="Line 31"/>
              <p:cNvSpPr>
                <a:spLocks noChangeShapeType="1"/>
              </p:cNvSpPr>
              <p:nvPr/>
            </p:nvSpPr>
            <p:spPr bwMode="auto">
              <a:xfrm>
                <a:off x="4198" y="1503"/>
                <a:ext cx="14" cy="23"/>
              </a:xfrm>
              <a:prstGeom prst="line">
                <a:avLst/>
              </a:prstGeom>
              <a:noFill/>
              <a:ln w="27051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4" name="Line 32"/>
              <p:cNvSpPr>
                <a:spLocks noChangeShapeType="1"/>
              </p:cNvSpPr>
              <p:nvPr/>
            </p:nvSpPr>
            <p:spPr bwMode="auto">
              <a:xfrm>
                <a:off x="4212" y="1526"/>
                <a:ext cx="13" cy="2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5" name="Line 33"/>
              <p:cNvSpPr>
                <a:spLocks noChangeShapeType="1"/>
              </p:cNvSpPr>
              <p:nvPr/>
            </p:nvSpPr>
            <p:spPr bwMode="auto">
              <a:xfrm>
                <a:off x="4225" y="1548"/>
                <a:ext cx="16" cy="2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6" name="Line 34"/>
              <p:cNvSpPr>
                <a:spLocks noChangeShapeType="1"/>
              </p:cNvSpPr>
              <p:nvPr/>
            </p:nvSpPr>
            <p:spPr bwMode="auto">
              <a:xfrm>
                <a:off x="4241" y="1570"/>
                <a:ext cx="13" cy="2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7" name="Line 35"/>
              <p:cNvSpPr>
                <a:spLocks noChangeShapeType="1"/>
              </p:cNvSpPr>
              <p:nvPr/>
            </p:nvSpPr>
            <p:spPr bwMode="auto">
              <a:xfrm>
                <a:off x="4254" y="1591"/>
                <a:ext cx="14" cy="19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8" name="Line 36"/>
              <p:cNvSpPr>
                <a:spLocks noChangeShapeType="1"/>
              </p:cNvSpPr>
              <p:nvPr/>
            </p:nvSpPr>
            <p:spPr bwMode="auto">
              <a:xfrm>
                <a:off x="4268" y="1610"/>
                <a:ext cx="14" cy="17"/>
              </a:xfrm>
              <a:prstGeom prst="line">
                <a:avLst/>
              </a:prstGeom>
              <a:noFill/>
              <a:ln w="27051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59" name="Line 37"/>
              <p:cNvSpPr>
                <a:spLocks noChangeShapeType="1"/>
              </p:cNvSpPr>
              <p:nvPr/>
            </p:nvSpPr>
            <p:spPr bwMode="auto">
              <a:xfrm>
                <a:off x="4282" y="1627"/>
                <a:ext cx="14" cy="18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0" name="Line 38"/>
              <p:cNvSpPr>
                <a:spLocks noChangeShapeType="1"/>
              </p:cNvSpPr>
              <p:nvPr/>
            </p:nvSpPr>
            <p:spPr bwMode="auto">
              <a:xfrm>
                <a:off x="4296" y="1645"/>
                <a:ext cx="15" cy="17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1" name="Line 39"/>
              <p:cNvSpPr>
                <a:spLocks noChangeShapeType="1"/>
              </p:cNvSpPr>
              <p:nvPr/>
            </p:nvSpPr>
            <p:spPr bwMode="auto">
              <a:xfrm>
                <a:off x="4311" y="1662"/>
                <a:ext cx="13" cy="16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2" name="Line 40"/>
              <p:cNvSpPr>
                <a:spLocks noChangeShapeType="1"/>
              </p:cNvSpPr>
              <p:nvPr/>
            </p:nvSpPr>
            <p:spPr bwMode="auto">
              <a:xfrm>
                <a:off x="4324" y="1678"/>
                <a:ext cx="14" cy="15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3" name="Line 41"/>
              <p:cNvSpPr>
                <a:spLocks noChangeShapeType="1"/>
              </p:cNvSpPr>
              <p:nvPr/>
            </p:nvSpPr>
            <p:spPr bwMode="auto">
              <a:xfrm>
                <a:off x="4338" y="1693"/>
                <a:ext cx="15" cy="1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4" name="Line 42"/>
              <p:cNvSpPr>
                <a:spLocks noChangeShapeType="1"/>
              </p:cNvSpPr>
              <p:nvPr/>
            </p:nvSpPr>
            <p:spPr bwMode="auto">
              <a:xfrm>
                <a:off x="4353" y="1707"/>
                <a:ext cx="14" cy="1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5" name="Line 43"/>
              <p:cNvSpPr>
                <a:spLocks noChangeShapeType="1"/>
              </p:cNvSpPr>
              <p:nvPr/>
            </p:nvSpPr>
            <p:spPr bwMode="auto">
              <a:xfrm>
                <a:off x="4367" y="1721"/>
                <a:ext cx="13" cy="13"/>
              </a:xfrm>
              <a:prstGeom prst="line">
                <a:avLst/>
              </a:prstGeom>
              <a:noFill/>
              <a:ln w="27051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6" name="Line 44"/>
              <p:cNvSpPr>
                <a:spLocks noChangeShapeType="1"/>
              </p:cNvSpPr>
              <p:nvPr/>
            </p:nvSpPr>
            <p:spPr bwMode="auto">
              <a:xfrm>
                <a:off x="4380" y="1734"/>
                <a:ext cx="14" cy="1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7" name="Line 45"/>
              <p:cNvSpPr>
                <a:spLocks noChangeShapeType="1"/>
              </p:cNvSpPr>
              <p:nvPr/>
            </p:nvSpPr>
            <p:spPr bwMode="auto">
              <a:xfrm>
                <a:off x="4394" y="1746"/>
                <a:ext cx="15" cy="1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8" name="Line 46"/>
              <p:cNvSpPr>
                <a:spLocks noChangeShapeType="1"/>
              </p:cNvSpPr>
              <p:nvPr/>
            </p:nvSpPr>
            <p:spPr bwMode="auto">
              <a:xfrm>
                <a:off x="4409" y="1758"/>
                <a:ext cx="14" cy="1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69" name="Line 47"/>
              <p:cNvSpPr>
                <a:spLocks noChangeShapeType="1"/>
              </p:cNvSpPr>
              <p:nvPr/>
            </p:nvSpPr>
            <p:spPr bwMode="auto">
              <a:xfrm>
                <a:off x="4423" y="1770"/>
                <a:ext cx="14" cy="10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0" name="Line 48"/>
              <p:cNvSpPr>
                <a:spLocks noChangeShapeType="1"/>
              </p:cNvSpPr>
              <p:nvPr/>
            </p:nvSpPr>
            <p:spPr bwMode="auto">
              <a:xfrm>
                <a:off x="4437" y="1780"/>
                <a:ext cx="13" cy="1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1" name="Line 49"/>
              <p:cNvSpPr>
                <a:spLocks noChangeShapeType="1"/>
              </p:cNvSpPr>
              <p:nvPr/>
            </p:nvSpPr>
            <p:spPr bwMode="auto">
              <a:xfrm>
                <a:off x="4450" y="1791"/>
                <a:ext cx="15" cy="9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2" name="Line 50"/>
              <p:cNvSpPr>
                <a:spLocks noChangeShapeType="1"/>
              </p:cNvSpPr>
              <p:nvPr/>
            </p:nvSpPr>
            <p:spPr bwMode="auto">
              <a:xfrm>
                <a:off x="4465" y="1800"/>
                <a:ext cx="14" cy="10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3" name="Line 51"/>
              <p:cNvSpPr>
                <a:spLocks noChangeShapeType="1"/>
              </p:cNvSpPr>
              <p:nvPr/>
            </p:nvSpPr>
            <p:spPr bwMode="auto">
              <a:xfrm>
                <a:off x="4479" y="1810"/>
                <a:ext cx="13" cy="9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4" name="Line 52"/>
              <p:cNvSpPr>
                <a:spLocks noChangeShapeType="1"/>
              </p:cNvSpPr>
              <p:nvPr/>
            </p:nvSpPr>
            <p:spPr bwMode="auto">
              <a:xfrm>
                <a:off x="4492" y="1819"/>
                <a:ext cx="15" cy="8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5" name="Line 53"/>
              <p:cNvSpPr>
                <a:spLocks noChangeShapeType="1"/>
              </p:cNvSpPr>
              <p:nvPr/>
            </p:nvSpPr>
            <p:spPr bwMode="auto">
              <a:xfrm>
                <a:off x="4507" y="1827"/>
                <a:ext cx="14" cy="7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6" name="Line 54"/>
              <p:cNvSpPr>
                <a:spLocks noChangeShapeType="1"/>
              </p:cNvSpPr>
              <p:nvPr/>
            </p:nvSpPr>
            <p:spPr bwMode="auto">
              <a:xfrm>
                <a:off x="4521" y="1834"/>
                <a:ext cx="15" cy="8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7" name="Line 55"/>
              <p:cNvSpPr>
                <a:spLocks noChangeShapeType="1"/>
              </p:cNvSpPr>
              <p:nvPr/>
            </p:nvSpPr>
            <p:spPr bwMode="auto">
              <a:xfrm>
                <a:off x="4536" y="1842"/>
                <a:ext cx="13" cy="7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8" name="Line 56"/>
              <p:cNvSpPr>
                <a:spLocks noChangeShapeType="1"/>
              </p:cNvSpPr>
              <p:nvPr/>
            </p:nvSpPr>
            <p:spPr bwMode="auto">
              <a:xfrm>
                <a:off x="4549" y="1849"/>
                <a:ext cx="13" cy="7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79" name="Line 57"/>
              <p:cNvSpPr>
                <a:spLocks noChangeShapeType="1"/>
              </p:cNvSpPr>
              <p:nvPr/>
            </p:nvSpPr>
            <p:spPr bwMode="auto">
              <a:xfrm>
                <a:off x="4562" y="1856"/>
                <a:ext cx="16" cy="6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0" name="Line 58"/>
              <p:cNvSpPr>
                <a:spLocks noChangeShapeType="1"/>
              </p:cNvSpPr>
              <p:nvPr/>
            </p:nvSpPr>
            <p:spPr bwMode="auto">
              <a:xfrm>
                <a:off x="4578" y="1862"/>
                <a:ext cx="13" cy="7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1" name="Line 59"/>
              <p:cNvSpPr>
                <a:spLocks noChangeShapeType="1"/>
              </p:cNvSpPr>
              <p:nvPr/>
            </p:nvSpPr>
            <p:spPr bwMode="auto">
              <a:xfrm>
                <a:off x="4591" y="1869"/>
                <a:ext cx="14" cy="6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2" name="Line 60"/>
              <p:cNvSpPr>
                <a:spLocks noChangeShapeType="1"/>
              </p:cNvSpPr>
              <p:nvPr/>
            </p:nvSpPr>
            <p:spPr bwMode="auto">
              <a:xfrm>
                <a:off x="4605" y="1875"/>
                <a:ext cx="14" cy="5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3" name="Line 61"/>
              <p:cNvSpPr>
                <a:spLocks noChangeShapeType="1"/>
              </p:cNvSpPr>
              <p:nvPr/>
            </p:nvSpPr>
            <p:spPr bwMode="auto">
              <a:xfrm>
                <a:off x="4619" y="1880"/>
                <a:ext cx="15" cy="6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4" name="Line 62"/>
              <p:cNvSpPr>
                <a:spLocks noChangeShapeType="1"/>
              </p:cNvSpPr>
              <p:nvPr/>
            </p:nvSpPr>
            <p:spPr bwMode="auto">
              <a:xfrm>
                <a:off x="4634" y="1886"/>
                <a:ext cx="14" cy="6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5" name="Line 63"/>
              <p:cNvSpPr>
                <a:spLocks noChangeShapeType="1"/>
              </p:cNvSpPr>
              <p:nvPr/>
            </p:nvSpPr>
            <p:spPr bwMode="auto">
              <a:xfrm>
                <a:off x="4648" y="1892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6" name="Line 64"/>
              <p:cNvSpPr>
                <a:spLocks noChangeShapeType="1"/>
              </p:cNvSpPr>
              <p:nvPr/>
            </p:nvSpPr>
            <p:spPr bwMode="auto">
              <a:xfrm>
                <a:off x="4661" y="1896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7" name="Line 65"/>
              <p:cNvSpPr>
                <a:spLocks noChangeShapeType="1"/>
              </p:cNvSpPr>
              <p:nvPr/>
            </p:nvSpPr>
            <p:spPr bwMode="auto">
              <a:xfrm>
                <a:off x="4675" y="1900"/>
                <a:ext cx="15" cy="5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8" name="Line 66"/>
              <p:cNvSpPr>
                <a:spLocks noChangeShapeType="1"/>
              </p:cNvSpPr>
              <p:nvPr/>
            </p:nvSpPr>
            <p:spPr bwMode="auto">
              <a:xfrm>
                <a:off x="4690" y="1905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89" name="Line 67"/>
              <p:cNvSpPr>
                <a:spLocks noChangeShapeType="1"/>
              </p:cNvSpPr>
              <p:nvPr/>
            </p:nvSpPr>
            <p:spPr bwMode="auto">
              <a:xfrm>
                <a:off x="4704" y="1909"/>
                <a:ext cx="13" cy="5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0" name="Line 68"/>
              <p:cNvSpPr>
                <a:spLocks noChangeShapeType="1"/>
              </p:cNvSpPr>
              <p:nvPr/>
            </p:nvSpPr>
            <p:spPr bwMode="auto">
              <a:xfrm>
                <a:off x="4717" y="1914"/>
                <a:ext cx="16" cy="3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1" name="Line 69"/>
              <p:cNvSpPr>
                <a:spLocks noChangeShapeType="1"/>
              </p:cNvSpPr>
              <p:nvPr/>
            </p:nvSpPr>
            <p:spPr bwMode="auto">
              <a:xfrm>
                <a:off x="4733" y="1917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2" name="Line 70"/>
              <p:cNvSpPr>
                <a:spLocks noChangeShapeType="1"/>
              </p:cNvSpPr>
              <p:nvPr/>
            </p:nvSpPr>
            <p:spPr bwMode="auto">
              <a:xfrm>
                <a:off x="4746" y="1921"/>
                <a:ext cx="14" cy="3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3" name="Line 71"/>
              <p:cNvSpPr>
                <a:spLocks noChangeShapeType="1"/>
              </p:cNvSpPr>
              <p:nvPr/>
            </p:nvSpPr>
            <p:spPr bwMode="auto">
              <a:xfrm>
                <a:off x="4760" y="1924"/>
                <a:ext cx="14" cy="3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4" name="Line 72"/>
              <p:cNvSpPr>
                <a:spLocks noChangeShapeType="1"/>
              </p:cNvSpPr>
              <p:nvPr/>
            </p:nvSpPr>
            <p:spPr bwMode="auto">
              <a:xfrm>
                <a:off x="4774" y="1927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5" name="Line 73"/>
              <p:cNvSpPr>
                <a:spLocks noChangeShapeType="1"/>
              </p:cNvSpPr>
              <p:nvPr/>
            </p:nvSpPr>
            <p:spPr bwMode="auto">
              <a:xfrm>
                <a:off x="4788" y="1931"/>
                <a:ext cx="15" cy="3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6" name="Line 74"/>
              <p:cNvSpPr>
                <a:spLocks noChangeShapeType="1"/>
              </p:cNvSpPr>
              <p:nvPr/>
            </p:nvSpPr>
            <p:spPr bwMode="auto">
              <a:xfrm>
                <a:off x="4803" y="1934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7" name="Line 75"/>
              <p:cNvSpPr>
                <a:spLocks noChangeShapeType="1"/>
              </p:cNvSpPr>
              <p:nvPr/>
            </p:nvSpPr>
            <p:spPr bwMode="auto">
              <a:xfrm>
                <a:off x="4816" y="1936"/>
                <a:ext cx="15" cy="4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8" name="Line 76"/>
              <p:cNvSpPr>
                <a:spLocks noChangeShapeType="1"/>
              </p:cNvSpPr>
              <p:nvPr/>
            </p:nvSpPr>
            <p:spPr bwMode="auto">
              <a:xfrm>
                <a:off x="4831" y="1940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299" name="Line 77"/>
              <p:cNvSpPr>
                <a:spLocks noChangeShapeType="1"/>
              </p:cNvSpPr>
              <p:nvPr/>
            </p:nvSpPr>
            <p:spPr bwMode="auto">
              <a:xfrm>
                <a:off x="4845" y="1942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0" name="Line 78"/>
              <p:cNvSpPr>
                <a:spLocks noChangeShapeType="1"/>
              </p:cNvSpPr>
              <p:nvPr/>
            </p:nvSpPr>
            <p:spPr bwMode="auto">
              <a:xfrm>
                <a:off x="4858" y="1944"/>
                <a:ext cx="15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1" name="Line 79"/>
              <p:cNvSpPr>
                <a:spLocks noChangeShapeType="1"/>
              </p:cNvSpPr>
              <p:nvPr/>
            </p:nvSpPr>
            <p:spPr bwMode="auto">
              <a:xfrm>
                <a:off x="4873" y="1946"/>
                <a:ext cx="13" cy="3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2" name="Line 80"/>
              <p:cNvSpPr>
                <a:spLocks noChangeShapeType="1"/>
              </p:cNvSpPr>
              <p:nvPr/>
            </p:nvSpPr>
            <p:spPr bwMode="auto">
              <a:xfrm>
                <a:off x="4886" y="1949"/>
                <a:ext cx="15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3" name="Line 81"/>
              <p:cNvSpPr>
                <a:spLocks noChangeShapeType="1"/>
              </p:cNvSpPr>
              <p:nvPr/>
            </p:nvSpPr>
            <p:spPr bwMode="auto">
              <a:xfrm>
                <a:off x="4901" y="1951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4" name="Line 82"/>
              <p:cNvSpPr>
                <a:spLocks noChangeShapeType="1"/>
              </p:cNvSpPr>
              <p:nvPr/>
            </p:nvSpPr>
            <p:spPr bwMode="auto">
              <a:xfrm>
                <a:off x="4915" y="1953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5" name="Line 83"/>
              <p:cNvSpPr>
                <a:spLocks noChangeShapeType="1"/>
              </p:cNvSpPr>
              <p:nvPr/>
            </p:nvSpPr>
            <p:spPr bwMode="auto">
              <a:xfrm>
                <a:off x="4928" y="1955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6" name="Line 84"/>
              <p:cNvSpPr>
                <a:spLocks noChangeShapeType="1"/>
              </p:cNvSpPr>
              <p:nvPr/>
            </p:nvSpPr>
            <p:spPr bwMode="auto">
              <a:xfrm>
                <a:off x="4943" y="1956"/>
                <a:ext cx="14" cy="3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7" name="Line 85"/>
              <p:cNvSpPr>
                <a:spLocks noChangeShapeType="1"/>
              </p:cNvSpPr>
              <p:nvPr/>
            </p:nvSpPr>
            <p:spPr bwMode="auto">
              <a:xfrm>
                <a:off x="4957" y="1959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8" name="Line 86"/>
              <p:cNvSpPr>
                <a:spLocks noChangeShapeType="1"/>
              </p:cNvSpPr>
              <p:nvPr/>
            </p:nvSpPr>
            <p:spPr bwMode="auto">
              <a:xfrm>
                <a:off x="4971" y="1960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09" name="Line 87"/>
              <p:cNvSpPr>
                <a:spLocks noChangeShapeType="1"/>
              </p:cNvSpPr>
              <p:nvPr/>
            </p:nvSpPr>
            <p:spPr bwMode="auto">
              <a:xfrm>
                <a:off x="4985" y="196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0" name="Line 88"/>
              <p:cNvSpPr>
                <a:spLocks noChangeShapeType="1"/>
              </p:cNvSpPr>
              <p:nvPr/>
            </p:nvSpPr>
            <p:spPr bwMode="auto">
              <a:xfrm>
                <a:off x="4999" y="1963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1" name="Line 89"/>
              <p:cNvSpPr>
                <a:spLocks noChangeShapeType="1"/>
              </p:cNvSpPr>
              <p:nvPr/>
            </p:nvSpPr>
            <p:spPr bwMode="auto">
              <a:xfrm>
                <a:off x="5013" y="1964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2" name="Line 90"/>
              <p:cNvSpPr>
                <a:spLocks noChangeShapeType="1"/>
              </p:cNvSpPr>
              <p:nvPr/>
            </p:nvSpPr>
            <p:spPr bwMode="auto">
              <a:xfrm>
                <a:off x="5027" y="1966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3" name="Line 91"/>
              <p:cNvSpPr>
                <a:spLocks noChangeShapeType="1"/>
              </p:cNvSpPr>
              <p:nvPr/>
            </p:nvSpPr>
            <p:spPr bwMode="auto">
              <a:xfrm>
                <a:off x="5041" y="1968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4" name="Line 92"/>
              <p:cNvSpPr>
                <a:spLocks noChangeShapeType="1"/>
              </p:cNvSpPr>
              <p:nvPr/>
            </p:nvSpPr>
            <p:spPr bwMode="auto">
              <a:xfrm>
                <a:off x="5055" y="1968"/>
                <a:ext cx="15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5" name="Line 93"/>
              <p:cNvSpPr>
                <a:spLocks noChangeShapeType="1"/>
              </p:cNvSpPr>
              <p:nvPr/>
            </p:nvSpPr>
            <p:spPr bwMode="auto">
              <a:xfrm>
                <a:off x="5070" y="1970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6" name="Line 94"/>
              <p:cNvSpPr>
                <a:spLocks noChangeShapeType="1"/>
              </p:cNvSpPr>
              <p:nvPr/>
            </p:nvSpPr>
            <p:spPr bwMode="auto">
              <a:xfrm>
                <a:off x="5083" y="1971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7" name="Line 95"/>
              <p:cNvSpPr>
                <a:spLocks noChangeShapeType="1"/>
              </p:cNvSpPr>
              <p:nvPr/>
            </p:nvSpPr>
            <p:spPr bwMode="auto">
              <a:xfrm>
                <a:off x="5098" y="1972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8" name="Line 96"/>
              <p:cNvSpPr>
                <a:spLocks noChangeShapeType="1"/>
              </p:cNvSpPr>
              <p:nvPr/>
            </p:nvSpPr>
            <p:spPr bwMode="auto">
              <a:xfrm>
                <a:off x="5111" y="1973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19" name="Line 97"/>
              <p:cNvSpPr>
                <a:spLocks noChangeShapeType="1"/>
              </p:cNvSpPr>
              <p:nvPr/>
            </p:nvSpPr>
            <p:spPr bwMode="auto">
              <a:xfrm>
                <a:off x="5125" y="1973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0" name="Line 98"/>
              <p:cNvSpPr>
                <a:spLocks noChangeShapeType="1"/>
              </p:cNvSpPr>
              <p:nvPr/>
            </p:nvSpPr>
            <p:spPr bwMode="auto">
              <a:xfrm>
                <a:off x="5140" y="1974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1" name="Line 99"/>
              <p:cNvSpPr>
                <a:spLocks noChangeShapeType="1"/>
              </p:cNvSpPr>
              <p:nvPr/>
            </p:nvSpPr>
            <p:spPr bwMode="auto">
              <a:xfrm>
                <a:off x="5153" y="1975"/>
                <a:ext cx="15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2" name="Line 100"/>
              <p:cNvSpPr>
                <a:spLocks noChangeShapeType="1"/>
              </p:cNvSpPr>
              <p:nvPr/>
            </p:nvSpPr>
            <p:spPr bwMode="auto">
              <a:xfrm>
                <a:off x="5168" y="1977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3" name="Line 101"/>
              <p:cNvSpPr>
                <a:spLocks noChangeShapeType="1"/>
              </p:cNvSpPr>
              <p:nvPr/>
            </p:nvSpPr>
            <p:spPr bwMode="auto">
              <a:xfrm>
                <a:off x="5182" y="1978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4" name="Line 102"/>
              <p:cNvSpPr>
                <a:spLocks noChangeShapeType="1"/>
              </p:cNvSpPr>
              <p:nvPr/>
            </p:nvSpPr>
            <p:spPr bwMode="auto">
              <a:xfrm>
                <a:off x="5196" y="1978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5" name="Line 103"/>
              <p:cNvSpPr>
                <a:spLocks noChangeShapeType="1"/>
              </p:cNvSpPr>
              <p:nvPr/>
            </p:nvSpPr>
            <p:spPr bwMode="auto">
              <a:xfrm>
                <a:off x="5210" y="1979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6" name="Line 104"/>
              <p:cNvSpPr>
                <a:spLocks noChangeShapeType="1"/>
              </p:cNvSpPr>
              <p:nvPr/>
            </p:nvSpPr>
            <p:spPr bwMode="auto">
              <a:xfrm>
                <a:off x="5223" y="1979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7" name="Line 105"/>
              <p:cNvSpPr>
                <a:spLocks noChangeShapeType="1"/>
              </p:cNvSpPr>
              <p:nvPr/>
            </p:nvSpPr>
            <p:spPr bwMode="auto">
              <a:xfrm>
                <a:off x="5238" y="1980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8" name="Line 106"/>
              <p:cNvSpPr>
                <a:spLocks noChangeShapeType="1"/>
              </p:cNvSpPr>
              <p:nvPr/>
            </p:nvSpPr>
            <p:spPr bwMode="auto">
              <a:xfrm>
                <a:off x="5252" y="1981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29" name="Line 107"/>
              <p:cNvSpPr>
                <a:spLocks noChangeShapeType="1"/>
              </p:cNvSpPr>
              <p:nvPr/>
            </p:nvSpPr>
            <p:spPr bwMode="auto">
              <a:xfrm>
                <a:off x="5266" y="1981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0" name="Line 108"/>
              <p:cNvSpPr>
                <a:spLocks noChangeShapeType="1"/>
              </p:cNvSpPr>
              <p:nvPr/>
            </p:nvSpPr>
            <p:spPr bwMode="auto">
              <a:xfrm>
                <a:off x="5281" y="198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1" name="Line 109"/>
              <p:cNvSpPr>
                <a:spLocks noChangeShapeType="1"/>
              </p:cNvSpPr>
              <p:nvPr/>
            </p:nvSpPr>
            <p:spPr bwMode="auto">
              <a:xfrm>
                <a:off x="5295" y="1982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2" name="Line 110"/>
              <p:cNvSpPr>
                <a:spLocks noChangeShapeType="1"/>
              </p:cNvSpPr>
              <p:nvPr/>
            </p:nvSpPr>
            <p:spPr bwMode="auto">
              <a:xfrm>
                <a:off x="5308" y="1983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3" name="Line 111"/>
              <p:cNvSpPr>
                <a:spLocks noChangeShapeType="1"/>
              </p:cNvSpPr>
              <p:nvPr/>
            </p:nvSpPr>
            <p:spPr bwMode="auto">
              <a:xfrm>
                <a:off x="5322" y="1983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4" name="Line 112"/>
              <p:cNvSpPr>
                <a:spLocks noChangeShapeType="1"/>
              </p:cNvSpPr>
              <p:nvPr/>
            </p:nvSpPr>
            <p:spPr bwMode="auto">
              <a:xfrm>
                <a:off x="5337" y="1983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5" name="Line 113"/>
              <p:cNvSpPr>
                <a:spLocks noChangeShapeType="1"/>
              </p:cNvSpPr>
              <p:nvPr/>
            </p:nvSpPr>
            <p:spPr bwMode="auto">
              <a:xfrm>
                <a:off x="5350" y="1984"/>
                <a:ext cx="15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6" name="Line 114"/>
              <p:cNvSpPr>
                <a:spLocks noChangeShapeType="1"/>
              </p:cNvSpPr>
              <p:nvPr/>
            </p:nvSpPr>
            <p:spPr bwMode="auto">
              <a:xfrm>
                <a:off x="5365" y="1984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7" name="Line 115"/>
              <p:cNvSpPr>
                <a:spLocks noChangeShapeType="1"/>
              </p:cNvSpPr>
              <p:nvPr/>
            </p:nvSpPr>
            <p:spPr bwMode="auto">
              <a:xfrm>
                <a:off x="5378" y="1984"/>
                <a:ext cx="15" cy="2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8" name="Line 116"/>
              <p:cNvSpPr>
                <a:spLocks noChangeShapeType="1"/>
              </p:cNvSpPr>
              <p:nvPr/>
            </p:nvSpPr>
            <p:spPr bwMode="auto">
              <a:xfrm>
                <a:off x="5393" y="1986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39" name="Line 117"/>
              <p:cNvSpPr>
                <a:spLocks noChangeShapeType="1"/>
              </p:cNvSpPr>
              <p:nvPr/>
            </p:nvSpPr>
            <p:spPr bwMode="auto">
              <a:xfrm>
                <a:off x="5407" y="1986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0" name="Line 118"/>
              <p:cNvSpPr>
                <a:spLocks noChangeShapeType="1"/>
              </p:cNvSpPr>
              <p:nvPr/>
            </p:nvSpPr>
            <p:spPr bwMode="auto">
              <a:xfrm>
                <a:off x="5420" y="1987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1" name="Line 119"/>
              <p:cNvSpPr>
                <a:spLocks noChangeShapeType="1"/>
              </p:cNvSpPr>
              <p:nvPr/>
            </p:nvSpPr>
            <p:spPr bwMode="auto">
              <a:xfrm>
                <a:off x="5435" y="1987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2" name="Line 120"/>
              <p:cNvSpPr>
                <a:spLocks noChangeShapeType="1"/>
              </p:cNvSpPr>
              <p:nvPr/>
            </p:nvSpPr>
            <p:spPr bwMode="auto">
              <a:xfrm>
                <a:off x="5449" y="1987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3" name="Line 121"/>
              <p:cNvSpPr>
                <a:spLocks noChangeShapeType="1"/>
              </p:cNvSpPr>
              <p:nvPr/>
            </p:nvSpPr>
            <p:spPr bwMode="auto">
              <a:xfrm>
                <a:off x="5463" y="1987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4" name="Line 122"/>
              <p:cNvSpPr>
                <a:spLocks noChangeShapeType="1"/>
              </p:cNvSpPr>
              <p:nvPr/>
            </p:nvSpPr>
            <p:spPr bwMode="auto">
              <a:xfrm>
                <a:off x="5477" y="1987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5" name="Line 123"/>
              <p:cNvSpPr>
                <a:spLocks noChangeShapeType="1"/>
              </p:cNvSpPr>
              <p:nvPr/>
            </p:nvSpPr>
            <p:spPr bwMode="auto">
              <a:xfrm>
                <a:off x="5490" y="1988"/>
                <a:ext cx="16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6" name="Line 124"/>
              <p:cNvSpPr>
                <a:spLocks noChangeShapeType="1"/>
              </p:cNvSpPr>
              <p:nvPr/>
            </p:nvSpPr>
            <p:spPr bwMode="auto">
              <a:xfrm>
                <a:off x="5506" y="1988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7" name="Line 125"/>
              <p:cNvSpPr>
                <a:spLocks noChangeShapeType="1"/>
              </p:cNvSpPr>
              <p:nvPr/>
            </p:nvSpPr>
            <p:spPr bwMode="auto">
              <a:xfrm>
                <a:off x="5519" y="1989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8" name="Line 126"/>
              <p:cNvSpPr>
                <a:spLocks noChangeShapeType="1"/>
              </p:cNvSpPr>
              <p:nvPr/>
            </p:nvSpPr>
            <p:spPr bwMode="auto">
              <a:xfrm>
                <a:off x="5533" y="1989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49" name="Line 127"/>
              <p:cNvSpPr>
                <a:spLocks noChangeShapeType="1"/>
              </p:cNvSpPr>
              <p:nvPr/>
            </p:nvSpPr>
            <p:spPr bwMode="auto">
              <a:xfrm>
                <a:off x="5547" y="1989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0" name="Line 128"/>
              <p:cNvSpPr>
                <a:spLocks noChangeShapeType="1"/>
              </p:cNvSpPr>
              <p:nvPr/>
            </p:nvSpPr>
            <p:spPr bwMode="auto">
              <a:xfrm>
                <a:off x="5562" y="1989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1" name="Line 129"/>
              <p:cNvSpPr>
                <a:spLocks noChangeShapeType="1"/>
              </p:cNvSpPr>
              <p:nvPr/>
            </p:nvSpPr>
            <p:spPr bwMode="auto">
              <a:xfrm>
                <a:off x="5575" y="1989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2" name="Line 130"/>
              <p:cNvSpPr>
                <a:spLocks noChangeShapeType="1"/>
              </p:cNvSpPr>
              <p:nvPr/>
            </p:nvSpPr>
            <p:spPr bwMode="auto">
              <a:xfrm>
                <a:off x="5589" y="1989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3" name="Line 131"/>
              <p:cNvSpPr>
                <a:spLocks noChangeShapeType="1"/>
              </p:cNvSpPr>
              <p:nvPr/>
            </p:nvSpPr>
            <p:spPr bwMode="auto">
              <a:xfrm>
                <a:off x="5603" y="1989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4" name="Line 132"/>
              <p:cNvSpPr>
                <a:spLocks noChangeShapeType="1"/>
              </p:cNvSpPr>
              <p:nvPr/>
            </p:nvSpPr>
            <p:spPr bwMode="auto">
              <a:xfrm>
                <a:off x="5618" y="1990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5" name="Line 133"/>
              <p:cNvSpPr>
                <a:spLocks noChangeShapeType="1"/>
              </p:cNvSpPr>
              <p:nvPr/>
            </p:nvSpPr>
            <p:spPr bwMode="auto">
              <a:xfrm>
                <a:off x="5632" y="1990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6" name="Line 134"/>
              <p:cNvSpPr>
                <a:spLocks noChangeShapeType="1"/>
              </p:cNvSpPr>
              <p:nvPr/>
            </p:nvSpPr>
            <p:spPr bwMode="auto">
              <a:xfrm>
                <a:off x="5645" y="1990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7" name="Line 135"/>
              <p:cNvSpPr>
                <a:spLocks noChangeShapeType="1"/>
              </p:cNvSpPr>
              <p:nvPr/>
            </p:nvSpPr>
            <p:spPr bwMode="auto">
              <a:xfrm>
                <a:off x="5660" y="1990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8" name="Line 136"/>
              <p:cNvSpPr>
                <a:spLocks noChangeShapeType="1"/>
              </p:cNvSpPr>
              <p:nvPr/>
            </p:nvSpPr>
            <p:spPr bwMode="auto">
              <a:xfrm>
                <a:off x="5674" y="1990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59" name="Line 137"/>
              <p:cNvSpPr>
                <a:spLocks noChangeShapeType="1"/>
              </p:cNvSpPr>
              <p:nvPr/>
            </p:nvSpPr>
            <p:spPr bwMode="auto">
              <a:xfrm>
                <a:off x="5687" y="1990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0" name="Line 138"/>
              <p:cNvSpPr>
                <a:spLocks noChangeShapeType="1"/>
              </p:cNvSpPr>
              <p:nvPr/>
            </p:nvSpPr>
            <p:spPr bwMode="auto">
              <a:xfrm>
                <a:off x="5702" y="1990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1" name="Line 139"/>
              <p:cNvSpPr>
                <a:spLocks noChangeShapeType="1"/>
              </p:cNvSpPr>
              <p:nvPr/>
            </p:nvSpPr>
            <p:spPr bwMode="auto">
              <a:xfrm>
                <a:off x="5715" y="1990"/>
                <a:ext cx="16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2" name="Line 140"/>
              <p:cNvSpPr>
                <a:spLocks noChangeShapeType="1"/>
              </p:cNvSpPr>
              <p:nvPr/>
            </p:nvSpPr>
            <p:spPr bwMode="auto">
              <a:xfrm>
                <a:off x="5731" y="1990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3" name="Line 141"/>
              <p:cNvSpPr>
                <a:spLocks noChangeShapeType="1"/>
              </p:cNvSpPr>
              <p:nvPr/>
            </p:nvSpPr>
            <p:spPr bwMode="auto">
              <a:xfrm>
                <a:off x="5744" y="1990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4" name="Line 142"/>
              <p:cNvSpPr>
                <a:spLocks noChangeShapeType="1"/>
              </p:cNvSpPr>
              <p:nvPr/>
            </p:nvSpPr>
            <p:spPr bwMode="auto">
              <a:xfrm>
                <a:off x="5758" y="1990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5" name="Line 143"/>
              <p:cNvSpPr>
                <a:spLocks noChangeShapeType="1"/>
              </p:cNvSpPr>
              <p:nvPr/>
            </p:nvSpPr>
            <p:spPr bwMode="auto">
              <a:xfrm>
                <a:off x="5773" y="1991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6" name="Line 144"/>
              <p:cNvSpPr>
                <a:spLocks noChangeShapeType="1"/>
              </p:cNvSpPr>
              <p:nvPr/>
            </p:nvSpPr>
            <p:spPr bwMode="auto">
              <a:xfrm>
                <a:off x="5786" y="1991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7" name="Line 145"/>
              <p:cNvSpPr>
                <a:spLocks noChangeShapeType="1"/>
              </p:cNvSpPr>
              <p:nvPr/>
            </p:nvSpPr>
            <p:spPr bwMode="auto">
              <a:xfrm>
                <a:off x="5800" y="1991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8" name="Line 146"/>
              <p:cNvSpPr>
                <a:spLocks noChangeShapeType="1"/>
              </p:cNvSpPr>
              <p:nvPr/>
            </p:nvSpPr>
            <p:spPr bwMode="auto">
              <a:xfrm>
                <a:off x="5814" y="1991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69" name="Line 147"/>
              <p:cNvSpPr>
                <a:spLocks noChangeShapeType="1"/>
              </p:cNvSpPr>
              <p:nvPr/>
            </p:nvSpPr>
            <p:spPr bwMode="auto">
              <a:xfrm>
                <a:off x="5829" y="1991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0" name="Line 148"/>
              <p:cNvSpPr>
                <a:spLocks noChangeShapeType="1"/>
              </p:cNvSpPr>
              <p:nvPr/>
            </p:nvSpPr>
            <p:spPr bwMode="auto">
              <a:xfrm>
                <a:off x="5843" y="1991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1" name="Line 149"/>
              <p:cNvSpPr>
                <a:spLocks noChangeShapeType="1"/>
              </p:cNvSpPr>
              <p:nvPr/>
            </p:nvSpPr>
            <p:spPr bwMode="auto">
              <a:xfrm>
                <a:off x="5856" y="1991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2" name="Line 150"/>
              <p:cNvSpPr>
                <a:spLocks noChangeShapeType="1"/>
              </p:cNvSpPr>
              <p:nvPr/>
            </p:nvSpPr>
            <p:spPr bwMode="auto">
              <a:xfrm>
                <a:off x="5870" y="1991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3" name="Line 151"/>
              <p:cNvSpPr>
                <a:spLocks noChangeShapeType="1"/>
              </p:cNvSpPr>
              <p:nvPr/>
            </p:nvSpPr>
            <p:spPr bwMode="auto">
              <a:xfrm>
                <a:off x="5885" y="199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4" name="Line 152"/>
              <p:cNvSpPr>
                <a:spLocks noChangeShapeType="1"/>
              </p:cNvSpPr>
              <p:nvPr/>
            </p:nvSpPr>
            <p:spPr bwMode="auto">
              <a:xfrm>
                <a:off x="5899" y="1992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5" name="Line 153"/>
              <p:cNvSpPr>
                <a:spLocks noChangeShapeType="1"/>
              </p:cNvSpPr>
              <p:nvPr/>
            </p:nvSpPr>
            <p:spPr bwMode="auto">
              <a:xfrm>
                <a:off x="5912" y="1992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6" name="Line 154"/>
              <p:cNvSpPr>
                <a:spLocks noChangeShapeType="1"/>
              </p:cNvSpPr>
              <p:nvPr/>
            </p:nvSpPr>
            <p:spPr bwMode="auto">
              <a:xfrm>
                <a:off x="5927" y="199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7" name="Line 155"/>
              <p:cNvSpPr>
                <a:spLocks noChangeShapeType="1"/>
              </p:cNvSpPr>
              <p:nvPr/>
            </p:nvSpPr>
            <p:spPr bwMode="auto">
              <a:xfrm>
                <a:off x="5941" y="199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8" name="Line 156"/>
              <p:cNvSpPr>
                <a:spLocks noChangeShapeType="1"/>
              </p:cNvSpPr>
              <p:nvPr/>
            </p:nvSpPr>
            <p:spPr bwMode="auto">
              <a:xfrm>
                <a:off x="5955" y="199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79" name="Line 157"/>
              <p:cNvSpPr>
                <a:spLocks noChangeShapeType="1"/>
              </p:cNvSpPr>
              <p:nvPr/>
            </p:nvSpPr>
            <p:spPr bwMode="auto">
              <a:xfrm>
                <a:off x="5969" y="1992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80" name="Line 158"/>
              <p:cNvSpPr>
                <a:spLocks noChangeShapeType="1"/>
              </p:cNvSpPr>
              <p:nvPr/>
            </p:nvSpPr>
            <p:spPr bwMode="auto">
              <a:xfrm>
                <a:off x="5982" y="1992"/>
                <a:ext cx="16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81" name="Line 159"/>
              <p:cNvSpPr>
                <a:spLocks noChangeShapeType="1"/>
              </p:cNvSpPr>
              <p:nvPr/>
            </p:nvSpPr>
            <p:spPr bwMode="auto">
              <a:xfrm>
                <a:off x="5998" y="1992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82" name="Line 160"/>
              <p:cNvSpPr>
                <a:spLocks noChangeShapeType="1"/>
              </p:cNvSpPr>
              <p:nvPr/>
            </p:nvSpPr>
            <p:spPr bwMode="auto">
              <a:xfrm>
                <a:off x="6011" y="199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83" name="Line 161"/>
              <p:cNvSpPr>
                <a:spLocks noChangeShapeType="1"/>
              </p:cNvSpPr>
              <p:nvPr/>
            </p:nvSpPr>
            <p:spPr bwMode="auto">
              <a:xfrm>
                <a:off x="6025" y="199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84" name="Line 162"/>
              <p:cNvSpPr>
                <a:spLocks noChangeShapeType="1"/>
              </p:cNvSpPr>
              <p:nvPr/>
            </p:nvSpPr>
            <p:spPr bwMode="auto">
              <a:xfrm>
                <a:off x="6039" y="199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85" name="Line 163"/>
              <p:cNvSpPr>
                <a:spLocks noChangeShapeType="1"/>
              </p:cNvSpPr>
              <p:nvPr/>
            </p:nvSpPr>
            <p:spPr bwMode="auto">
              <a:xfrm>
                <a:off x="6053" y="1992"/>
                <a:ext cx="15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86" name="Line 164"/>
              <p:cNvSpPr>
                <a:spLocks noChangeShapeType="1"/>
              </p:cNvSpPr>
              <p:nvPr/>
            </p:nvSpPr>
            <p:spPr bwMode="auto">
              <a:xfrm>
                <a:off x="6068" y="1992"/>
                <a:ext cx="13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387" name="Line 165"/>
              <p:cNvSpPr>
                <a:spLocks noChangeShapeType="1"/>
              </p:cNvSpPr>
              <p:nvPr/>
            </p:nvSpPr>
            <p:spPr bwMode="auto">
              <a:xfrm>
                <a:off x="6081" y="1992"/>
                <a:ext cx="14" cy="1"/>
              </a:xfrm>
              <a:prstGeom prst="line">
                <a:avLst/>
              </a:prstGeom>
              <a:noFill/>
              <a:ln w="269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0196" name="Rectangle 173"/>
            <p:cNvSpPr>
              <a:spLocks noChangeArrowheads="1"/>
            </p:cNvSpPr>
            <p:nvPr/>
          </p:nvSpPr>
          <p:spPr bwMode="auto">
            <a:xfrm>
              <a:off x="5073650" y="2219325"/>
              <a:ext cx="3635375" cy="236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197" name="Line 174"/>
            <p:cNvSpPr>
              <a:spLocks noChangeShapeType="1"/>
            </p:cNvSpPr>
            <p:nvPr/>
          </p:nvSpPr>
          <p:spPr bwMode="auto">
            <a:xfrm>
              <a:off x="5073650" y="4578350"/>
              <a:ext cx="36353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198" name="Line 175"/>
            <p:cNvSpPr>
              <a:spLocks noChangeShapeType="1"/>
            </p:cNvSpPr>
            <p:nvPr/>
          </p:nvSpPr>
          <p:spPr bwMode="auto">
            <a:xfrm>
              <a:off x="5073650" y="4578350"/>
              <a:ext cx="1588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199" name="Rectangle 176"/>
            <p:cNvSpPr>
              <a:spLocks noChangeArrowheads="1"/>
            </p:cNvSpPr>
            <p:nvPr/>
          </p:nvSpPr>
          <p:spPr bwMode="auto">
            <a:xfrm>
              <a:off x="4997450" y="4652963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00" name="Line 177"/>
            <p:cNvSpPr>
              <a:spLocks noChangeShapeType="1"/>
            </p:cNvSpPr>
            <p:nvPr/>
          </p:nvSpPr>
          <p:spPr bwMode="auto">
            <a:xfrm>
              <a:off x="5526088" y="4578350"/>
              <a:ext cx="1587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01" name="Rectangle 178"/>
            <p:cNvSpPr>
              <a:spLocks noChangeArrowheads="1"/>
            </p:cNvSpPr>
            <p:nvPr/>
          </p:nvSpPr>
          <p:spPr bwMode="auto">
            <a:xfrm>
              <a:off x="5449888" y="4652963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02" name="Line 179"/>
            <p:cNvSpPr>
              <a:spLocks noChangeShapeType="1"/>
            </p:cNvSpPr>
            <p:nvPr/>
          </p:nvSpPr>
          <p:spPr bwMode="auto">
            <a:xfrm>
              <a:off x="5981700" y="4578350"/>
              <a:ext cx="1588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03" name="Rectangle 180"/>
            <p:cNvSpPr>
              <a:spLocks noChangeArrowheads="1"/>
            </p:cNvSpPr>
            <p:nvPr/>
          </p:nvSpPr>
          <p:spPr bwMode="auto">
            <a:xfrm>
              <a:off x="5905500" y="4652963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4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04" name="Line 181"/>
            <p:cNvSpPr>
              <a:spLocks noChangeShapeType="1"/>
            </p:cNvSpPr>
            <p:nvPr/>
          </p:nvSpPr>
          <p:spPr bwMode="auto">
            <a:xfrm>
              <a:off x="6435725" y="4578350"/>
              <a:ext cx="1588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05" name="Rectangle 182"/>
            <p:cNvSpPr>
              <a:spLocks noChangeArrowheads="1"/>
            </p:cNvSpPr>
            <p:nvPr/>
          </p:nvSpPr>
          <p:spPr bwMode="auto">
            <a:xfrm>
              <a:off x="6359525" y="4652963"/>
              <a:ext cx="841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6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06" name="Line 183"/>
            <p:cNvSpPr>
              <a:spLocks noChangeShapeType="1"/>
            </p:cNvSpPr>
            <p:nvPr/>
          </p:nvSpPr>
          <p:spPr bwMode="auto">
            <a:xfrm>
              <a:off x="6891338" y="4578350"/>
              <a:ext cx="1587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07" name="Rectangle 184"/>
            <p:cNvSpPr>
              <a:spLocks noChangeArrowheads="1"/>
            </p:cNvSpPr>
            <p:nvPr/>
          </p:nvSpPr>
          <p:spPr bwMode="auto">
            <a:xfrm>
              <a:off x="6815138" y="4652963"/>
              <a:ext cx="84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8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08" name="Line 185"/>
            <p:cNvSpPr>
              <a:spLocks noChangeShapeType="1"/>
            </p:cNvSpPr>
            <p:nvPr/>
          </p:nvSpPr>
          <p:spPr bwMode="auto">
            <a:xfrm>
              <a:off x="7345363" y="4578350"/>
              <a:ext cx="1587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09" name="Rectangle 186"/>
            <p:cNvSpPr>
              <a:spLocks noChangeArrowheads="1"/>
            </p:cNvSpPr>
            <p:nvPr/>
          </p:nvSpPr>
          <p:spPr bwMode="auto">
            <a:xfrm>
              <a:off x="7227888" y="4652963"/>
              <a:ext cx="16827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10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10" name="Line 187"/>
            <p:cNvSpPr>
              <a:spLocks noChangeShapeType="1"/>
            </p:cNvSpPr>
            <p:nvPr/>
          </p:nvSpPr>
          <p:spPr bwMode="auto">
            <a:xfrm>
              <a:off x="7799388" y="4578350"/>
              <a:ext cx="1587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11" name="Rectangle 188"/>
            <p:cNvSpPr>
              <a:spLocks noChangeArrowheads="1"/>
            </p:cNvSpPr>
            <p:nvPr/>
          </p:nvSpPr>
          <p:spPr bwMode="auto">
            <a:xfrm>
              <a:off x="7681913" y="4652963"/>
              <a:ext cx="16827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12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12" name="Line 189"/>
            <p:cNvSpPr>
              <a:spLocks noChangeShapeType="1"/>
            </p:cNvSpPr>
            <p:nvPr/>
          </p:nvSpPr>
          <p:spPr bwMode="auto">
            <a:xfrm>
              <a:off x="8255000" y="4578350"/>
              <a:ext cx="1588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13" name="Rectangle 190"/>
            <p:cNvSpPr>
              <a:spLocks noChangeArrowheads="1"/>
            </p:cNvSpPr>
            <p:nvPr/>
          </p:nvSpPr>
          <p:spPr bwMode="auto">
            <a:xfrm>
              <a:off x="8137525" y="4652963"/>
              <a:ext cx="16827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14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14" name="Line 191"/>
            <p:cNvSpPr>
              <a:spLocks noChangeShapeType="1"/>
            </p:cNvSpPr>
            <p:nvPr/>
          </p:nvSpPr>
          <p:spPr bwMode="auto">
            <a:xfrm>
              <a:off x="8709025" y="4578350"/>
              <a:ext cx="1588" cy="555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15" name="Rectangle 192"/>
            <p:cNvSpPr>
              <a:spLocks noChangeArrowheads="1"/>
            </p:cNvSpPr>
            <p:nvPr/>
          </p:nvSpPr>
          <p:spPr bwMode="auto">
            <a:xfrm>
              <a:off x="8591550" y="4652963"/>
              <a:ext cx="16827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16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16" name="Line 193"/>
            <p:cNvSpPr>
              <a:spLocks noChangeShapeType="1"/>
            </p:cNvSpPr>
            <p:nvPr/>
          </p:nvSpPr>
          <p:spPr bwMode="auto">
            <a:xfrm flipV="1">
              <a:off x="5073650" y="2219325"/>
              <a:ext cx="1588" cy="235902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17" name="Line 194"/>
            <p:cNvSpPr>
              <a:spLocks noChangeShapeType="1"/>
            </p:cNvSpPr>
            <p:nvPr/>
          </p:nvSpPr>
          <p:spPr bwMode="auto">
            <a:xfrm flipH="1">
              <a:off x="5019675" y="4578350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18" name="Rectangle 195"/>
            <p:cNvSpPr>
              <a:spLocks noChangeArrowheads="1"/>
            </p:cNvSpPr>
            <p:nvPr/>
          </p:nvSpPr>
          <p:spPr bwMode="auto">
            <a:xfrm>
              <a:off x="4725988" y="4492625"/>
              <a:ext cx="2111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0.0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19" name="Line 196"/>
            <p:cNvSpPr>
              <a:spLocks noChangeShapeType="1"/>
            </p:cNvSpPr>
            <p:nvPr/>
          </p:nvSpPr>
          <p:spPr bwMode="auto">
            <a:xfrm flipH="1">
              <a:off x="5019675" y="4343400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20" name="Rectangle 197"/>
            <p:cNvSpPr>
              <a:spLocks noChangeArrowheads="1"/>
            </p:cNvSpPr>
            <p:nvPr/>
          </p:nvSpPr>
          <p:spPr bwMode="auto">
            <a:xfrm>
              <a:off x="4725988" y="4256088"/>
              <a:ext cx="211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21" name="Line 198"/>
            <p:cNvSpPr>
              <a:spLocks noChangeShapeType="1"/>
            </p:cNvSpPr>
            <p:nvPr/>
          </p:nvSpPr>
          <p:spPr bwMode="auto">
            <a:xfrm flipH="1">
              <a:off x="5019675" y="4108450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22" name="Rectangle 199"/>
            <p:cNvSpPr>
              <a:spLocks noChangeArrowheads="1"/>
            </p:cNvSpPr>
            <p:nvPr/>
          </p:nvSpPr>
          <p:spPr bwMode="auto">
            <a:xfrm>
              <a:off x="4725988" y="4021138"/>
              <a:ext cx="211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23" name="Line 200"/>
            <p:cNvSpPr>
              <a:spLocks noChangeShapeType="1"/>
            </p:cNvSpPr>
            <p:nvPr/>
          </p:nvSpPr>
          <p:spPr bwMode="auto">
            <a:xfrm flipH="1">
              <a:off x="5019675" y="3871913"/>
              <a:ext cx="53975" cy="158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24" name="Rectangle 201"/>
            <p:cNvSpPr>
              <a:spLocks noChangeArrowheads="1"/>
            </p:cNvSpPr>
            <p:nvPr/>
          </p:nvSpPr>
          <p:spPr bwMode="auto">
            <a:xfrm>
              <a:off x="4725988" y="3786188"/>
              <a:ext cx="211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25" name="Line 202"/>
            <p:cNvSpPr>
              <a:spLocks noChangeShapeType="1"/>
            </p:cNvSpPr>
            <p:nvPr/>
          </p:nvSpPr>
          <p:spPr bwMode="auto">
            <a:xfrm flipH="1">
              <a:off x="5019675" y="3635375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26" name="Rectangle 203"/>
            <p:cNvSpPr>
              <a:spLocks noChangeArrowheads="1"/>
            </p:cNvSpPr>
            <p:nvPr/>
          </p:nvSpPr>
          <p:spPr bwMode="auto">
            <a:xfrm>
              <a:off x="4725988" y="3549650"/>
              <a:ext cx="2111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0.4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27" name="Line 204"/>
            <p:cNvSpPr>
              <a:spLocks noChangeShapeType="1"/>
            </p:cNvSpPr>
            <p:nvPr/>
          </p:nvSpPr>
          <p:spPr bwMode="auto">
            <a:xfrm flipH="1">
              <a:off x="5019675" y="3400425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28" name="Rectangle 205"/>
            <p:cNvSpPr>
              <a:spLocks noChangeArrowheads="1"/>
            </p:cNvSpPr>
            <p:nvPr/>
          </p:nvSpPr>
          <p:spPr bwMode="auto">
            <a:xfrm>
              <a:off x="4725988" y="3313113"/>
              <a:ext cx="211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0.5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29" name="Line 206"/>
            <p:cNvSpPr>
              <a:spLocks noChangeShapeType="1"/>
            </p:cNvSpPr>
            <p:nvPr/>
          </p:nvSpPr>
          <p:spPr bwMode="auto">
            <a:xfrm flipH="1">
              <a:off x="5019675" y="3163888"/>
              <a:ext cx="53975" cy="158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30" name="Rectangle 207"/>
            <p:cNvSpPr>
              <a:spLocks noChangeArrowheads="1"/>
            </p:cNvSpPr>
            <p:nvPr/>
          </p:nvSpPr>
          <p:spPr bwMode="auto">
            <a:xfrm>
              <a:off x="4725988" y="3078163"/>
              <a:ext cx="211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0.6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31" name="Line 208"/>
            <p:cNvSpPr>
              <a:spLocks noChangeShapeType="1"/>
            </p:cNvSpPr>
            <p:nvPr/>
          </p:nvSpPr>
          <p:spPr bwMode="auto">
            <a:xfrm flipH="1">
              <a:off x="5019675" y="2927350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32" name="Rectangle 209"/>
            <p:cNvSpPr>
              <a:spLocks noChangeArrowheads="1"/>
            </p:cNvSpPr>
            <p:nvPr/>
          </p:nvSpPr>
          <p:spPr bwMode="auto">
            <a:xfrm>
              <a:off x="4725988" y="2841625"/>
              <a:ext cx="2111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0.7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33" name="Line 210"/>
            <p:cNvSpPr>
              <a:spLocks noChangeShapeType="1"/>
            </p:cNvSpPr>
            <p:nvPr/>
          </p:nvSpPr>
          <p:spPr bwMode="auto">
            <a:xfrm flipH="1">
              <a:off x="5019675" y="2692400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34" name="Rectangle 211"/>
            <p:cNvSpPr>
              <a:spLocks noChangeArrowheads="1"/>
            </p:cNvSpPr>
            <p:nvPr/>
          </p:nvSpPr>
          <p:spPr bwMode="auto">
            <a:xfrm>
              <a:off x="4725988" y="2606675"/>
              <a:ext cx="2111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0.8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35" name="Line 212"/>
            <p:cNvSpPr>
              <a:spLocks noChangeShapeType="1"/>
            </p:cNvSpPr>
            <p:nvPr/>
          </p:nvSpPr>
          <p:spPr bwMode="auto">
            <a:xfrm flipH="1">
              <a:off x="5019675" y="2457450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36" name="Rectangle 213"/>
            <p:cNvSpPr>
              <a:spLocks noChangeArrowheads="1"/>
            </p:cNvSpPr>
            <p:nvPr/>
          </p:nvSpPr>
          <p:spPr bwMode="auto">
            <a:xfrm>
              <a:off x="4725988" y="2370138"/>
              <a:ext cx="211137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0.9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0237" name="Line 214"/>
            <p:cNvSpPr>
              <a:spLocks noChangeShapeType="1"/>
            </p:cNvSpPr>
            <p:nvPr/>
          </p:nvSpPr>
          <p:spPr bwMode="auto">
            <a:xfrm flipH="1">
              <a:off x="5019675" y="2219325"/>
              <a:ext cx="53975" cy="15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0238" name="Rectangle 215"/>
            <p:cNvSpPr>
              <a:spLocks noChangeArrowheads="1"/>
            </p:cNvSpPr>
            <p:nvPr/>
          </p:nvSpPr>
          <p:spPr bwMode="auto">
            <a:xfrm>
              <a:off x="4725988" y="2133600"/>
              <a:ext cx="2111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1.0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214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215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16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1073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323975" y="1460500"/>
            <a:ext cx="186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Cellulosa Avicel</a:t>
            </a:r>
          </a:p>
        </p:txBody>
      </p:sp>
      <p:sp>
        <p:nvSpPr>
          <p:cNvPr id="46083" name="Line 5"/>
          <p:cNvSpPr>
            <a:spLocks noChangeShapeType="1"/>
          </p:cNvSpPr>
          <p:nvPr/>
        </p:nvSpPr>
        <p:spPr bwMode="auto">
          <a:xfrm>
            <a:off x="3484563" y="1749425"/>
            <a:ext cx="13684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3752850" y="1341438"/>
            <a:ext cx="88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200°C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894138" y="1774825"/>
            <a:ext cx="455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5h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5140325" y="1465263"/>
            <a:ext cx="1449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Campione A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1258888" y="3084513"/>
            <a:ext cx="1865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Cellulosa Avicel</a:t>
            </a:r>
          </a:p>
        </p:txBody>
      </p:sp>
      <p:sp>
        <p:nvSpPr>
          <p:cNvPr id="46088" name="Line 11"/>
          <p:cNvSpPr>
            <a:spLocks noChangeShapeType="1"/>
          </p:cNvSpPr>
          <p:nvPr/>
        </p:nvSpPr>
        <p:spPr bwMode="auto">
          <a:xfrm>
            <a:off x="3411538" y="3373438"/>
            <a:ext cx="13684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3679825" y="2965450"/>
            <a:ext cx="88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200°C</a:t>
            </a:r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3821113" y="3398838"/>
            <a:ext cx="595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24h</a:t>
            </a:r>
          </a:p>
        </p:txBody>
      </p:sp>
      <p:sp>
        <p:nvSpPr>
          <p:cNvPr id="46091" name="Rectangle 14"/>
          <p:cNvSpPr>
            <a:spLocks noChangeArrowheads="1"/>
          </p:cNvSpPr>
          <p:nvPr/>
        </p:nvSpPr>
        <p:spPr bwMode="auto">
          <a:xfrm>
            <a:off x="5067300" y="3089275"/>
            <a:ext cx="142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Campione B</a:t>
            </a:r>
          </a:p>
        </p:txBody>
      </p:sp>
      <p:sp>
        <p:nvSpPr>
          <p:cNvPr id="46092" name="Text Box 16"/>
          <p:cNvSpPr txBox="1">
            <a:spLocks noChangeArrowheads="1"/>
          </p:cNvSpPr>
          <p:nvPr/>
        </p:nvSpPr>
        <p:spPr bwMode="auto">
          <a:xfrm>
            <a:off x="1258888" y="4741863"/>
            <a:ext cx="1865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Cellulosa Avicel</a:t>
            </a:r>
          </a:p>
        </p:txBody>
      </p:sp>
      <p:sp>
        <p:nvSpPr>
          <p:cNvPr id="46093" name="Line 17"/>
          <p:cNvSpPr>
            <a:spLocks noChangeShapeType="1"/>
          </p:cNvSpPr>
          <p:nvPr/>
        </p:nvSpPr>
        <p:spPr bwMode="auto">
          <a:xfrm>
            <a:off x="3340100" y="5030788"/>
            <a:ext cx="13684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6094" name="Text Box 18"/>
          <p:cNvSpPr txBox="1">
            <a:spLocks noChangeArrowheads="1"/>
          </p:cNvSpPr>
          <p:nvPr/>
        </p:nvSpPr>
        <p:spPr bwMode="auto">
          <a:xfrm>
            <a:off x="3608388" y="4622800"/>
            <a:ext cx="884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180°C</a:t>
            </a:r>
          </a:p>
        </p:txBody>
      </p:sp>
      <p:sp>
        <p:nvSpPr>
          <p:cNvPr id="46095" name="Text Box 19"/>
          <p:cNvSpPr txBox="1">
            <a:spLocks noChangeArrowheads="1"/>
          </p:cNvSpPr>
          <p:nvPr/>
        </p:nvSpPr>
        <p:spPr bwMode="auto">
          <a:xfrm>
            <a:off x="3749675" y="5056188"/>
            <a:ext cx="59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24h</a:t>
            </a:r>
          </a:p>
        </p:txBody>
      </p:sp>
      <p:sp>
        <p:nvSpPr>
          <p:cNvPr id="46096" name="Rectangle 20"/>
          <p:cNvSpPr>
            <a:spLocks noChangeArrowheads="1"/>
          </p:cNvSpPr>
          <p:nvPr/>
        </p:nvSpPr>
        <p:spPr bwMode="auto">
          <a:xfrm>
            <a:off x="4995863" y="4746625"/>
            <a:ext cx="142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Campione C</a:t>
            </a:r>
          </a:p>
        </p:txBody>
      </p:sp>
      <p:sp>
        <p:nvSpPr>
          <p:cNvPr id="46097" name="Text Box 21"/>
          <p:cNvSpPr txBox="1">
            <a:spLocks noChangeArrowheads="1"/>
          </p:cNvSpPr>
          <p:nvPr/>
        </p:nvSpPr>
        <p:spPr bwMode="auto">
          <a:xfrm>
            <a:off x="857250" y="274638"/>
            <a:ext cx="687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Influenza tempo e temperatura sul processo di pirolisi</a:t>
            </a: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0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0049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spect="1" noChangeArrowheads="1" noTextEdit="1"/>
          </p:cNvSpPr>
          <p:nvPr/>
        </p:nvSpPr>
        <p:spPr bwMode="auto">
          <a:xfrm>
            <a:off x="4932363" y="1643063"/>
            <a:ext cx="4211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03" name="AutoShape 3"/>
          <p:cNvSpPr>
            <a:spLocks noChangeAspect="1" noChangeArrowheads="1" noTextEdit="1"/>
          </p:cNvSpPr>
          <p:nvPr/>
        </p:nvSpPr>
        <p:spPr bwMode="auto">
          <a:xfrm>
            <a:off x="1296988" y="1909763"/>
            <a:ext cx="50038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444500" y="4705350"/>
            <a:ext cx="4418013" cy="509588"/>
            <a:chOff x="286" y="2753"/>
            <a:chExt cx="2884" cy="333"/>
          </a:xfrm>
        </p:grpSpPr>
        <p:sp>
          <p:nvSpPr>
            <p:cNvPr id="52722" name="Line 5"/>
            <p:cNvSpPr>
              <a:spLocks noChangeShapeType="1"/>
            </p:cNvSpPr>
            <p:nvPr/>
          </p:nvSpPr>
          <p:spPr bwMode="auto">
            <a:xfrm>
              <a:off x="1265" y="275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3" name="Line 6"/>
            <p:cNvSpPr>
              <a:spLocks noChangeShapeType="1"/>
            </p:cNvSpPr>
            <p:nvPr/>
          </p:nvSpPr>
          <p:spPr bwMode="auto">
            <a:xfrm>
              <a:off x="1274" y="275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4" name="Line 7"/>
            <p:cNvSpPr>
              <a:spLocks noChangeShapeType="1"/>
            </p:cNvSpPr>
            <p:nvPr/>
          </p:nvSpPr>
          <p:spPr bwMode="auto">
            <a:xfrm>
              <a:off x="1283" y="275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5" name="Line 8"/>
            <p:cNvSpPr>
              <a:spLocks noChangeShapeType="1"/>
            </p:cNvSpPr>
            <p:nvPr/>
          </p:nvSpPr>
          <p:spPr bwMode="auto">
            <a:xfrm>
              <a:off x="1292" y="2756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6" name="Line 9"/>
            <p:cNvSpPr>
              <a:spLocks noChangeShapeType="1"/>
            </p:cNvSpPr>
            <p:nvPr/>
          </p:nvSpPr>
          <p:spPr bwMode="auto">
            <a:xfrm>
              <a:off x="1300" y="275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7" name="Line 10"/>
            <p:cNvSpPr>
              <a:spLocks noChangeShapeType="1"/>
            </p:cNvSpPr>
            <p:nvPr/>
          </p:nvSpPr>
          <p:spPr bwMode="auto">
            <a:xfrm>
              <a:off x="1309" y="275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8" name="Line 11"/>
            <p:cNvSpPr>
              <a:spLocks noChangeShapeType="1"/>
            </p:cNvSpPr>
            <p:nvPr/>
          </p:nvSpPr>
          <p:spPr bwMode="auto">
            <a:xfrm>
              <a:off x="1318" y="2757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9" name="Line 12"/>
            <p:cNvSpPr>
              <a:spLocks noChangeShapeType="1"/>
            </p:cNvSpPr>
            <p:nvPr/>
          </p:nvSpPr>
          <p:spPr bwMode="auto">
            <a:xfrm>
              <a:off x="1326" y="275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0" name="Line 13"/>
            <p:cNvSpPr>
              <a:spLocks noChangeShapeType="1"/>
            </p:cNvSpPr>
            <p:nvPr/>
          </p:nvSpPr>
          <p:spPr bwMode="auto">
            <a:xfrm>
              <a:off x="1335" y="275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1" name="Line 14"/>
            <p:cNvSpPr>
              <a:spLocks noChangeShapeType="1"/>
            </p:cNvSpPr>
            <p:nvPr/>
          </p:nvSpPr>
          <p:spPr bwMode="auto">
            <a:xfrm>
              <a:off x="1344" y="275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2" name="Line 15"/>
            <p:cNvSpPr>
              <a:spLocks noChangeShapeType="1"/>
            </p:cNvSpPr>
            <p:nvPr/>
          </p:nvSpPr>
          <p:spPr bwMode="auto">
            <a:xfrm>
              <a:off x="1353" y="276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3" name="Line 16"/>
            <p:cNvSpPr>
              <a:spLocks noChangeShapeType="1"/>
            </p:cNvSpPr>
            <p:nvPr/>
          </p:nvSpPr>
          <p:spPr bwMode="auto">
            <a:xfrm>
              <a:off x="1362" y="2761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4" name="Line 17"/>
            <p:cNvSpPr>
              <a:spLocks noChangeShapeType="1"/>
            </p:cNvSpPr>
            <p:nvPr/>
          </p:nvSpPr>
          <p:spPr bwMode="auto">
            <a:xfrm>
              <a:off x="1370" y="276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5" name="Line 18"/>
            <p:cNvSpPr>
              <a:spLocks noChangeShapeType="1"/>
            </p:cNvSpPr>
            <p:nvPr/>
          </p:nvSpPr>
          <p:spPr bwMode="auto">
            <a:xfrm>
              <a:off x="1379" y="276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6" name="Line 19"/>
            <p:cNvSpPr>
              <a:spLocks noChangeShapeType="1"/>
            </p:cNvSpPr>
            <p:nvPr/>
          </p:nvSpPr>
          <p:spPr bwMode="auto">
            <a:xfrm>
              <a:off x="1388" y="276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7" name="Line 20"/>
            <p:cNvSpPr>
              <a:spLocks noChangeShapeType="1"/>
            </p:cNvSpPr>
            <p:nvPr/>
          </p:nvSpPr>
          <p:spPr bwMode="auto">
            <a:xfrm>
              <a:off x="1397" y="276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8" name="Line 21"/>
            <p:cNvSpPr>
              <a:spLocks noChangeShapeType="1"/>
            </p:cNvSpPr>
            <p:nvPr/>
          </p:nvSpPr>
          <p:spPr bwMode="auto">
            <a:xfrm>
              <a:off x="1406" y="2763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39" name="Line 22"/>
            <p:cNvSpPr>
              <a:spLocks noChangeShapeType="1"/>
            </p:cNvSpPr>
            <p:nvPr/>
          </p:nvSpPr>
          <p:spPr bwMode="auto">
            <a:xfrm>
              <a:off x="1414" y="276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0" name="Line 23"/>
            <p:cNvSpPr>
              <a:spLocks noChangeShapeType="1"/>
            </p:cNvSpPr>
            <p:nvPr/>
          </p:nvSpPr>
          <p:spPr bwMode="auto">
            <a:xfrm>
              <a:off x="1423" y="276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1" name="Line 24"/>
            <p:cNvSpPr>
              <a:spLocks noChangeShapeType="1"/>
            </p:cNvSpPr>
            <p:nvPr/>
          </p:nvSpPr>
          <p:spPr bwMode="auto">
            <a:xfrm>
              <a:off x="1432" y="2765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2" name="Line 25"/>
            <p:cNvSpPr>
              <a:spLocks noChangeShapeType="1"/>
            </p:cNvSpPr>
            <p:nvPr/>
          </p:nvSpPr>
          <p:spPr bwMode="auto">
            <a:xfrm>
              <a:off x="1440" y="276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3" name="Line 26"/>
            <p:cNvSpPr>
              <a:spLocks noChangeShapeType="1"/>
            </p:cNvSpPr>
            <p:nvPr/>
          </p:nvSpPr>
          <p:spPr bwMode="auto">
            <a:xfrm>
              <a:off x="1449" y="2767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4" name="Line 27"/>
            <p:cNvSpPr>
              <a:spLocks noChangeShapeType="1"/>
            </p:cNvSpPr>
            <p:nvPr/>
          </p:nvSpPr>
          <p:spPr bwMode="auto">
            <a:xfrm>
              <a:off x="1459" y="2767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5" name="Line 28"/>
            <p:cNvSpPr>
              <a:spLocks noChangeShapeType="1"/>
            </p:cNvSpPr>
            <p:nvPr/>
          </p:nvSpPr>
          <p:spPr bwMode="auto">
            <a:xfrm>
              <a:off x="1467" y="276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6" name="Line 29"/>
            <p:cNvSpPr>
              <a:spLocks noChangeShapeType="1"/>
            </p:cNvSpPr>
            <p:nvPr/>
          </p:nvSpPr>
          <p:spPr bwMode="auto">
            <a:xfrm>
              <a:off x="1476" y="2768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7" name="Line 30"/>
            <p:cNvSpPr>
              <a:spLocks noChangeShapeType="1"/>
            </p:cNvSpPr>
            <p:nvPr/>
          </p:nvSpPr>
          <p:spPr bwMode="auto">
            <a:xfrm>
              <a:off x="1484" y="276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8" name="Line 31"/>
            <p:cNvSpPr>
              <a:spLocks noChangeShapeType="1"/>
            </p:cNvSpPr>
            <p:nvPr/>
          </p:nvSpPr>
          <p:spPr bwMode="auto">
            <a:xfrm>
              <a:off x="1493" y="276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49" name="Line 32"/>
            <p:cNvSpPr>
              <a:spLocks noChangeShapeType="1"/>
            </p:cNvSpPr>
            <p:nvPr/>
          </p:nvSpPr>
          <p:spPr bwMode="auto">
            <a:xfrm>
              <a:off x="1502" y="277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0" name="Line 33"/>
            <p:cNvSpPr>
              <a:spLocks noChangeShapeType="1"/>
            </p:cNvSpPr>
            <p:nvPr/>
          </p:nvSpPr>
          <p:spPr bwMode="auto">
            <a:xfrm>
              <a:off x="1511" y="277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1" name="Line 34"/>
            <p:cNvSpPr>
              <a:spLocks noChangeShapeType="1"/>
            </p:cNvSpPr>
            <p:nvPr/>
          </p:nvSpPr>
          <p:spPr bwMode="auto">
            <a:xfrm>
              <a:off x="1520" y="277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2" name="Line 35"/>
            <p:cNvSpPr>
              <a:spLocks noChangeShapeType="1"/>
            </p:cNvSpPr>
            <p:nvPr/>
          </p:nvSpPr>
          <p:spPr bwMode="auto">
            <a:xfrm>
              <a:off x="1529" y="2772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3" name="Line 36"/>
            <p:cNvSpPr>
              <a:spLocks noChangeShapeType="1"/>
            </p:cNvSpPr>
            <p:nvPr/>
          </p:nvSpPr>
          <p:spPr bwMode="auto">
            <a:xfrm>
              <a:off x="1537" y="277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4" name="Line 37"/>
            <p:cNvSpPr>
              <a:spLocks noChangeShapeType="1"/>
            </p:cNvSpPr>
            <p:nvPr/>
          </p:nvSpPr>
          <p:spPr bwMode="auto">
            <a:xfrm>
              <a:off x="1546" y="2773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5" name="Line 38"/>
            <p:cNvSpPr>
              <a:spLocks noChangeShapeType="1"/>
            </p:cNvSpPr>
            <p:nvPr/>
          </p:nvSpPr>
          <p:spPr bwMode="auto">
            <a:xfrm>
              <a:off x="1554" y="2774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6" name="Line 39"/>
            <p:cNvSpPr>
              <a:spLocks noChangeShapeType="1"/>
            </p:cNvSpPr>
            <p:nvPr/>
          </p:nvSpPr>
          <p:spPr bwMode="auto">
            <a:xfrm>
              <a:off x="1564" y="277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7" name="Line 40"/>
            <p:cNvSpPr>
              <a:spLocks noChangeShapeType="1"/>
            </p:cNvSpPr>
            <p:nvPr/>
          </p:nvSpPr>
          <p:spPr bwMode="auto">
            <a:xfrm>
              <a:off x="1573" y="2774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8" name="Line 41"/>
            <p:cNvSpPr>
              <a:spLocks noChangeShapeType="1"/>
            </p:cNvSpPr>
            <p:nvPr/>
          </p:nvSpPr>
          <p:spPr bwMode="auto">
            <a:xfrm>
              <a:off x="1581" y="277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59" name="Line 42"/>
            <p:cNvSpPr>
              <a:spLocks noChangeShapeType="1"/>
            </p:cNvSpPr>
            <p:nvPr/>
          </p:nvSpPr>
          <p:spPr bwMode="auto">
            <a:xfrm>
              <a:off x="1590" y="277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0" name="Line 43"/>
            <p:cNvSpPr>
              <a:spLocks noChangeShapeType="1"/>
            </p:cNvSpPr>
            <p:nvPr/>
          </p:nvSpPr>
          <p:spPr bwMode="auto">
            <a:xfrm>
              <a:off x="1599" y="2776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1" name="Line 44"/>
            <p:cNvSpPr>
              <a:spLocks noChangeShapeType="1"/>
            </p:cNvSpPr>
            <p:nvPr/>
          </p:nvSpPr>
          <p:spPr bwMode="auto">
            <a:xfrm>
              <a:off x="1607" y="277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2" name="Line 45"/>
            <p:cNvSpPr>
              <a:spLocks noChangeShapeType="1"/>
            </p:cNvSpPr>
            <p:nvPr/>
          </p:nvSpPr>
          <p:spPr bwMode="auto">
            <a:xfrm>
              <a:off x="1616" y="277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3" name="Line 46"/>
            <p:cNvSpPr>
              <a:spLocks noChangeShapeType="1"/>
            </p:cNvSpPr>
            <p:nvPr/>
          </p:nvSpPr>
          <p:spPr bwMode="auto">
            <a:xfrm>
              <a:off x="1625" y="277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4" name="Line 47"/>
            <p:cNvSpPr>
              <a:spLocks noChangeShapeType="1"/>
            </p:cNvSpPr>
            <p:nvPr/>
          </p:nvSpPr>
          <p:spPr bwMode="auto">
            <a:xfrm>
              <a:off x="1634" y="277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5" name="Line 48"/>
            <p:cNvSpPr>
              <a:spLocks noChangeShapeType="1"/>
            </p:cNvSpPr>
            <p:nvPr/>
          </p:nvSpPr>
          <p:spPr bwMode="auto">
            <a:xfrm>
              <a:off x="1643" y="2780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6" name="Line 49"/>
            <p:cNvSpPr>
              <a:spLocks noChangeShapeType="1"/>
            </p:cNvSpPr>
            <p:nvPr/>
          </p:nvSpPr>
          <p:spPr bwMode="auto">
            <a:xfrm>
              <a:off x="1651" y="278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7" name="Line 50"/>
            <p:cNvSpPr>
              <a:spLocks noChangeShapeType="1"/>
            </p:cNvSpPr>
            <p:nvPr/>
          </p:nvSpPr>
          <p:spPr bwMode="auto">
            <a:xfrm>
              <a:off x="1660" y="278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8" name="Line 51"/>
            <p:cNvSpPr>
              <a:spLocks noChangeShapeType="1"/>
            </p:cNvSpPr>
            <p:nvPr/>
          </p:nvSpPr>
          <p:spPr bwMode="auto">
            <a:xfrm>
              <a:off x="1669" y="278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69" name="Line 52"/>
            <p:cNvSpPr>
              <a:spLocks noChangeShapeType="1"/>
            </p:cNvSpPr>
            <p:nvPr/>
          </p:nvSpPr>
          <p:spPr bwMode="auto">
            <a:xfrm>
              <a:off x="1678" y="278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0" name="Line 53"/>
            <p:cNvSpPr>
              <a:spLocks noChangeShapeType="1"/>
            </p:cNvSpPr>
            <p:nvPr/>
          </p:nvSpPr>
          <p:spPr bwMode="auto">
            <a:xfrm>
              <a:off x="1687" y="2782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1" name="Line 54"/>
            <p:cNvSpPr>
              <a:spLocks noChangeShapeType="1"/>
            </p:cNvSpPr>
            <p:nvPr/>
          </p:nvSpPr>
          <p:spPr bwMode="auto">
            <a:xfrm>
              <a:off x="1695" y="278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2" name="Line 55"/>
            <p:cNvSpPr>
              <a:spLocks noChangeShapeType="1"/>
            </p:cNvSpPr>
            <p:nvPr/>
          </p:nvSpPr>
          <p:spPr bwMode="auto">
            <a:xfrm>
              <a:off x="1704" y="278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3" name="Line 56"/>
            <p:cNvSpPr>
              <a:spLocks noChangeShapeType="1"/>
            </p:cNvSpPr>
            <p:nvPr/>
          </p:nvSpPr>
          <p:spPr bwMode="auto">
            <a:xfrm>
              <a:off x="1713" y="2784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4" name="Line 57"/>
            <p:cNvSpPr>
              <a:spLocks noChangeShapeType="1"/>
            </p:cNvSpPr>
            <p:nvPr/>
          </p:nvSpPr>
          <p:spPr bwMode="auto">
            <a:xfrm>
              <a:off x="1721" y="2784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5" name="Line 58"/>
            <p:cNvSpPr>
              <a:spLocks noChangeShapeType="1"/>
            </p:cNvSpPr>
            <p:nvPr/>
          </p:nvSpPr>
          <p:spPr bwMode="auto">
            <a:xfrm>
              <a:off x="1731" y="278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6" name="Line 59"/>
            <p:cNvSpPr>
              <a:spLocks noChangeShapeType="1"/>
            </p:cNvSpPr>
            <p:nvPr/>
          </p:nvSpPr>
          <p:spPr bwMode="auto">
            <a:xfrm>
              <a:off x="1740" y="2786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7" name="Line 60"/>
            <p:cNvSpPr>
              <a:spLocks noChangeShapeType="1"/>
            </p:cNvSpPr>
            <p:nvPr/>
          </p:nvSpPr>
          <p:spPr bwMode="auto">
            <a:xfrm>
              <a:off x="1748" y="278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8" name="Line 61"/>
            <p:cNvSpPr>
              <a:spLocks noChangeShapeType="1"/>
            </p:cNvSpPr>
            <p:nvPr/>
          </p:nvSpPr>
          <p:spPr bwMode="auto">
            <a:xfrm>
              <a:off x="1757" y="2786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79" name="Line 62"/>
            <p:cNvSpPr>
              <a:spLocks noChangeShapeType="1"/>
            </p:cNvSpPr>
            <p:nvPr/>
          </p:nvSpPr>
          <p:spPr bwMode="auto">
            <a:xfrm>
              <a:off x="1765" y="278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0" name="Line 63"/>
            <p:cNvSpPr>
              <a:spLocks noChangeShapeType="1"/>
            </p:cNvSpPr>
            <p:nvPr/>
          </p:nvSpPr>
          <p:spPr bwMode="auto">
            <a:xfrm>
              <a:off x="1774" y="278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1" name="Line 64"/>
            <p:cNvSpPr>
              <a:spLocks noChangeShapeType="1"/>
            </p:cNvSpPr>
            <p:nvPr/>
          </p:nvSpPr>
          <p:spPr bwMode="auto">
            <a:xfrm>
              <a:off x="1783" y="278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2" name="Line 65"/>
            <p:cNvSpPr>
              <a:spLocks noChangeShapeType="1"/>
            </p:cNvSpPr>
            <p:nvPr/>
          </p:nvSpPr>
          <p:spPr bwMode="auto">
            <a:xfrm>
              <a:off x="1792" y="278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3" name="Line 66"/>
            <p:cNvSpPr>
              <a:spLocks noChangeShapeType="1"/>
            </p:cNvSpPr>
            <p:nvPr/>
          </p:nvSpPr>
          <p:spPr bwMode="auto">
            <a:xfrm>
              <a:off x="1801" y="278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4" name="Line 67"/>
            <p:cNvSpPr>
              <a:spLocks noChangeShapeType="1"/>
            </p:cNvSpPr>
            <p:nvPr/>
          </p:nvSpPr>
          <p:spPr bwMode="auto">
            <a:xfrm>
              <a:off x="1810" y="2790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5" name="Line 68"/>
            <p:cNvSpPr>
              <a:spLocks noChangeShapeType="1"/>
            </p:cNvSpPr>
            <p:nvPr/>
          </p:nvSpPr>
          <p:spPr bwMode="auto">
            <a:xfrm>
              <a:off x="1818" y="279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6" name="Line 69"/>
            <p:cNvSpPr>
              <a:spLocks noChangeShapeType="1"/>
            </p:cNvSpPr>
            <p:nvPr/>
          </p:nvSpPr>
          <p:spPr bwMode="auto">
            <a:xfrm>
              <a:off x="1827" y="279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7" name="Line 70"/>
            <p:cNvSpPr>
              <a:spLocks noChangeShapeType="1"/>
            </p:cNvSpPr>
            <p:nvPr/>
          </p:nvSpPr>
          <p:spPr bwMode="auto">
            <a:xfrm>
              <a:off x="1836" y="279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8" name="Line 71"/>
            <p:cNvSpPr>
              <a:spLocks noChangeShapeType="1"/>
            </p:cNvSpPr>
            <p:nvPr/>
          </p:nvSpPr>
          <p:spPr bwMode="auto">
            <a:xfrm>
              <a:off x="1845" y="279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89" name="Line 72"/>
            <p:cNvSpPr>
              <a:spLocks noChangeShapeType="1"/>
            </p:cNvSpPr>
            <p:nvPr/>
          </p:nvSpPr>
          <p:spPr bwMode="auto">
            <a:xfrm>
              <a:off x="1854" y="2792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0" name="Line 73"/>
            <p:cNvSpPr>
              <a:spLocks noChangeShapeType="1"/>
            </p:cNvSpPr>
            <p:nvPr/>
          </p:nvSpPr>
          <p:spPr bwMode="auto">
            <a:xfrm>
              <a:off x="1862" y="279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1" name="Line 74"/>
            <p:cNvSpPr>
              <a:spLocks noChangeShapeType="1"/>
            </p:cNvSpPr>
            <p:nvPr/>
          </p:nvSpPr>
          <p:spPr bwMode="auto">
            <a:xfrm>
              <a:off x="1871" y="2793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2" name="Line 75"/>
            <p:cNvSpPr>
              <a:spLocks noChangeShapeType="1"/>
            </p:cNvSpPr>
            <p:nvPr/>
          </p:nvSpPr>
          <p:spPr bwMode="auto">
            <a:xfrm>
              <a:off x="1879" y="279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3" name="Line 76"/>
            <p:cNvSpPr>
              <a:spLocks noChangeShapeType="1"/>
            </p:cNvSpPr>
            <p:nvPr/>
          </p:nvSpPr>
          <p:spPr bwMode="auto">
            <a:xfrm>
              <a:off x="1888" y="279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4" name="Line 77"/>
            <p:cNvSpPr>
              <a:spLocks noChangeShapeType="1"/>
            </p:cNvSpPr>
            <p:nvPr/>
          </p:nvSpPr>
          <p:spPr bwMode="auto">
            <a:xfrm>
              <a:off x="1897" y="279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5" name="Line 78"/>
            <p:cNvSpPr>
              <a:spLocks noChangeShapeType="1"/>
            </p:cNvSpPr>
            <p:nvPr/>
          </p:nvSpPr>
          <p:spPr bwMode="auto">
            <a:xfrm>
              <a:off x="1906" y="279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6" name="Line 79"/>
            <p:cNvSpPr>
              <a:spLocks noChangeShapeType="1"/>
            </p:cNvSpPr>
            <p:nvPr/>
          </p:nvSpPr>
          <p:spPr bwMode="auto">
            <a:xfrm>
              <a:off x="1915" y="279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7" name="Line 80"/>
            <p:cNvSpPr>
              <a:spLocks noChangeShapeType="1"/>
            </p:cNvSpPr>
            <p:nvPr/>
          </p:nvSpPr>
          <p:spPr bwMode="auto">
            <a:xfrm>
              <a:off x="1924" y="2796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8" name="Line 81"/>
            <p:cNvSpPr>
              <a:spLocks noChangeShapeType="1"/>
            </p:cNvSpPr>
            <p:nvPr/>
          </p:nvSpPr>
          <p:spPr bwMode="auto">
            <a:xfrm>
              <a:off x="1932" y="279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99" name="Line 82"/>
            <p:cNvSpPr>
              <a:spLocks noChangeShapeType="1"/>
            </p:cNvSpPr>
            <p:nvPr/>
          </p:nvSpPr>
          <p:spPr bwMode="auto">
            <a:xfrm>
              <a:off x="1941" y="279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0" name="Line 83"/>
            <p:cNvSpPr>
              <a:spLocks noChangeShapeType="1"/>
            </p:cNvSpPr>
            <p:nvPr/>
          </p:nvSpPr>
          <p:spPr bwMode="auto">
            <a:xfrm>
              <a:off x="1950" y="279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1" name="Line 84"/>
            <p:cNvSpPr>
              <a:spLocks noChangeShapeType="1"/>
            </p:cNvSpPr>
            <p:nvPr/>
          </p:nvSpPr>
          <p:spPr bwMode="auto">
            <a:xfrm>
              <a:off x="1959" y="279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2" name="Line 85"/>
            <p:cNvSpPr>
              <a:spLocks noChangeShapeType="1"/>
            </p:cNvSpPr>
            <p:nvPr/>
          </p:nvSpPr>
          <p:spPr bwMode="auto">
            <a:xfrm>
              <a:off x="1968" y="2798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3" name="Line 86"/>
            <p:cNvSpPr>
              <a:spLocks noChangeShapeType="1"/>
            </p:cNvSpPr>
            <p:nvPr/>
          </p:nvSpPr>
          <p:spPr bwMode="auto">
            <a:xfrm>
              <a:off x="1976" y="279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4" name="Line 87"/>
            <p:cNvSpPr>
              <a:spLocks noChangeShapeType="1"/>
            </p:cNvSpPr>
            <p:nvPr/>
          </p:nvSpPr>
          <p:spPr bwMode="auto">
            <a:xfrm>
              <a:off x="1985" y="279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5" name="Line 88"/>
            <p:cNvSpPr>
              <a:spLocks noChangeShapeType="1"/>
            </p:cNvSpPr>
            <p:nvPr/>
          </p:nvSpPr>
          <p:spPr bwMode="auto">
            <a:xfrm>
              <a:off x="1994" y="2800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6" name="Line 89"/>
            <p:cNvSpPr>
              <a:spLocks noChangeShapeType="1"/>
            </p:cNvSpPr>
            <p:nvPr/>
          </p:nvSpPr>
          <p:spPr bwMode="auto">
            <a:xfrm>
              <a:off x="2002" y="2800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7" name="Line 90"/>
            <p:cNvSpPr>
              <a:spLocks noChangeShapeType="1"/>
            </p:cNvSpPr>
            <p:nvPr/>
          </p:nvSpPr>
          <p:spPr bwMode="auto">
            <a:xfrm>
              <a:off x="2012" y="2801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8" name="Line 91"/>
            <p:cNvSpPr>
              <a:spLocks noChangeShapeType="1"/>
            </p:cNvSpPr>
            <p:nvPr/>
          </p:nvSpPr>
          <p:spPr bwMode="auto">
            <a:xfrm>
              <a:off x="2020" y="280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09" name="Line 92"/>
            <p:cNvSpPr>
              <a:spLocks noChangeShapeType="1"/>
            </p:cNvSpPr>
            <p:nvPr/>
          </p:nvSpPr>
          <p:spPr bwMode="auto">
            <a:xfrm>
              <a:off x="2029" y="280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0" name="Line 93"/>
            <p:cNvSpPr>
              <a:spLocks noChangeShapeType="1"/>
            </p:cNvSpPr>
            <p:nvPr/>
          </p:nvSpPr>
          <p:spPr bwMode="auto">
            <a:xfrm>
              <a:off x="2038" y="2803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1" name="Line 94"/>
            <p:cNvSpPr>
              <a:spLocks noChangeShapeType="1"/>
            </p:cNvSpPr>
            <p:nvPr/>
          </p:nvSpPr>
          <p:spPr bwMode="auto">
            <a:xfrm>
              <a:off x="2046" y="280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2" name="Line 95"/>
            <p:cNvSpPr>
              <a:spLocks noChangeShapeType="1"/>
            </p:cNvSpPr>
            <p:nvPr/>
          </p:nvSpPr>
          <p:spPr bwMode="auto">
            <a:xfrm>
              <a:off x="2055" y="280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3" name="Line 96"/>
            <p:cNvSpPr>
              <a:spLocks noChangeShapeType="1"/>
            </p:cNvSpPr>
            <p:nvPr/>
          </p:nvSpPr>
          <p:spPr bwMode="auto">
            <a:xfrm>
              <a:off x="2064" y="280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4" name="Line 97"/>
            <p:cNvSpPr>
              <a:spLocks noChangeShapeType="1"/>
            </p:cNvSpPr>
            <p:nvPr/>
          </p:nvSpPr>
          <p:spPr bwMode="auto">
            <a:xfrm>
              <a:off x="2073" y="280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5" name="Line 98"/>
            <p:cNvSpPr>
              <a:spLocks noChangeShapeType="1"/>
            </p:cNvSpPr>
            <p:nvPr/>
          </p:nvSpPr>
          <p:spPr bwMode="auto">
            <a:xfrm>
              <a:off x="2082" y="2804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6" name="Line 99"/>
            <p:cNvSpPr>
              <a:spLocks noChangeShapeType="1"/>
            </p:cNvSpPr>
            <p:nvPr/>
          </p:nvSpPr>
          <p:spPr bwMode="auto">
            <a:xfrm>
              <a:off x="2090" y="280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7" name="Line 100"/>
            <p:cNvSpPr>
              <a:spLocks noChangeShapeType="1"/>
            </p:cNvSpPr>
            <p:nvPr/>
          </p:nvSpPr>
          <p:spPr bwMode="auto">
            <a:xfrm>
              <a:off x="2099" y="280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8" name="Line 101"/>
            <p:cNvSpPr>
              <a:spLocks noChangeShapeType="1"/>
            </p:cNvSpPr>
            <p:nvPr/>
          </p:nvSpPr>
          <p:spPr bwMode="auto">
            <a:xfrm>
              <a:off x="2108" y="280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19" name="Line 102"/>
            <p:cNvSpPr>
              <a:spLocks noChangeShapeType="1"/>
            </p:cNvSpPr>
            <p:nvPr/>
          </p:nvSpPr>
          <p:spPr bwMode="auto">
            <a:xfrm>
              <a:off x="2117" y="280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0" name="Line 103"/>
            <p:cNvSpPr>
              <a:spLocks noChangeShapeType="1"/>
            </p:cNvSpPr>
            <p:nvPr/>
          </p:nvSpPr>
          <p:spPr bwMode="auto">
            <a:xfrm>
              <a:off x="2126" y="280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1" name="Line 104"/>
            <p:cNvSpPr>
              <a:spLocks noChangeShapeType="1"/>
            </p:cNvSpPr>
            <p:nvPr/>
          </p:nvSpPr>
          <p:spPr bwMode="auto">
            <a:xfrm>
              <a:off x="2135" y="2807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2" name="Line 105"/>
            <p:cNvSpPr>
              <a:spLocks noChangeShapeType="1"/>
            </p:cNvSpPr>
            <p:nvPr/>
          </p:nvSpPr>
          <p:spPr bwMode="auto">
            <a:xfrm>
              <a:off x="2143" y="280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3" name="Line 106"/>
            <p:cNvSpPr>
              <a:spLocks noChangeShapeType="1"/>
            </p:cNvSpPr>
            <p:nvPr/>
          </p:nvSpPr>
          <p:spPr bwMode="auto">
            <a:xfrm>
              <a:off x="2152" y="2809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4" name="Line 107"/>
            <p:cNvSpPr>
              <a:spLocks noChangeShapeType="1"/>
            </p:cNvSpPr>
            <p:nvPr/>
          </p:nvSpPr>
          <p:spPr bwMode="auto">
            <a:xfrm>
              <a:off x="2160" y="280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5" name="Line 108"/>
            <p:cNvSpPr>
              <a:spLocks noChangeShapeType="1"/>
            </p:cNvSpPr>
            <p:nvPr/>
          </p:nvSpPr>
          <p:spPr bwMode="auto">
            <a:xfrm>
              <a:off x="2169" y="2809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6" name="Line 109"/>
            <p:cNvSpPr>
              <a:spLocks noChangeShapeType="1"/>
            </p:cNvSpPr>
            <p:nvPr/>
          </p:nvSpPr>
          <p:spPr bwMode="auto">
            <a:xfrm>
              <a:off x="2179" y="2809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7" name="Line 110"/>
            <p:cNvSpPr>
              <a:spLocks noChangeShapeType="1"/>
            </p:cNvSpPr>
            <p:nvPr/>
          </p:nvSpPr>
          <p:spPr bwMode="auto">
            <a:xfrm>
              <a:off x="2187" y="281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8" name="Line 111"/>
            <p:cNvSpPr>
              <a:spLocks noChangeShapeType="1"/>
            </p:cNvSpPr>
            <p:nvPr/>
          </p:nvSpPr>
          <p:spPr bwMode="auto">
            <a:xfrm>
              <a:off x="2196" y="281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29" name="Line 112"/>
            <p:cNvSpPr>
              <a:spLocks noChangeShapeType="1"/>
            </p:cNvSpPr>
            <p:nvPr/>
          </p:nvSpPr>
          <p:spPr bwMode="auto">
            <a:xfrm>
              <a:off x="2205" y="2811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0" name="Line 113"/>
            <p:cNvSpPr>
              <a:spLocks noChangeShapeType="1"/>
            </p:cNvSpPr>
            <p:nvPr/>
          </p:nvSpPr>
          <p:spPr bwMode="auto">
            <a:xfrm>
              <a:off x="2213" y="281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1" name="Line 114"/>
            <p:cNvSpPr>
              <a:spLocks noChangeShapeType="1"/>
            </p:cNvSpPr>
            <p:nvPr/>
          </p:nvSpPr>
          <p:spPr bwMode="auto">
            <a:xfrm>
              <a:off x="2222" y="281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2" name="Line 115"/>
            <p:cNvSpPr>
              <a:spLocks noChangeShapeType="1"/>
            </p:cNvSpPr>
            <p:nvPr/>
          </p:nvSpPr>
          <p:spPr bwMode="auto">
            <a:xfrm>
              <a:off x="2231" y="281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3" name="Line 116"/>
            <p:cNvSpPr>
              <a:spLocks noChangeShapeType="1"/>
            </p:cNvSpPr>
            <p:nvPr/>
          </p:nvSpPr>
          <p:spPr bwMode="auto">
            <a:xfrm>
              <a:off x="2240" y="281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4" name="Line 117"/>
            <p:cNvSpPr>
              <a:spLocks noChangeShapeType="1"/>
            </p:cNvSpPr>
            <p:nvPr/>
          </p:nvSpPr>
          <p:spPr bwMode="auto">
            <a:xfrm>
              <a:off x="2249" y="2813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5" name="Line 118"/>
            <p:cNvSpPr>
              <a:spLocks noChangeShapeType="1"/>
            </p:cNvSpPr>
            <p:nvPr/>
          </p:nvSpPr>
          <p:spPr bwMode="auto">
            <a:xfrm>
              <a:off x="2257" y="281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6" name="Line 119"/>
            <p:cNvSpPr>
              <a:spLocks noChangeShapeType="1"/>
            </p:cNvSpPr>
            <p:nvPr/>
          </p:nvSpPr>
          <p:spPr bwMode="auto">
            <a:xfrm>
              <a:off x="2266" y="2814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7" name="Line 120"/>
            <p:cNvSpPr>
              <a:spLocks noChangeShapeType="1"/>
            </p:cNvSpPr>
            <p:nvPr/>
          </p:nvSpPr>
          <p:spPr bwMode="auto">
            <a:xfrm>
              <a:off x="2274" y="2815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8" name="Line 121"/>
            <p:cNvSpPr>
              <a:spLocks noChangeShapeType="1"/>
            </p:cNvSpPr>
            <p:nvPr/>
          </p:nvSpPr>
          <p:spPr bwMode="auto">
            <a:xfrm>
              <a:off x="2284" y="281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39" name="Line 122"/>
            <p:cNvSpPr>
              <a:spLocks noChangeShapeType="1"/>
            </p:cNvSpPr>
            <p:nvPr/>
          </p:nvSpPr>
          <p:spPr bwMode="auto">
            <a:xfrm>
              <a:off x="2293" y="2815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0" name="Line 123"/>
            <p:cNvSpPr>
              <a:spLocks noChangeShapeType="1"/>
            </p:cNvSpPr>
            <p:nvPr/>
          </p:nvSpPr>
          <p:spPr bwMode="auto">
            <a:xfrm>
              <a:off x="2301" y="281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1" name="Line 124"/>
            <p:cNvSpPr>
              <a:spLocks noChangeShapeType="1"/>
            </p:cNvSpPr>
            <p:nvPr/>
          </p:nvSpPr>
          <p:spPr bwMode="auto">
            <a:xfrm>
              <a:off x="2310" y="281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2" name="Line 125"/>
            <p:cNvSpPr>
              <a:spLocks noChangeShapeType="1"/>
            </p:cNvSpPr>
            <p:nvPr/>
          </p:nvSpPr>
          <p:spPr bwMode="auto">
            <a:xfrm>
              <a:off x="2319" y="2816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3" name="Line 126"/>
            <p:cNvSpPr>
              <a:spLocks noChangeShapeType="1"/>
            </p:cNvSpPr>
            <p:nvPr/>
          </p:nvSpPr>
          <p:spPr bwMode="auto">
            <a:xfrm>
              <a:off x="2327" y="281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4" name="Line 127"/>
            <p:cNvSpPr>
              <a:spLocks noChangeShapeType="1"/>
            </p:cNvSpPr>
            <p:nvPr/>
          </p:nvSpPr>
          <p:spPr bwMode="auto">
            <a:xfrm>
              <a:off x="2336" y="281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5" name="Line 128"/>
            <p:cNvSpPr>
              <a:spLocks noChangeShapeType="1"/>
            </p:cNvSpPr>
            <p:nvPr/>
          </p:nvSpPr>
          <p:spPr bwMode="auto">
            <a:xfrm>
              <a:off x="2345" y="281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6" name="Line 129"/>
            <p:cNvSpPr>
              <a:spLocks noChangeShapeType="1"/>
            </p:cNvSpPr>
            <p:nvPr/>
          </p:nvSpPr>
          <p:spPr bwMode="auto">
            <a:xfrm>
              <a:off x="2354" y="281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7" name="Line 130"/>
            <p:cNvSpPr>
              <a:spLocks noChangeShapeType="1"/>
            </p:cNvSpPr>
            <p:nvPr/>
          </p:nvSpPr>
          <p:spPr bwMode="auto">
            <a:xfrm>
              <a:off x="2363" y="2819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8" name="Line 131"/>
            <p:cNvSpPr>
              <a:spLocks noChangeShapeType="1"/>
            </p:cNvSpPr>
            <p:nvPr/>
          </p:nvSpPr>
          <p:spPr bwMode="auto">
            <a:xfrm>
              <a:off x="2371" y="281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49" name="Line 132"/>
            <p:cNvSpPr>
              <a:spLocks noChangeShapeType="1"/>
            </p:cNvSpPr>
            <p:nvPr/>
          </p:nvSpPr>
          <p:spPr bwMode="auto">
            <a:xfrm>
              <a:off x="2380" y="281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0" name="Line 133"/>
            <p:cNvSpPr>
              <a:spLocks noChangeShapeType="1"/>
            </p:cNvSpPr>
            <p:nvPr/>
          </p:nvSpPr>
          <p:spPr bwMode="auto">
            <a:xfrm>
              <a:off x="2389" y="282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1" name="Line 134"/>
            <p:cNvSpPr>
              <a:spLocks noChangeShapeType="1"/>
            </p:cNvSpPr>
            <p:nvPr/>
          </p:nvSpPr>
          <p:spPr bwMode="auto">
            <a:xfrm>
              <a:off x="2398" y="282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2" name="Line 135"/>
            <p:cNvSpPr>
              <a:spLocks noChangeShapeType="1"/>
            </p:cNvSpPr>
            <p:nvPr/>
          </p:nvSpPr>
          <p:spPr bwMode="auto">
            <a:xfrm>
              <a:off x="2407" y="2821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3" name="Line 136"/>
            <p:cNvSpPr>
              <a:spLocks noChangeShapeType="1"/>
            </p:cNvSpPr>
            <p:nvPr/>
          </p:nvSpPr>
          <p:spPr bwMode="auto">
            <a:xfrm>
              <a:off x="2415" y="282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4" name="Line 137"/>
            <p:cNvSpPr>
              <a:spLocks noChangeShapeType="1"/>
            </p:cNvSpPr>
            <p:nvPr/>
          </p:nvSpPr>
          <p:spPr bwMode="auto">
            <a:xfrm>
              <a:off x="2424" y="282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5" name="Line 138"/>
            <p:cNvSpPr>
              <a:spLocks noChangeShapeType="1"/>
            </p:cNvSpPr>
            <p:nvPr/>
          </p:nvSpPr>
          <p:spPr bwMode="auto">
            <a:xfrm>
              <a:off x="2433" y="2821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6" name="Line 139"/>
            <p:cNvSpPr>
              <a:spLocks noChangeShapeType="1"/>
            </p:cNvSpPr>
            <p:nvPr/>
          </p:nvSpPr>
          <p:spPr bwMode="auto">
            <a:xfrm>
              <a:off x="2441" y="282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7" name="Line 140"/>
            <p:cNvSpPr>
              <a:spLocks noChangeShapeType="1"/>
            </p:cNvSpPr>
            <p:nvPr/>
          </p:nvSpPr>
          <p:spPr bwMode="auto">
            <a:xfrm>
              <a:off x="2450" y="2822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8" name="Line 141"/>
            <p:cNvSpPr>
              <a:spLocks noChangeShapeType="1"/>
            </p:cNvSpPr>
            <p:nvPr/>
          </p:nvSpPr>
          <p:spPr bwMode="auto">
            <a:xfrm>
              <a:off x="2460" y="2823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59" name="Line 142"/>
            <p:cNvSpPr>
              <a:spLocks noChangeShapeType="1"/>
            </p:cNvSpPr>
            <p:nvPr/>
          </p:nvSpPr>
          <p:spPr bwMode="auto">
            <a:xfrm>
              <a:off x="2468" y="282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0" name="Line 143"/>
            <p:cNvSpPr>
              <a:spLocks noChangeShapeType="1"/>
            </p:cNvSpPr>
            <p:nvPr/>
          </p:nvSpPr>
          <p:spPr bwMode="auto">
            <a:xfrm>
              <a:off x="2477" y="2824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1" name="Line 144"/>
            <p:cNvSpPr>
              <a:spLocks noChangeShapeType="1"/>
            </p:cNvSpPr>
            <p:nvPr/>
          </p:nvSpPr>
          <p:spPr bwMode="auto">
            <a:xfrm>
              <a:off x="2485" y="282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2" name="Line 145"/>
            <p:cNvSpPr>
              <a:spLocks noChangeShapeType="1"/>
            </p:cNvSpPr>
            <p:nvPr/>
          </p:nvSpPr>
          <p:spPr bwMode="auto">
            <a:xfrm>
              <a:off x="2494" y="282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3" name="Line 146"/>
            <p:cNvSpPr>
              <a:spLocks noChangeShapeType="1"/>
            </p:cNvSpPr>
            <p:nvPr/>
          </p:nvSpPr>
          <p:spPr bwMode="auto">
            <a:xfrm>
              <a:off x="2503" y="282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4" name="Line 147"/>
            <p:cNvSpPr>
              <a:spLocks noChangeShapeType="1"/>
            </p:cNvSpPr>
            <p:nvPr/>
          </p:nvSpPr>
          <p:spPr bwMode="auto">
            <a:xfrm>
              <a:off x="2512" y="282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5" name="Line 148"/>
            <p:cNvSpPr>
              <a:spLocks noChangeShapeType="1"/>
            </p:cNvSpPr>
            <p:nvPr/>
          </p:nvSpPr>
          <p:spPr bwMode="auto">
            <a:xfrm>
              <a:off x="2521" y="282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6" name="Line 149"/>
            <p:cNvSpPr>
              <a:spLocks noChangeShapeType="1"/>
            </p:cNvSpPr>
            <p:nvPr/>
          </p:nvSpPr>
          <p:spPr bwMode="auto">
            <a:xfrm>
              <a:off x="2530" y="2826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7" name="Line 150"/>
            <p:cNvSpPr>
              <a:spLocks noChangeShapeType="1"/>
            </p:cNvSpPr>
            <p:nvPr/>
          </p:nvSpPr>
          <p:spPr bwMode="auto">
            <a:xfrm>
              <a:off x="2538" y="282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8" name="Line 151"/>
            <p:cNvSpPr>
              <a:spLocks noChangeShapeType="1"/>
            </p:cNvSpPr>
            <p:nvPr/>
          </p:nvSpPr>
          <p:spPr bwMode="auto">
            <a:xfrm>
              <a:off x="2547" y="282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69" name="Line 152"/>
            <p:cNvSpPr>
              <a:spLocks noChangeShapeType="1"/>
            </p:cNvSpPr>
            <p:nvPr/>
          </p:nvSpPr>
          <p:spPr bwMode="auto">
            <a:xfrm>
              <a:off x="2556" y="282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0" name="Line 153"/>
            <p:cNvSpPr>
              <a:spLocks noChangeShapeType="1"/>
            </p:cNvSpPr>
            <p:nvPr/>
          </p:nvSpPr>
          <p:spPr bwMode="auto">
            <a:xfrm>
              <a:off x="2565" y="282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1" name="Line 154"/>
            <p:cNvSpPr>
              <a:spLocks noChangeShapeType="1"/>
            </p:cNvSpPr>
            <p:nvPr/>
          </p:nvSpPr>
          <p:spPr bwMode="auto">
            <a:xfrm>
              <a:off x="2574" y="2827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2" name="Line 155"/>
            <p:cNvSpPr>
              <a:spLocks noChangeShapeType="1"/>
            </p:cNvSpPr>
            <p:nvPr/>
          </p:nvSpPr>
          <p:spPr bwMode="auto">
            <a:xfrm>
              <a:off x="2582" y="282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3" name="Line 156"/>
            <p:cNvSpPr>
              <a:spLocks noChangeShapeType="1"/>
            </p:cNvSpPr>
            <p:nvPr/>
          </p:nvSpPr>
          <p:spPr bwMode="auto">
            <a:xfrm>
              <a:off x="2591" y="282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4" name="Line 157"/>
            <p:cNvSpPr>
              <a:spLocks noChangeShapeType="1"/>
            </p:cNvSpPr>
            <p:nvPr/>
          </p:nvSpPr>
          <p:spPr bwMode="auto">
            <a:xfrm>
              <a:off x="2600" y="2829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5" name="Line 158"/>
            <p:cNvSpPr>
              <a:spLocks noChangeShapeType="1"/>
            </p:cNvSpPr>
            <p:nvPr/>
          </p:nvSpPr>
          <p:spPr bwMode="auto">
            <a:xfrm>
              <a:off x="2608" y="282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6" name="Line 159"/>
            <p:cNvSpPr>
              <a:spLocks noChangeShapeType="1"/>
            </p:cNvSpPr>
            <p:nvPr/>
          </p:nvSpPr>
          <p:spPr bwMode="auto">
            <a:xfrm>
              <a:off x="2617" y="283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7" name="Line 160"/>
            <p:cNvSpPr>
              <a:spLocks noChangeShapeType="1"/>
            </p:cNvSpPr>
            <p:nvPr/>
          </p:nvSpPr>
          <p:spPr bwMode="auto">
            <a:xfrm>
              <a:off x="2626" y="283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8" name="Line 161"/>
            <p:cNvSpPr>
              <a:spLocks noChangeShapeType="1"/>
            </p:cNvSpPr>
            <p:nvPr/>
          </p:nvSpPr>
          <p:spPr bwMode="auto">
            <a:xfrm>
              <a:off x="2635" y="283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79" name="Line 162"/>
            <p:cNvSpPr>
              <a:spLocks noChangeShapeType="1"/>
            </p:cNvSpPr>
            <p:nvPr/>
          </p:nvSpPr>
          <p:spPr bwMode="auto">
            <a:xfrm>
              <a:off x="2644" y="2831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0" name="Line 163"/>
            <p:cNvSpPr>
              <a:spLocks noChangeShapeType="1"/>
            </p:cNvSpPr>
            <p:nvPr/>
          </p:nvSpPr>
          <p:spPr bwMode="auto">
            <a:xfrm>
              <a:off x="2652" y="283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1" name="Line 164"/>
            <p:cNvSpPr>
              <a:spLocks noChangeShapeType="1"/>
            </p:cNvSpPr>
            <p:nvPr/>
          </p:nvSpPr>
          <p:spPr bwMode="auto">
            <a:xfrm>
              <a:off x="2661" y="283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2" name="Line 165"/>
            <p:cNvSpPr>
              <a:spLocks noChangeShapeType="1"/>
            </p:cNvSpPr>
            <p:nvPr/>
          </p:nvSpPr>
          <p:spPr bwMode="auto">
            <a:xfrm>
              <a:off x="2670" y="283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3" name="Line 166"/>
            <p:cNvSpPr>
              <a:spLocks noChangeShapeType="1"/>
            </p:cNvSpPr>
            <p:nvPr/>
          </p:nvSpPr>
          <p:spPr bwMode="auto">
            <a:xfrm>
              <a:off x="2679" y="283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4" name="Line 167"/>
            <p:cNvSpPr>
              <a:spLocks noChangeShapeType="1"/>
            </p:cNvSpPr>
            <p:nvPr/>
          </p:nvSpPr>
          <p:spPr bwMode="auto">
            <a:xfrm>
              <a:off x="2688" y="2833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5" name="Line 168"/>
            <p:cNvSpPr>
              <a:spLocks noChangeShapeType="1"/>
            </p:cNvSpPr>
            <p:nvPr/>
          </p:nvSpPr>
          <p:spPr bwMode="auto">
            <a:xfrm>
              <a:off x="2696" y="283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6" name="Line 169"/>
            <p:cNvSpPr>
              <a:spLocks noChangeShapeType="1"/>
            </p:cNvSpPr>
            <p:nvPr/>
          </p:nvSpPr>
          <p:spPr bwMode="auto">
            <a:xfrm>
              <a:off x="2705" y="2833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7" name="Line 170"/>
            <p:cNvSpPr>
              <a:spLocks noChangeShapeType="1"/>
            </p:cNvSpPr>
            <p:nvPr/>
          </p:nvSpPr>
          <p:spPr bwMode="auto">
            <a:xfrm>
              <a:off x="2714" y="2833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8" name="Line 171"/>
            <p:cNvSpPr>
              <a:spLocks noChangeShapeType="1"/>
            </p:cNvSpPr>
            <p:nvPr/>
          </p:nvSpPr>
          <p:spPr bwMode="auto">
            <a:xfrm>
              <a:off x="2722" y="2834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89" name="Line 172"/>
            <p:cNvSpPr>
              <a:spLocks noChangeShapeType="1"/>
            </p:cNvSpPr>
            <p:nvPr/>
          </p:nvSpPr>
          <p:spPr bwMode="auto">
            <a:xfrm>
              <a:off x="2732" y="2834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0" name="Line 173"/>
            <p:cNvSpPr>
              <a:spLocks noChangeShapeType="1"/>
            </p:cNvSpPr>
            <p:nvPr/>
          </p:nvSpPr>
          <p:spPr bwMode="auto">
            <a:xfrm>
              <a:off x="2740" y="2834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1" name="Line 174"/>
            <p:cNvSpPr>
              <a:spLocks noChangeShapeType="1"/>
            </p:cNvSpPr>
            <p:nvPr/>
          </p:nvSpPr>
          <p:spPr bwMode="auto">
            <a:xfrm>
              <a:off x="2749" y="2835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2" name="Line 175"/>
            <p:cNvSpPr>
              <a:spLocks noChangeShapeType="1"/>
            </p:cNvSpPr>
            <p:nvPr/>
          </p:nvSpPr>
          <p:spPr bwMode="auto">
            <a:xfrm>
              <a:off x="2758" y="2835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3" name="Line 176"/>
            <p:cNvSpPr>
              <a:spLocks noChangeShapeType="1"/>
            </p:cNvSpPr>
            <p:nvPr/>
          </p:nvSpPr>
          <p:spPr bwMode="auto">
            <a:xfrm>
              <a:off x="2766" y="283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4" name="Line 177"/>
            <p:cNvSpPr>
              <a:spLocks noChangeShapeType="1"/>
            </p:cNvSpPr>
            <p:nvPr/>
          </p:nvSpPr>
          <p:spPr bwMode="auto">
            <a:xfrm>
              <a:off x="2775" y="283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5" name="Line 178"/>
            <p:cNvSpPr>
              <a:spLocks noChangeShapeType="1"/>
            </p:cNvSpPr>
            <p:nvPr/>
          </p:nvSpPr>
          <p:spPr bwMode="auto">
            <a:xfrm>
              <a:off x="2784" y="2836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6" name="Line 179"/>
            <p:cNvSpPr>
              <a:spLocks noChangeShapeType="1"/>
            </p:cNvSpPr>
            <p:nvPr/>
          </p:nvSpPr>
          <p:spPr bwMode="auto">
            <a:xfrm>
              <a:off x="2793" y="2837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7" name="Line 180"/>
            <p:cNvSpPr>
              <a:spLocks noChangeShapeType="1"/>
            </p:cNvSpPr>
            <p:nvPr/>
          </p:nvSpPr>
          <p:spPr bwMode="auto">
            <a:xfrm>
              <a:off x="2802" y="2837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8" name="Line 181"/>
            <p:cNvSpPr>
              <a:spLocks noChangeShapeType="1"/>
            </p:cNvSpPr>
            <p:nvPr/>
          </p:nvSpPr>
          <p:spPr bwMode="auto">
            <a:xfrm>
              <a:off x="2810" y="283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899" name="Line 182"/>
            <p:cNvSpPr>
              <a:spLocks noChangeShapeType="1"/>
            </p:cNvSpPr>
            <p:nvPr/>
          </p:nvSpPr>
          <p:spPr bwMode="auto">
            <a:xfrm>
              <a:off x="2819" y="283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0" name="Line 183"/>
            <p:cNvSpPr>
              <a:spLocks noChangeShapeType="1"/>
            </p:cNvSpPr>
            <p:nvPr/>
          </p:nvSpPr>
          <p:spPr bwMode="auto">
            <a:xfrm>
              <a:off x="2828" y="2838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1" name="Line 184"/>
            <p:cNvSpPr>
              <a:spLocks noChangeShapeType="1"/>
            </p:cNvSpPr>
            <p:nvPr/>
          </p:nvSpPr>
          <p:spPr bwMode="auto">
            <a:xfrm>
              <a:off x="2837" y="283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2" name="Line 185"/>
            <p:cNvSpPr>
              <a:spLocks noChangeShapeType="1"/>
            </p:cNvSpPr>
            <p:nvPr/>
          </p:nvSpPr>
          <p:spPr bwMode="auto">
            <a:xfrm>
              <a:off x="2846" y="283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3" name="Line 186"/>
            <p:cNvSpPr>
              <a:spLocks noChangeShapeType="1"/>
            </p:cNvSpPr>
            <p:nvPr/>
          </p:nvSpPr>
          <p:spPr bwMode="auto">
            <a:xfrm>
              <a:off x="2855" y="2839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4" name="Line 187"/>
            <p:cNvSpPr>
              <a:spLocks noChangeShapeType="1"/>
            </p:cNvSpPr>
            <p:nvPr/>
          </p:nvSpPr>
          <p:spPr bwMode="auto">
            <a:xfrm>
              <a:off x="2863" y="2839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5" name="Line 188"/>
            <p:cNvSpPr>
              <a:spLocks noChangeShapeType="1"/>
            </p:cNvSpPr>
            <p:nvPr/>
          </p:nvSpPr>
          <p:spPr bwMode="auto">
            <a:xfrm>
              <a:off x="2872" y="2839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6" name="Line 189"/>
            <p:cNvSpPr>
              <a:spLocks noChangeShapeType="1"/>
            </p:cNvSpPr>
            <p:nvPr/>
          </p:nvSpPr>
          <p:spPr bwMode="auto">
            <a:xfrm>
              <a:off x="2880" y="2840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7" name="Line 190"/>
            <p:cNvSpPr>
              <a:spLocks noChangeShapeType="1"/>
            </p:cNvSpPr>
            <p:nvPr/>
          </p:nvSpPr>
          <p:spPr bwMode="auto">
            <a:xfrm>
              <a:off x="2889" y="2840"/>
              <a:ext cx="10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8" name="Line 191"/>
            <p:cNvSpPr>
              <a:spLocks noChangeShapeType="1"/>
            </p:cNvSpPr>
            <p:nvPr/>
          </p:nvSpPr>
          <p:spPr bwMode="auto">
            <a:xfrm>
              <a:off x="2899" y="2841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09" name="Line 192"/>
            <p:cNvSpPr>
              <a:spLocks noChangeShapeType="1"/>
            </p:cNvSpPr>
            <p:nvPr/>
          </p:nvSpPr>
          <p:spPr bwMode="auto">
            <a:xfrm>
              <a:off x="2907" y="284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10" name="Line 193"/>
            <p:cNvSpPr>
              <a:spLocks noChangeShapeType="1"/>
            </p:cNvSpPr>
            <p:nvPr/>
          </p:nvSpPr>
          <p:spPr bwMode="auto">
            <a:xfrm>
              <a:off x="2916" y="2841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11" name="Line 194"/>
            <p:cNvSpPr>
              <a:spLocks noChangeShapeType="1"/>
            </p:cNvSpPr>
            <p:nvPr/>
          </p:nvSpPr>
          <p:spPr bwMode="auto">
            <a:xfrm>
              <a:off x="2925" y="2842"/>
              <a:ext cx="8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12" name="Line 195"/>
            <p:cNvSpPr>
              <a:spLocks noChangeShapeType="1"/>
            </p:cNvSpPr>
            <p:nvPr/>
          </p:nvSpPr>
          <p:spPr bwMode="auto">
            <a:xfrm>
              <a:off x="2933" y="284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13" name="Line 196"/>
            <p:cNvSpPr>
              <a:spLocks noChangeShapeType="1"/>
            </p:cNvSpPr>
            <p:nvPr/>
          </p:nvSpPr>
          <p:spPr bwMode="auto">
            <a:xfrm>
              <a:off x="2942" y="2842"/>
              <a:ext cx="9" cy="1"/>
            </a:xfrm>
            <a:prstGeom prst="line">
              <a:avLst/>
            </a:prstGeom>
            <a:noFill/>
            <a:ln w="22225">
              <a:solidFill>
                <a:srgbClr val="C000C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14" name="Line 197"/>
            <p:cNvSpPr>
              <a:spLocks noChangeShapeType="1"/>
            </p:cNvSpPr>
            <p:nvPr/>
          </p:nvSpPr>
          <p:spPr bwMode="auto">
            <a:xfrm>
              <a:off x="322" y="2927"/>
              <a:ext cx="284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15" name="Line 198"/>
            <p:cNvSpPr>
              <a:spLocks noChangeShapeType="1"/>
            </p:cNvSpPr>
            <p:nvPr/>
          </p:nvSpPr>
          <p:spPr bwMode="auto">
            <a:xfrm>
              <a:off x="322" y="2927"/>
              <a:ext cx="1" cy="3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16" name="Rectangle 199"/>
            <p:cNvSpPr>
              <a:spLocks noChangeArrowheads="1"/>
            </p:cNvSpPr>
            <p:nvPr/>
          </p:nvSpPr>
          <p:spPr bwMode="auto">
            <a:xfrm>
              <a:off x="286" y="2967"/>
              <a:ext cx="6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200" b="1">
                  <a:solidFill>
                    <a:srgbClr val="FFFF00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52917" name="Line 200"/>
            <p:cNvSpPr>
              <a:spLocks noChangeShapeType="1"/>
            </p:cNvSpPr>
            <p:nvPr/>
          </p:nvSpPr>
          <p:spPr bwMode="auto">
            <a:xfrm>
              <a:off x="760" y="2927"/>
              <a:ext cx="1" cy="3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18" name="Rectangle 201"/>
            <p:cNvSpPr>
              <a:spLocks noChangeArrowheads="1"/>
            </p:cNvSpPr>
            <p:nvPr/>
          </p:nvSpPr>
          <p:spPr bwMode="auto">
            <a:xfrm>
              <a:off x="704" y="2967"/>
              <a:ext cx="12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200" b="1">
                  <a:solidFill>
                    <a:srgbClr val="FFFF00"/>
                  </a:solidFill>
                  <a:latin typeface="Comic Sans MS" pitchFamily="66" charset="0"/>
                </a:rPr>
                <a:t>10</a:t>
              </a:r>
            </a:p>
          </p:txBody>
        </p:sp>
        <p:sp>
          <p:nvSpPr>
            <p:cNvPr id="52919" name="Line 202"/>
            <p:cNvSpPr>
              <a:spLocks noChangeShapeType="1"/>
            </p:cNvSpPr>
            <p:nvPr/>
          </p:nvSpPr>
          <p:spPr bwMode="auto">
            <a:xfrm>
              <a:off x="1198" y="2927"/>
              <a:ext cx="1" cy="3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20" name="Rectangle 203"/>
            <p:cNvSpPr>
              <a:spLocks noChangeArrowheads="1"/>
            </p:cNvSpPr>
            <p:nvPr/>
          </p:nvSpPr>
          <p:spPr bwMode="auto">
            <a:xfrm>
              <a:off x="1142" y="2967"/>
              <a:ext cx="12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200" b="1">
                  <a:solidFill>
                    <a:srgbClr val="FFFF00"/>
                  </a:solidFill>
                  <a:latin typeface="Comic Sans MS" pitchFamily="66" charset="0"/>
                </a:rPr>
                <a:t>20</a:t>
              </a:r>
            </a:p>
          </p:txBody>
        </p:sp>
        <p:sp>
          <p:nvSpPr>
            <p:cNvPr id="52921" name="Line 204"/>
            <p:cNvSpPr>
              <a:spLocks noChangeShapeType="1"/>
            </p:cNvSpPr>
            <p:nvPr/>
          </p:nvSpPr>
          <p:spPr bwMode="auto">
            <a:xfrm>
              <a:off x="1636" y="2927"/>
              <a:ext cx="1" cy="3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205" name="Oval 205"/>
          <p:cNvSpPr>
            <a:spLocks noChangeArrowheads="1"/>
          </p:cNvSpPr>
          <p:nvPr/>
        </p:nvSpPr>
        <p:spPr bwMode="auto">
          <a:xfrm>
            <a:off x="250825" y="1282700"/>
            <a:ext cx="817563" cy="449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06" name="Rectangle 208"/>
          <p:cNvSpPr>
            <a:spLocks noChangeArrowheads="1"/>
          </p:cNvSpPr>
          <p:nvPr/>
        </p:nvSpPr>
        <p:spPr bwMode="auto">
          <a:xfrm>
            <a:off x="476250" y="3386138"/>
            <a:ext cx="57150" cy="65087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07" name="Rectangle 209"/>
          <p:cNvSpPr>
            <a:spLocks noChangeArrowheads="1"/>
          </p:cNvSpPr>
          <p:nvPr/>
        </p:nvSpPr>
        <p:spPr bwMode="auto">
          <a:xfrm>
            <a:off x="498475" y="3490913"/>
            <a:ext cx="55563" cy="61912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08" name="Rectangle 210"/>
          <p:cNvSpPr>
            <a:spLocks noChangeArrowheads="1"/>
          </p:cNvSpPr>
          <p:nvPr/>
        </p:nvSpPr>
        <p:spPr bwMode="auto">
          <a:xfrm>
            <a:off x="523875" y="3562350"/>
            <a:ext cx="57150" cy="65088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09" name="Rectangle 211"/>
          <p:cNvSpPr>
            <a:spLocks noChangeArrowheads="1"/>
          </p:cNvSpPr>
          <p:nvPr/>
        </p:nvSpPr>
        <p:spPr bwMode="auto">
          <a:xfrm>
            <a:off x="538163" y="3535363"/>
            <a:ext cx="55562" cy="63500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0" name="Rectangle 212"/>
          <p:cNvSpPr>
            <a:spLocks noChangeArrowheads="1"/>
          </p:cNvSpPr>
          <p:nvPr/>
        </p:nvSpPr>
        <p:spPr bwMode="auto">
          <a:xfrm>
            <a:off x="673100" y="3775075"/>
            <a:ext cx="55563" cy="65088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1" name="Rectangle 213"/>
          <p:cNvSpPr>
            <a:spLocks noChangeArrowheads="1"/>
          </p:cNvSpPr>
          <p:nvPr/>
        </p:nvSpPr>
        <p:spPr bwMode="auto">
          <a:xfrm>
            <a:off x="873125" y="4097338"/>
            <a:ext cx="57150" cy="65087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2" name="Rectangle 214"/>
          <p:cNvSpPr>
            <a:spLocks noChangeArrowheads="1"/>
          </p:cNvSpPr>
          <p:nvPr/>
        </p:nvSpPr>
        <p:spPr bwMode="auto">
          <a:xfrm>
            <a:off x="1008063" y="4208463"/>
            <a:ext cx="57150" cy="63500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3" name="Rectangle 215"/>
          <p:cNvSpPr>
            <a:spLocks noChangeArrowheads="1"/>
          </p:cNvSpPr>
          <p:nvPr/>
        </p:nvSpPr>
        <p:spPr bwMode="auto">
          <a:xfrm>
            <a:off x="1143000" y="4262438"/>
            <a:ext cx="57150" cy="65087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4" name="Rectangle 216"/>
          <p:cNvSpPr>
            <a:spLocks noChangeArrowheads="1"/>
          </p:cNvSpPr>
          <p:nvPr/>
        </p:nvSpPr>
        <p:spPr bwMode="auto">
          <a:xfrm>
            <a:off x="1477963" y="4384675"/>
            <a:ext cx="57150" cy="63500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5" name="Rectangle 217"/>
          <p:cNvSpPr>
            <a:spLocks noChangeArrowheads="1"/>
          </p:cNvSpPr>
          <p:nvPr/>
        </p:nvSpPr>
        <p:spPr bwMode="auto">
          <a:xfrm>
            <a:off x="1814513" y="4395788"/>
            <a:ext cx="55562" cy="65087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6" name="Rectangle 218"/>
          <p:cNvSpPr>
            <a:spLocks noChangeArrowheads="1"/>
          </p:cNvSpPr>
          <p:nvPr/>
        </p:nvSpPr>
        <p:spPr bwMode="auto">
          <a:xfrm>
            <a:off x="2484438" y="4502150"/>
            <a:ext cx="57150" cy="63500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7" name="Rectangle 219"/>
          <p:cNvSpPr>
            <a:spLocks noChangeArrowheads="1"/>
          </p:cNvSpPr>
          <p:nvPr/>
        </p:nvSpPr>
        <p:spPr bwMode="auto">
          <a:xfrm>
            <a:off x="4498975" y="4643438"/>
            <a:ext cx="57150" cy="63500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8" name="Line 220"/>
          <p:cNvSpPr>
            <a:spLocks noChangeShapeType="1"/>
          </p:cNvSpPr>
          <p:nvPr/>
        </p:nvSpPr>
        <p:spPr bwMode="auto">
          <a:xfrm>
            <a:off x="503238" y="3436938"/>
            <a:ext cx="14287" cy="349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19" name="Line 221"/>
          <p:cNvSpPr>
            <a:spLocks noChangeShapeType="1"/>
          </p:cNvSpPr>
          <p:nvPr/>
        </p:nvSpPr>
        <p:spPr bwMode="auto">
          <a:xfrm>
            <a:off x="517525" y="3471863"/>
            <a:ext cx="14288" cy="3651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0" name="Line 222"/>
          <p:cNvSpPr>
            <a:spLocks noChangeShapeType="1"/>
          </p:cNvSpPr>
          <p:nvPr/>
        </p:nvSpPr>
        <p:spPr bwMode="auto">
          <a:xfrm>
            <a:off x="531813" y="3508375"/>
            <a:ext cx="12700" cy="365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1" name="Line 223"/>
          <p:cNvSpPr>
            <a:spLocks noChangeShapeType="1"/>
          </p:cNvSpPr>
          <p:nvPr/>
        </p:nvSpPr>
        <p:spPr bwMode="auto">
          <a:xfrm>
            <a:off x="544513" y="3544888"/>
            <a:ext cx="14287" cy="333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2" name="Line 224"/>
          <p:cNvSpPr>
            <a:spLocks noChangeShapeType="1"/>
          </p:cNvSpPr>
          <p:nvPr/>
        </p:nvSpPr>
        <p:spPr bwMode="auto">
          <a:xfrm>
            <a:off x="558800" y="3578225"/>
            <a:ext cx="12700" cy="301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3" name="Line 225"/>
          <p:cNvSpPr>
            <a:spLocks noChangeShapeType="1"/>
          </p:cNvSpPr>
          <p:nvPr/>
        </p:nvSpPr>
        <p:spPr bwMode="auto">
          <a:xfrm>
            <a:off x="571500" y="3608388"/>
            <a:ext cx="14288" cy="317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4" name="Line 226"/>
          <p:cNvSpPr>
            <a:spLocks noChangeShapeType="1"/>
          </p:cNvSpPr>
          <p:nvPr/>
        </p:nvSpPr>
        <p:spPr bwMode="auto">
          <a:xfrm>
            <a:off x="585788" y="3640138"/>
            <a:ext cx="12700" cy="301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5" name="Line 227"/>
          <p:cNvSpPr>
            <a:spLocks noChangeShapeType="1"/>
          </p:cNvSpPr>
          <p:nvPr/>
        </p:nvSpPr>
        <p:spPr bwMode="auto">
          <a:xfrm>
            <a:off x="598488" y="3670300"/>
            <a:ext cx="14287" cy="285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6" name="Line 228"/>
          <p:cNvSpPr>
            <a:spLocks noChangeShapeType="1"/>
          </p:cNvSpPr>
          <p:nvPr/>
        </p:nvSpPr>
        <p:spPr bwMode="auto">
          <a:xfrm>
            <a:off x="612775" y="3698875"/>
            <a:ext cx="14288" cy="269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7" name="Line 229"/>
          <p:cNvSpPr>
            <a:spLocks noChangeShapeType="1"/>
          </p:cNvSpPr>
          <p:nvPr/>
        </p:nvSpPr>
        <p:spPr bwMode="auto">
          <a:xfrm>
            <a:off x="627063" y="3725863"/>
            <a:ext cx="12700" cy="269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8" name="Line 230"/>
          <p:cNvSpPr>
            <a:spLocks noChangeShapeType="1"/>
          </p:cNvSpPr>
          <p:nvPr/>
        </p:nvSpPr>
        <p:spPr bwMode="auto">
          <a:xfrm>
            <a:off x="639763" y="3752850"/>
            <a:ext cx="12700" cy="25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29" name="Line 231"/>
          <p:cNvSpPr>
            <a:spLocks noChangeShapeType="1"/>
          </p:cNvSpPr>
          <p:nvPr/>
        </p:nvSpPr>
        <p:spPr bwMode="auto">
          <a:xfrm>
            <a:off x="652463" y="3778250"/>
            <a:ext cx="14287" cy="25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0" name="Line 232"/>
          <p:cNvSpPr>
            <a:spLocks noChangeShapeType="1"/>
          </p:cNvSpPr>
          <p:nvPr/>
        </p:nvSpPr>
        <p:spPr bwMode="auto">
          <a:xfrm>
            <a:off x="666750" y="3803650"/>
            <a:ext cx="11113" cy="222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1" name="Line 233"/>
          <p:cNvSpPr>
            <a:spLocks noChangeShapeType="1"/>
          </p:cNvSpPr>
          <p:nvPr/>
        </p:nvSpPr>
        <p:spPr bwMode="auto">
          <a:xfrm>
            <a:off x="677863" y="3825875"/>
            <a:ext cx="14287" cy="238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2" name="Line 234"/>
          <p:cNvSpPr>
            <a:spLocks noChangeShapeType="1"/>
          </p:cNvSpPr>
          <p:nvPr/>
        </p:nvSpPr>
        <p:spPr bwMode="auto">
          <a:xfrm>
            <a:off x="692150" y="3849688"/>
            <a:ext cx="15875" cy="206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3" name="Line 235"/>
          <p:cNvSpPr>
            <a:spLocks noChangeShapeType="1"/>
          </p:cNvSpPr>
          <p:nvPr/>
        </p:nvSpPr>
        <p:spPr bwMode="auto">
          <a:xfrm>
            <a:off x="708025" y="3870325"/>
            <a:ext cx="11113" cy="222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4" name="Line 236"/>
          <p:cNvSpPr>
            <a:spLocks noChangeShapeType="1"/>
          </p:cNvSpPr>
          <p:nvPr/>
        </p:nvSpPr>
        <p:spPr bwMode="auto">
          <a:xfrm>
            <a:off x="719138" y="3892550"/>
            <a:ext cx="14287" cy="190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5" name="Line 237"/>
          <p:cNvSpPr>
            <a:spLocks noChangeShapeType="1"/>
          </p:cNvSpPr>
          <p:nvPr/>
        </p:nvSpPr>
        <p:spPr bwMode="auto">
          <a:xfrm>
            <a:off x="733425" y="3911600"/>
            <a:ext cx="14288" cy="206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6" name="Line 238"/>
          <p:cNvSpPr>
            <a:spLocks noChangeShapeType="1"/>
          </p:cNvSpPr>
          <p:nvPr/>
        </p:nvSpPr>
        <p:spPr bwMode="auto">
          <a:xfrm>
            <a:off x="747713" y="3932238"/>
            <a:ext cx="12700" cy="190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7" name="Line 239"/>
          <p:cNvSpPr>
            <a:spLocks noChangeShapeType="1"/>
          </p:cNvSpPr>
          <p:nvPr/>
        </p:nvSpPr>
        <p:spPr bwMode="auto">
          <a:xfrm>
            <a:off x="760413" y="3951288"/>
            <a:ext cx="12700" cy="174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8" name="Line 240"/>
          <p:cNvSpPr>
            <a:spLocks noChangeShapeType="1"/>
          </p:cNvSpPr>
          <p:nvPr/>
        </p:nvSpPr>
        <p:spPr bwMode="auto">
          <a:xfrm>
            <a:off x="773113" y="3968750"/>
            <a:ext cx="14287" cy="190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39" name="Line 241"/>
          <p:cNvSpPr>
            <a:spLocks noChangeShapeType="1"/>
          </p:cNvSpPr>
          <p:nvPr/>
        </p:nvSpPr>
        <p:spPr bwMode="auto">
          <a:xfrm>
            <a:off x="787400" y="3987800"/>
            <a:ext cx="14288" cy="158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0" name="Line 242"/>
          <p:cNvSpPr>
            <a:spLocks noChangeShapeType="1"/>
          </p:cNvSpPr>
          <p:nvPr/>
        </p:nvSpPr>
        <p:spPr bwMode="auto">
          <a:xfrm>
            <a:off x="801688" y="4003675"/>
            <a:ext cx="12700" cy="158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1" name="Line 243"/>
          <p:cNvSpPr>
            <a:spLocks noChangeShapeType="1"/>
          </p:cNvSpPr>
          <p:nvPr/>
        </p:nvSpPr>
        <p:spPr bwMode="auto">
          <a:xfrm>
            <a:off x="814388" y="4019550"/>
            <a:ext cx="12700" cy="158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2" name="Line 244"/>
          <p:cNvSpPr>
            <a:spLocks noChangeShapeType="1"/>
          </p:cNvSpPr>
          <p:nvPr/>
        </p:nvSpPr>
        <p:spPr bwMode="auto">
          <a:xfrm>
            <a:off x="827088" y="4035425"/>
            <a:ext cx="14287" cy="142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3" name="Line 245"/>
          <p:cNvSpPr>
            <a:spLocks noChangeShapeType="1"/>
          </p:cNvSpPr>
          <p:nvPr/>
        </p:nvSpPr>
        <p:spPr bwMode="auto">
          <a:xfrm>
            <a:off x="841375" y="4049713"/>
            <a:ext cx="11113" cy="142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4" name="Line 246"/>
          <p:cNvSpPr>
            <a:spLocks noChangeShapeType="1"/>
          </p:cNvSpPr>
          <p:nvPr/>
        </p:nvSpPr>
        <p:spPr bwMode="auto">
          <a:xfrm>
            <a:off x="852488" y="4064000"/>
            <a:ext cx="15875" cy="142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5" name="Line 247"/>
          <p:cNvSpPr>
            <a:spLocks noChangeShapeType="1"/>
          </p:cNvSpPr>
          <p:nvPr/>
        </p:nvSpPr>
        <p:spPr bwMode="auto">
          <a:xfrm>
            <a:off x="868363" y="4078288"/>
            <a:ext cx="14287" cy="127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6" name="Line 248"/>
          <p:cNvSpPr>
            <a:spLocks noChangeShapeType="1"/>
          </p:cNvSpPr>
          <p:nvPr/>
        </p:nvSpPr>
        <p:spPr bwMode="auto">
          <a:xfrm>
            <a:off x="882650" y="4090988"/>
            <a:ext cx="11113" cy="142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7" name="Line 249"/>
          <p:cNvSpPr>
            <a:spLocks noChangeShapeType="1"/>
          </p:cNvSpPr>
          <p:nvPr/>
        </p:nvSpPr>
        <p:spPr bwMode="auto">
          <a:xfrm>
            <a:off x="893763" y="4105275"/>
            <a:ext cx="14287" cy="127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8" name="Line 250"/>
          <p:cNvSpPr>
            <a:spLocks noChangeShapeType="1"/>
          </p:cNvSpPr>
          <p:nvPr/>
        </p:nvSpPr>
        <p:spPr bwMode="auto">
          <a:xfrm>
            <a:off x="908050" y="4117975"/>
            <a:ext cx="14288" cy="111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9" name="Line 251"/>
          <p:cNvSpPr>
            <a:spLocks noChangeShapeType="1"/>
          </p:cNvSpPr>
          <p:nvPr/>
        </p:nvSpPr>
        <p:spPr bwMode="auto">
          <a:xfrm>
            <a:off x="922338" y="4129088"/>
            <a:ext cx="12700" cy="127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0" name="Line 252"/>
          <p:cNvSpPr>
            <a:spLocks noChangeShapeType="1"/>
          </p:cNvSpPr>
          <p:nvPr/>
        </p:nvSpPr>
        <p:spPr bwMode="auto">
          <a:xfrm>
            <a:off x="935038" y="4141788"/>
            <a:ext cx="12700" cy="1111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1" name="Line 253"/>
          <p:cNvSpPr>
            <a:spLocks noChangeShapeType="1"/>
          </p:cNvSpPr>
          <p:nvPr/>
        </p:nvSpPr>
        <p:spPr bwMode="auto">
          <a:xfrm>
            <a:off x="947738" y="4152900"/>
            <a:ext cx="14287" cy="111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2" name="Line 254"/>
          <p:cNvSpPr>
            <a:spLocks noChangeShapeType="1"/>
          </p:cNvSpPr>
          <p:nvPr/>
        </p:nvSpPr>
        <p:spPr bwMode="auto">
          <a:xfrm>
            <a:off x="962025" y="4164013"/>
            <a:ext cx="14288" cy="95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3" name="Line 255"/>
          <p:cNvSpPr>
            <a:spLocks noChangeShapeType="1"/>
          </p:cNvSpPr>
          <p:nvPr/>
        </p:nvSpPr>
        <p:spPr bwMode="auto">
          <a:xfrm>
            <a:off x="976313" y="4173538"/>
            <a:ext cx="12700" cy="1111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4" name="Line 256"/>
          <p:cNvSpPr>
            <a:spLocks noChangeShapeType="1"/>
          </p:cNvSpPr>
          <p:nvPr/>
        </p:nvSpPr>
        <p:spPr bwMode="auto">
          <a:xfrm>
            <a:off x="989013" y="4184650"/>
            <a:ext cx="12700" cy="95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5" name="Line 257"/>
          <p:cNvSpPr>
            <a:spLocks noChangeShapeType="1"/>
          </p:cNvSpPr>
          <p:nvPr/>
        </p:nvSpPr>
        <p:spPr bwMode="auto">
          <a:xfrm>
            <a:off x="1001713" y="4194175"/>
            <a:ext cx="14287" cy="95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6" name="Line 258"/>
          <p:cNvSpPr>
            <a:spLocks noChangeShapeType="1"/>
          </p:cNvSpPr>
          <p:nvPr/>
        </p:nvSpPr>
        <p:spPr bwMode="auto">
          <a:xfrm>
            <a:off x="1016000" y="4203700"/>
            <a:ext cx="12700" cy="79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7" name="Line 259"/>
          <p:cNvSpPr>
            <a:spLocks noChangeShapeType="1"/>
          </p:cNvSpPr>
          <p:nvPr/>
        </p:nvSpPr>
        <p:spPr bwMode="auto">
          <a:xfrm>
            <a:off x="1028700" y="4211638"/>
            <a:ext cx="14288" cy="95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8" name="Line 260"/>
          <p:cNvSpPr>
            <a:spLocks noChangeShapeType="1"/>
          </p:cNvSpPr>
          <p:nvPr/>
        </p:nvSpPr>
        <p:spPr bwMode="auto">
          <a:xfrm>
            <a:off x="1042988" y="4221163"/>
            <a:ext cx="14287" cy="95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59" name="Line 261"/>
          <p:cNvSpPr>
            <a:spLocks noChangeShapeType="1"/>
          </p:cNvSpPr>
          <p:nvPr/>
        </p:nvSpPr>
        <p:spPr bwMode="auto">
          <a:xfrm>
            <a:off x="1057275" y="4230688"/>
            <a:ext cx="11113" cy="79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0" name="Line 262"/>
          <p:cNvSpPr>
            <a:spLocks noChangeShapeType="1"/>
          </p:cNvSpPr>
          <p:nvPr/>
        </p:nvSpPr>
        <p:spPr bwMode="auto">
          <a:xfrm>
            <a:off x="1068388" y="4238625"/>
            <a:ext cx="14287" cy="79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1" name="Line 263"/>
          <p:cNvSpPr>
            <a:spLocks noChangeShapeType="1"/>
          </p:cNvSpPr>
          <p:nvPr/>
        </p:nvSpPr>
        <p:spPr bwMode="auto">
          <a:xfrm>
            <a:off x="1082675" y="4246563"/>
            <a:ext cx="14288" cy="79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2" name="Line 264"/>
          <p:cNvSpPr>
            <a:spLocks noChangeShapeType="1"/>
          </p:cNvSpPr>
          <p:nvPr/>
        </p:nvSpPr>
        <p:spPr bwMode="auto">
          <a:xfrm>
            <a:off x="1096963" y="4254500"/>
            <a:ext cx="12700" cy="47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3" name="Line 265"/>
          <p:cNvSpPr>
            <a:spLocks noChangeShapeType="1"/>
          </p:cNvSpPr>
          <p:nvPr/>
        </p:nvSpPr>
        <p:spPr bwMode="auto">
          <a:xfrm>
            <a:off x="1109663" y="4259263"/>
            <a:ext cx="12700" cy="79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4" name="Line 266"/>
          <p:cNvSpPr>
            <a:spLocks noChangeShapeType="1"/>
          </p:cNvSpPr>
          <p:nvPr/>
        </p:nvSpPr>
        <p:spPr bwMode="auto">
          <a:xfrm>
            <a:off x="1122363" y="4267200"/>
            <a:ext cx="15875" cy="79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5" name="Line 267"/>
          <p:cNvSpPr>
            <a:spLocks noChangeShapeType="1"/>
          </p:cNvSpPr>
          <p:nvPr/>
        </p:nvSpPr>
        <p:spPr bwMode="auto">
          <a:xfrm>
            <a:off x="1138238" y="4275138"/>
            <a:ext cx="12700" cy="6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6" name="Line 268"/>
          <p:cNvSpPr>
            <a:spLocks noChangeShapeType="1"/>
          </p:cNvSpPr>
          <p:nvPr/>
        </p:nvSpPr>
        <p:spPr bwMode="auto">
          <a:xfrm>
            <a:off x="1150938" y="4281488"/>
            <a:ext cx="12700" cy="6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7" name="Line 269"/>
          <p:cNvSpPr>
            <a:spLocks noChangeShapeType="1"/>
          </p:cNvSpPr>
          <p:nvPr/>
        </p:nvSpPr>
        <p:spPr bwMode="auto">
          <a:xfrm>
            <a:off x="1163638" y="4287838"/>
            <a:ext cx="12700" cy="79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8" name="Line 270"/>
          <p:cNvSpPr>
            <a:spLocks noChangeShapeType="1"/>
          </p:cNvSpPr>
          <p:nvPr/>
        </p:nvSpPr>
        <p:spPr bwMode="auto">
          <a:xfrm>
            <a:off x="1176338" y="4295775"/>
            <a:ext cx="14287" cy="47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9" name="Line 271"/>
          <p:cNvSpPr>
            <a:spLocks noChangeShapeType="1"/>
          </p:cNvSpPr>
          <p:nvPr/>
        </p:nvSpPr>
        <p:spPr bwMode="auto">
          <a:xfrm>
            <a:off x="1190625" y="4300538"/>
            <a:ext cx="12700" cy="47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0" name="Line 272"/>
          <p:cNvSpPr>
            <a:spLocks noChangeShapeType="1"/>
          </p:cNvSpPr>
          <p:nvPr/>
        </p:nvSpPr>
        <p:spPr bwMode="auto">
          <a:xfrm>
            <a:off x="1203325" y="4305300"/>
            <a:ext cx="14288" cy="79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1" name="Line 273"/>
          <p:cNvSpPr>
            <a:spLocks noChangeShapeType="1"/>
          </p:cNvSpPr>
          <p:nvPr/>
        </p:nvSpPr>
        <p:spPr bwMode="auto">
          <a:xfrm>
            <a:off x="1217613" y="4313238"/>
            <a:ext cx="14287" cy="47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2" name="Line 274"/>
          <p:cNvSpPr>
            <a:spLocks noChangeShapeType="1"/>
          </p:cNvSpPr>
          <p:nvPr/>
        </p:nvSpPr>
        <p:spPr bwMode="auto">
          <a:xfrm>
            <a:off x="1231900" y="4318000"/>
            <a:ext cx="12700" cy="47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3" name="Line 275"/>
          <p:cNvSpPr>
            <a:spLocks noChangeShapeType="1"/>
          </p:cNvSpPr>
          <p:nvPr/>
        </p:nvSpPr>
        <p:spPr bwMode="auto">
          <a:xfrm>
            <a:off x="1244600" y="4322763"/>
            <a:ext cx="12700" cy="6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4" name="Line 276"/>
          <p:cNvSpPr>
            <a:spLocks noChangeShapeType="1"/>
          </p:cNvSpPr>
          <p:nvPr/>
        </p:nvSpPr>
        <p:spPr bwMode="auto">
          <a:xfrm>
            <a:off x="1257300" y="4329113"/>
            <a:ext cx="14288" cy="47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5" name="Line 277"/>
          <p:cNvSpPr>
            <a:spLocks noChangeShapeType="1"/>
          </p:cNvSpPr>
          <p:nvPr/>
        </p:nvSpPr>
        <p:spPr bwMode="auto">
          <a:xfrm>
            <a:off x="1271588" y="4333875"/>
            <a:ext cx="12700" cy="6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6" name="Line 278"/>
          <p:cNvSpPr>
            <a:spLocks noChangeShapeType="1"/>
          </p:cNvSpPr>
          <p:nvPr/>
        </p:nvSpPr>
        <p:spPr bwMode="auto">
          <a:xfrm>
            <a:off x="1284288" y="4340225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7" name="Line 279"/>
          <p:cNvSpPr>
            <a:spLocks noChangeShapeType="1"/>
          </p:cNvSpPr>
          <p:nvPr/>
        </p:nvSpPr>
        <p:spPr bwMode="auto">
          <a:xfrm>
            <a:off x="1298575" y="4341813"/>
            <a:ext cx="14288" cy="6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8" name="Line 280"/>
          <p:cNvSpPr>
            <a:spLocks noChangeShapeType="1"/>
          </p:cNvSpPr>
          <p:nvPr/>
        </p:nvSpPr>
        <p:spPr bwMode="auto">
          <a:xfrm>
            <a:off x="1312863" y="4348163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9" name="Line 281"/>
          <p:cNvSpPr>
            <a:spLocks noChangeShapeType="1"/>
          </p:cNvSpPr>
          <p:nvPr/>
        </p:nvSpPr>
        <p:spPr bwMode="auto">
          <a:xfrm>
            <a:off x="1325563" y="4351338"/>
            <a:ext cx="12700" cy="635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0" name="Line 282"/>
          <p:cNvSpPr>
            <a:spLocks noChangeShapeType="1"/>
          </p:cNvSpPr>
          <p:nvPr/>
        </p:nvSpPr>
        <p:spPr bwMode="auto">
          <a:xfrm>
            <a:off x="1338263" y="4357688"/>
            <a:ext cx="14287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1" name="Line 283"/>
          <p:cNvSpPr>
            <a:spLocks noChangeShapeType="1"/>
          </p:cNvSpPr>
          <p:nvPr/>
        </p:nvSpPr>
        <p:spPr bwMode="auto">
          <a:xfrm>
            <a:off x="1352550" y="4360863"/>
            <a:ext cx="12700" cy="47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2" name="Line 284"/>
          <p:cNvSpPr>
            <a:spLocks noChangeShapeType="1"/>
          </p:cNvSpPr>
          <p:nvPr/>
        </p:nvSpPr>
        <p:spPr bwMode="auto">
          <a:xfrm>
            <a:off x="1365250" y="4365625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3" name="Line 285"/>
          <p:cNvSpPr>
            <a:spLocks noChangeShapeType="1"/>
          </p:cNvSpPr>
          <p:nvPr/>
        </p:nvSpPr>
        <p:spPr bwMode="auto">
          <a:xfrm>
            <a:off x="1377950" y="4368800"/>
            <a:ext cx="14288" cy="47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4" name="Line 286"/>
          <p:cNvSpPr>
            <a:spLocks noChangeShapeType="1"/>
          </p:cNvSpPr>
          <p:nvPr/>
        </p:nvSpPr>
        <p:spPr bwMode="auto">
          <a:xfrm>
            <a:off x="1392238" y="4373563"/>
            <a:ext cx="14287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5" name="Line 287"/>
          <p:cNvSpPr>
            <a:spLocks noChangeShapeType="1"/>
          </p:cNvSpPr>
          <p:nvPr/>
        </p:nvSpPr>
        <p:spPr bwMode="auto">
          <a:xfrm>
            <a:off x="1406525" y="4376738"/>
            <a:ext cx="12700" cy="47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6" name="Line 288"/>
          <p:cNvSpPr>
            <a:spLocks noChangeShapeType="1"/>
          </p:cNvSpPr>
          <p:nvPr/>
        </p:nvSpPr>
        <p:spPr bwMode="auto">
          <a:xfrm>
            <a:off x="1419225" y="4381500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7" name="Line 289"/>
          <p:cNvSpPr>
            <a:spLocks noChangeShapeType="1"/>
          </p:cNvSpPr>
          <p:nvPr/>
        </p:nvSpPr>
        <p:spPr bwMode="auto">
          <a:xfrm>
            <a:off x="1431925" y="438467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8" name="Line 290"/>
          <p:cNvSpPr>
            <a:spLocks noChangeShapeType="1"/>
          </p:cNvSpPr>
          <p:nvPr/>
        </p:nvSpPr>
        <p:spPr bwMode="auto">
          <a:xfrm>
            <a:off x="1446213" y="4386263"/>
            <a:ext cx="14287" cy="47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9" name="Line 291"/>
          <p:cNvSpPr>
            <a:spLocks noChangeShapeType="1"/>
          </p:cNvSpPr>
          <p:nvPr/>
        </p:nvSpPr>
        <p:spPr bwMode="auto">
          <a:xfrm>
            <a:off x="1460500" y="4391025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0" name="Line 292"/>
          <p:cNvSpPr>
            <a:spLocks noChangeShapeType="1"/>
          </p:cNvSpPr>
          <p:nvPr/>
        </p:nvSpPr>
        <p:spPr bwMode="auto">
          <a:xfrm>
            <a:off x="1473200" y="4394200"/>
            <a:ext cx="14288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1" name="Line 293"/>
          <p:cNvSpPr>
            <a:spLocks noChangeShapeType="1"/>
          </p:cNvSpPr>
          <p:nvPr/>
        </p:nvSpPr>
        <p:spPr bwMode="auto">
          <a:xfrm>
            <a:off x="1487488" y="4397375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2" name="Line 294"/>
          <p:cNvSpPr>
            <a:spLocks noChangeShapeType="1"/>
          </p:cNvSpPr>
          <p:nvPr/>
        </p:nvSpPr>
        <p:spPr bwMode="auto">
          <a:xfrm>
            <a:off x="1500188" y="4400550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3" name="Line 295"/>
          <p:cNvSpPr>
            <a:spLocks noChangeShapeType="1"/>
          </p:cNvSpPr>
          <p:nvPr/>
        </p:nvSpPr>
        <p:spPr bwMode="auto">
          <a:xfrm>
            <a:off x="1512888" y="4403725"/>
            <a:ext cx="14287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4" name="Line 296"/>
          <p:cNvSpPr>
            <a:spLocks noChangeShapeType="1"/>
          </p:cNvSpPr>
          <p:nvPr/>
        </p:nvSpPr>
        <p:spPr bwMode="auto">
          <a:xfrm>
            <a:off x="1527175" y="4406900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5" name="Line 297"/>
          <p:cNvSpPr>
            <a:spLocks noChangeShapeType="1"/>
          </p:cNvSpPr>
          <p:nvPr/>
        </p:nvSpPr>
        <p:spPr bwMode="auto">
          <a:xfrm>
            <a:off x="1539875" y="4410075"/>
            <a:ext cx="14288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6" name="Line 298"/>
          <p:cNvSpPr>
            <a:spLocks noChangeShapeType="1"/>
          </p:cNvSpPr>
          <p:nvPr/>
        </p:nvSpPr>
        <p:spPr bwMode="auto">
          <a:xfrm>
            <a:off x="1554163" y="4413250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7" name="Line 299"/>
          <p:cNvSpPr>
            <a:spLocks noChangeShapeType="1"/>
          </p:cNvSpPr>
          <p:nvPr/>
        </p:nvSpPr>
        <p:spPr bwMode="auto">
          <a:xfrm>
            <a:off x="1566863" y="4414838"/>
            <a:ext cx="14287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8" name="Line 300"/>
          <p:cNvSpPr>
            <a:spLocks noChangeShapeType="1"/>
          </p:cNvSpPr>
          <p:nvPr/>
        </p:nvSpPr>
        <p:spPr bwMode="auto">
          <a:xfrm>
            <a:off x="1581150" y="4418013"/>
            <a:ext cx="14288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9" name="Line 301"/>
          <p:cNvSpPr>
            <a:spLocks noChangeShapeType="1"/>
          </p:cNvSpPr>
          <p:nvPr/>
        </p:nvSpPr>
        <p:spPr bwMode="auto">
          <a:xfrm>
            <a:off x="1595438" y="4421188"/>
            <a:ext cx="11112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0" name="Line 302"/>
          <p:cNvSpPr>
            <a:spLocks noChangeShapeType="1"/>
          </p:cNvSpPr>
          <p:nvPr/>
        </p:nvSpPr>
        <p:spPr bwMode="auto">
          <a:xfrm>
            <a:off x="1606550" y="4422775"/>
            <a:ext cx="14288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1" name="Line 303"/>
          <p:cNvSpPr>
            <a:spLocks noChangeShapeType="1"/>
          </p:cNvSpPr>
          <p:nvPr/>
        </p:nvSpPr>
        <p:spPr bwMode="auto">
          <a:xfrm>
            <a:off x="1620838" y="4425950"/>
            <a:ext cx="14287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2" name="Line 304"/>
          <p:cNvSpPr>
            <a:spLocks noChangeShapeType="1"/>
          </p:cNvSpPr>
          <p:nvPr/>
        </p:nvSpPr>
        <p:spPr bwMode="auto">
          <a:xfrm>
            <a:off x="1635125" y="4429125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3" name="Line 305"/>
          <p:cNvSpPr>
            <a:spLocks noChangeShapeType="1"/>
          </p:cNvSpPr>
          <p:nvPr/>
        </p:nvSpPr>
        <p:spPr bwMode="auto">
          <a:xfrm>
            <a:off x="1647825" y="443071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4" name="Line 306"/>
          <p:cNvSpPr>
            <a:spLocks noChangeShapeType="1"/>
          </p:cNvSpPr>
          <p:nvPr/>
        </p:nvSpPr>
        <p:spPr bwMode="auto">
          <a:xfrm>
            <a:off x="1662113" y="4432300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5" name="Line 307"/>
          <p:cNvSpPr>
            <a:spLocks noChangeShapeType="1"/>
          </p:cNvSpPr>
          <p:nvPr/>
        </p:nvSpPr>
        <p:spPr bwMode="auto">
          <a:xfrm>
            <a:off x="1674813" y="4435475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6" name="Line 308"/>
          <p:cNvSpPr>
            <a:spLocks noChangeShapeType="1"/>
          </p:cNvSpPr>
          <p:nvPr/>
        </p:nvSpPr>
        <p:spPr bwMode="auto">
          <a:xfrm>
            <a:off x="1687513" y="443865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7" name="Line 309"/>
          <p:cNvSpPr>
            <a:spLocks noChangeShapeType="1"/>
          </p:cNvSpPr>
          <p:nvPr/>
        </p:nvSpPr>
        <p:spPr bwMode="auto">
          <a:xfrm>
            <a:off x="1701800" y="4438650"/>
            <a:ext cx="14288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8" name="Line 310"/>
          <p:cNvSpPr>
            <a:spLocks noChangeShapeType="1"/>
          </p:cNvSpPr>
          <p:nvPr/>
        </p:nvSpPr>
        <p:spPr bwMode="auto">
          <a:xfrm>
            <a:off x="1716088" y="4441825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9" name="Line 311"/>
          <p:cNvSpPr>
            <a:spLocks noChangeShapeType="1"/>
          </p:cNvSpPr>
          <p:nvPr/>
        </p:nvSpPr>
        <p:spPr bwMode="auto">
          <a:xfrm>
            <a:off x="1728788" y="444500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0" name="Line 312"/>
          <p:cNvSpPr>
            <a:spLocks noChangeShapeType="1"/>
          </p:cNvSpPr>
          <p:nvPr/>
        </p:nvSpPr>
        <p:spPr bwMode="auto">
          <a:xfrm>
            <a:off x="1743075" y="4446588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1" name="Line 313"/>
          <p:cNvSpPr>
            <a:spLocks noChangeShapeType="1"/>
          </p:cNvSpPr>
          <p:nvPr/>
        </p:nvSpPr>
        <p:spPr bwMode="auto">
          <a:xfrm>
            <a:off x="1755775" y="444817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2" name="Line 314"/>
          <p:cNvSpPr>
            <a:spLocks noChangeShapeType="1"/>
          </p:cNvSpPr>
          <p:nvPr/>
        </p:nvSpPr>
        <p:spPr bwMode="auto">
          <a:xfrm>
            <a:off x="1770063" y="4449763"/>
            <a:ext cx="11112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3" name="Line 315"/>
          <p:cNvSpPr>
            <a:spLocks noChangeShapeType="1"/>
          </p:cNvSpPr>
          <p:nvPr/>
        </p:nvSpPr>
        <p:spPr bwMode="auto">
          <a:xfrm>
            <a:off x="1781175" y="4452938"/>
            <a:ext cx="14288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4" name="Line 316"/>
          <p:cNvSpPr>
            <a:spLocks noChangeShapeType="1"/>
          </p:cNvSpPr>
          <p:nvPr/>
        </p:nvSpPr>
        <p:spPr bwMode="auto">
          <a:xfrm>
            <a:off x="1795463" y="4456113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5" name="Line 317"/>
          <p:cNvSpPr>
            <a:spLocks noChangeShapeType="1"/>
          </p:cNvSpPr>
          <p:nvPr/>
        </p:nvSpPr>
        <p:spPr bwMode="auto">
          <a:xfrm>
            <a:off x="1809750" y="4457700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6" name="Line 318"/>
          <p:cNvSpPr>
            <a:spLocks noChangeShapeType="1"/>
          </p:cNvSpPr>
          <p:nvPr/>
        </p:nvSpPr>
        <p:spPr bwMode="auto">
          <a:xfrm>
            <a:off x="1822450" y="4457700"/>
            <a:ext cx="14288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7" name="Line 319"/>
          <p:cNvSpPr>
            <a:spLocks noChangeShapeType="1"/>
          </p:cNvSpPr>
          <p:nvPr/>
        </p:nvSpPr>
        <p:spPr bwMode="auto">
          <a:xfrm>
            <a:off x="1836738" y="4460875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8" name="Line 320"/>
          <p:cNvSpPr>
            <a:spLocks noChangeShapeType="1"/>
          </p:cNvSpPr>
          <p:nvPr/>
        </p:nvSpPr>
        <p:spPr bwMode="auto">
          <a:xfrm>
            <a:off x="1851025" y="4462463"/>
            <a:ext cx="11113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9" name="Line 321"/>
          <p:cNvSpPr>
            <a:spLocks noChangeShapeType="1"/>
          </p:cNvSpPr>
          <p:nvPr/>
        </p:nvSpPr>
        <p:spPr bwMode="auto">
          <a:xfrm>
            <a:off x="1862138" y="4465638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0" name="Line 322"/>
          <p:cNvSpPr>
            <a:spLocks noChangeShapeType="1"/>
          </p:cNvSpPr>
          <p:nvPr/>
        </p:nvSpPr>
        <p:spPr bwMode="auto">
          <a:xfrm>
            <a:off x="1876425" y="446722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1" name="Line 323"/>
          <p:cNvSpPr>
            <a:spLocks noChangeShapeType="1"/>
          </p:cNvSpPr>
          <p:nvPr/>
        </p:nvSpPr>
        <p:spPr bwMode="auto">
          <a:xfrm>
            <a:off x="1890713" y="4467225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2" name="Line 324"/>
          <p:cNvSpPr>
            <a:spLocks noChangeShapeType="1"/>
          </p:cNvSpPr>
          <p:nvPr/>
        </p:nvSpPr>
        <p:spPr bwMode="auto">
          <a:xfrm>
            <a:off x="1903413" y="447040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3" name="Line 325"/>
          <p:cNvSpPr>
            <a:spLocks noChangeShapeType="1"/>
          </p:cNvSpPr>
          <p:nvPr/>
        </p:nvSpPr>
        <p:spPr bwMode="auto">
          <a:xfrm>
            <a:off x="1917700" y="4471988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4" name="Line 326"/>
          <p:cNvSpPr>
            <a:spLocks noChangeShapeType="1"/>
          </p:cNvSpPr>
          <p:nvPr/>
        </p:nvSpPr>
        <p:spPr bwMode="auto">
          <a:xfrm>
            <a:off x="1930400" y="447357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5" name="Line 327"/>
          <p:cNvSpPr>
            <a:spLocks noChangeShapeType="1"/>
          </p:cNvSpPr>
          <p:nvPr/>
        </p:nvSpPr>
        <p:spPr bwMode="auto">
          <a:xfrm>
            <a:off x="1944688" y="4475163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6" name="Line 328"/>
          <p:cNvSpPr>
            <a:spLocks noChangeShapeType="1"/>
          </p:cNvSpPr>
          <p:nvPr/>
        </p:nvSpPr>
        <p:spPr bwMode="auto">
          <a:xfrm>
            <a:off x="1957388" y="4475163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7" name="Line 329"/>
          <p:cNvSpPr>
            <a:spLocks noChangeShapeType="1"/>
          </p:cNvSpPr>
          <p:nvPr/>
        </p:nvSpPr>
        <p:spPr bwMode="auto">
          <a:xfrm>
            <a:off x="1971675" y="4476750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8" name="Line 330"/>
          <p:cNvSpPr>
            <a:spLocks noChangeShapeType="1"/>
          </p:cNvSpPr>
          <p:nvPr/>
        </p:nvSpPr>
        <p:spPr bwMode="auto">
          <a:xfrm>
            <a:off x="1985963" y="4478338"/>
            <a:ext cx="11112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29" name="Line 331"/>
          <p:cNvSpPr>
            <a:spLocks noChangeShapeType="1"/>
          </p:cNvSpPr>
          <p:nvPr/>
        </p:nvSpPr>
        <p:spPr bwMode="auto">
          <a:xfrm>
            <a:off x="1997075" y="448151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0" name="Line 332"/>
          <p:cNvSpPr>
            <a:spLocks noChangeShapeType="1"/>
          </p:cNvSpPr>
          <p:nvPr/>
        </p:nvSpPr>
        <p:spPr bwMode="auto">
          <a:xfrm>
            <a:off x="2011363" y="448310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1" name="Line 333"/>
          <p:cNvSpPr>
            <a:spLocks noChangeShapeType="1"/>
          </p:cNvSpPr>
          <p:nvPr/>
        </p:nvSpPr>
        <p:spPr bwMode="auto">
          <a:xfrm>
            <a:off x="2025650" y="4484688"/>
            <a:ext cx="11113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2" name="Line 334"/>
          <p:cNvSpPr>
            <a:spLocks noChangeShapeType="1"/>
          </p:cNvSpPr>
          <p:nvPr/>
        </p:nvSpPr>
        <p:spPr bwMode="auto">
          <a:xfrm>
            <a:off x="2036763" y="4484688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3" name="Line 335"/>
          <p:cNvSpPr>
            <a:spLocks noChangeShapeType="1"/>
          </p:cNvSpPr>
          <p:nvPr/>
        </p:nvSpPr>
        <p:spPr bwMode="auto">
          <a:xfrm>
            <a:off x="2051050" y="448627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4" name="Line 336"/>
          <p:cNvSpPr>
            <a:spLocks noChangeShapeType="1"/>
          </p:cNvSpPr>
          <p:nvPr/>
        </p:nvSpPr>
        <p:spPr bwMode="auto">
          <a:xfrm>
            <a:off x="2065338" y="4487863"/>
            <a:ext cx="12700" cy="31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5" name="Line 337"/>
          <p:cNvSpPr>
            <a:spLocks noChangeShapeType="1"/>
          </p:cNvSpPr>
          <p:nvPr/>
        </p:nvSpPr>
        <p:spPr bwMode="auto">
          <a:xfrm>
            <a:off x="2078038" y="4491038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6" name="Line 338"/>
          <p:cNvSpPr>
            <a:spLocks noChangeShapeType="1"/>
          </p:cNvSpPr>
          <p:nvPr/>
        </p:nvSpPr>
        <p:spPr bwMode="auto">
          <a:xfrm>
            <a:off x="2092325" y="4492625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7" name="Line 339"/>
          <p:cNvSpPr>
            <a:spLocks noChangeShapeType="1"/>
          </p:cNvSpPr>
          <p:nvPr/>
        </p:nvSpPr>
        <p:spPr bwMode="auto">
          <a:xfrm>
            <a:off x="2105025" y="449421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8" name="Line 340"/>
          <p:cNvSpPr>
            <a:spLocks noChangeShapeType="1"/>
          </p:cNvSpPr>
          <p:nvPr/>
        </p:nvSpPr>
        <p:spPr bwMode="auto">
          <a:xfrm>
            <a:off x="2119313" y="4494213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39" name="Line 341"/>
          <p:cNvSpPr>
            <a:spLocks noChangeShapeType="1"/>
          </p:cNvSpPr>
          <p:nvPr/>
        </p:nvSpPr>
        <p:spPr bwMode="auto">
          <a:xfrm>
            <a:off x="2132013" y="449580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0" name="Line 342"/>
          <p:cNvSpPr>
            <a:spLocks noChangeShapeType="1"/>
          </p:cNvSpPr>
          <p:nvPr/>
        </p:nvSpPr>
        <p:spPr bwMode="auto">
          <a:xfrm>
            <a:off x="2146300" y="4497388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1" name="Line 343"/>
          <p:cNvSpPr>
            <a:spLocks noChangeShapeType="1"/>
          </p:cNvSpPr>
          <p:nvPr/>
        </p:nvSpPr>
        <p:spPr bwMode="auto">
          <a:xfrm>
            <a:off x="2160588" y="4498975"/>
            <a:ext cx="11112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2" name="Line 344"/>
          <p:cNvSpPr>
            <a:spLocks noChangeShapeType="1"/>
          </p:cNvSpPr>
          <p:nvPr/>
        </p:nvSpPr>
        <p:spPr bwMode="auto">
          <a:xfrm>
            <a:off x="2171700" y="450056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3" name="Line 345"/>
          <p:cNvSpPr>
            <a:spLocks noChangeShapeType="1"/>
          </p:cNvSpPr>
          <p:nvPr/>
        </p:nvSpPr>
        <p:spPr bwMode="auto">
          <a:xfrm>
            <a:off x="2185988" y="450215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4" name="Line 346"/>
          <p:cNvSpPr>
            <a:spLocks noChangeShapeType="1"/>
          </p:cNvSpPr>
          <p:nvPr/>
        </p:nvSpPr>
        <p:spPr bwMode="auto">
          <a:xfrm>
            <a:off x="2200275" y="4503738"/>
            <a:ext cx="11113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5" name="Line 347"/>
          <p:cNvSpPr>
            <a:spLocks noChangeShapeType="1"/>
          </p:cNvSpPr>
          <p:nvPr/>
        </p:nvSpPr>
        <p:spPr bwMode="auto">
          <a:xfrm>
            <a:off x="2211388" y="4503738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6" name="Line 348"/>
          <p:cNvSpPr>
            <a:spLocks noChangeShapeType="1"/>
          </p:cNvSpPr>
          <p:nvPr/>
        </p:nvSpPr>
        <p:spPr bwMode="auto">
          <a:xfrm>
            <a:off x="2225675" y="4505325"/>
            <a:ext cx="15875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7" name="Line 349"/>
          <p:cNvSpPr>
            <a:spLocks noChangeShapeType="1"/>
          </p:cNvSpPr>
          <p:nvPr/>
        </p:nvSpPr>
        <p:spPr bwMode="auto">
          <a:xfrm>
            <a:off x="2241550" y="4506913"/>
            <a:ext cx="11113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8" name="Line 350"/>
          <p:cNvSpPr>
            <a:spLocks noChangeShapeType="1"/>
          </p:cNvSpPr>
          <p:nvPr/>
        </p:nvSpPr>
        <p:spPr bwMode="auto">
          <a:xfrm>
            <a:off x="2252663" y="450850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49" name="Line 351"/>
          <p:cNvSpPr>
            <a:spLocks noChangeShapeType="1"/>
          </p:cNvSpPr>
          <p:nvPr/>
        </p:nvSpPr>
        <p:spPr bwMode="auto">
          <a:xfrm>
            <a:off x="2266950" y="4510088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0" name="Line 352"/>
          <p:cNvSpPr>
            <a:spLocks noChangeShapeType="1"/>
          </p:cNvSpPr>
          <p:nvPr/>
        </p:nvSpPr>
        <p:spPr bwMode="auto">
          <a:xfrm>
            <a:off x="2279650" y="451167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1" name="Line 353"/>
          <p:cNvSpPr>
            <a:spLocks noChangeShapeType="1"/>
          </p:cNvSpPr>
          <p:nvPr/>
        </p:nvSpPr>
        <p:spPr bwMode="auto">
          <a:xfrm>
            <a:off x="2293938" y="4513263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2" name="Line 354"/>
          <p:cNvSpPr>
            <a:spLocks noChangeShapeType="1"/>
          </p:cNvSpPr>
          <p:nvPr/>
        </p:nvSpPr>
        <p:spPr bwMode="auto">
          <a:xfrm>
            <a:off x="2306638" y="4513263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3" name="Line 355"/>
          <p:cNvSpPr>
            <a:spLocks noChangeShapeType="1"/>
          </p:cNvSpPr>
          <p:nvPr/>
        </p:nvSpPr>
        <p:spPr bwMode="auto">
          <a:xfrm>
            <a:off x="2320925" y="4514850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4" name="Line 356"/>
          <p:cNvSpPr>
            <a:spLocks noChangeShapeType="1"/>
          </p:cNvSpPr>
          <p:nvPr/>
        </p:nvSpPr>
        <p:spPr bwMode="auto">
          <a:xfrm>
            <a:off x="2335213" y="4516438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5" name="Line 357"/>
          <p:cNvSpPr>
            <a:spLocks noChangeShapeType="1"/>
          </p:cNvSpPr>
          <p:nvPr/>
        </p:nvSpPr>
        <p:spPr bwMode="auto">
          <a:xfrm>
            <a:off x="2347913" y="4518025"/>
            <a:ext cx="127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6" name="Line 358"/>
          <p:cNvSpPr>
            <a:spLocks noChangeShapeType="1"/>
          </p:cNvSpPr>
          <p:nvPr/>
        </p:nvSpPr>
        <p:spPr bwMode="auto">
          <a:xfrm>
            <a:off x="2360613" y="4518025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7" name="Line 359"/>
          <p:cNvSpPr>
            <a:spLocks noChangeShapeType="1"/>
          </p:cNvSpPr>
          <p:nvPr/>
        </p:nvSpPr>
        <p:spPr bwMode="auto">
          <a:xfrm>
            <a:off x="2374900" y="4519613"/>
            <a:ext cx="11113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8" name="Line 360"/>
          <p:cNvSpPr>
            <a:spLocks noChangeShapeType="1"/>
          </p:cNvSpPr>
          <p:nvPr/>
        </p:nvSpPr>
        <p:spPr bwMode="auto">
          <a:xfrm>
            <a:off x="2386013" y="4519613"/>
            <a:ext cx="15875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59" name="Line 361"/>
          <p:cNvSpPr>
            <a:spLocks noChangeShapeType="1"/>
          </p:cNvSpPr>
          <p:nvPr/>
        </p:nvSpPr>
        <p:spPr bwMode="auto">
          <a:xfrm>
            <a:off x="2401888" y="452120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0" name="Line 362"/>
          <p:cNvSpPr>
            <a:spLocks noChangeShapeType="1"/>
          </p:cNvSpPr>
          <p:nvPr/>
        </p:nvSpPr>
        <p:spPr bwMode="auto">
          <a:xfrm>
            <a:off x="2416175" y="4522788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1" name="Line 363"/>
          <p:cNvSpPr>
            <a:spLocks noChangeShapeType="1"/>
          </p:cNvSpPr>
          <p:nvPr/>
        </p:nvSpPr>
        <p:spPr bwMode="auto">
          <a:xfrm>
            <a:off x="2428875" y="4524375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2" name="Line 364"/>
          <p:cNvSpPr>
            <a:spLocks noChangeShapeType="1"/>
          </p:cNvSpPr>
          <p:nvPr/>
        </p:nvSpPr>
        <p:spPr bwMode="auto">
          <a:xfrm>
            <a:off x="2441575" y="452596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3" name="Line 365"/>
          <p:cNvSpPr>
            <a:spLocks noChangeShapeType="1"/>
          </p:cNvSpPr>
          <p:nvPr/>
        </p:nvSpPr>
        <p:spPr bwMode="auto">
          <a:xfrm>
            <a:off x="2455863" y="4527550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4" name="Line 366"/>
          <p:cNvSpPr>
            <a:spLocks noChangeShapeType="1"/>
          </p:cNvSpPr>
          <p:nvPr/>
        </p:nvSpPr>
        <p:spPr bwMode="auto">
          <a:xfrm>
            <a:off x="2468563" y="4527550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5" name="Line 367"/>
          <p:cNvSpPr>
            <a:spLocks noChangeShapeType="1"/>
          </p:cNvSpPr>
          <p:nvPr/>
        </p:nvSpPr>
        <p:spPr bwMode="auto">
          <a:xfrm>
            <a:off x="2481263" y="4529138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6" name="Line 368"/>
          <p:cNvSpPr>
            <a:spLocks noChangeShapeType="1"/>
          </p:cNvSpPr>
          <p:nvPr/>
        </p:nvSpPr>
        <p:spPr bwMode="auto">
          <a:xfrm>
            <a:off x="2495550" y="4529138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7" name="Line 369"/>
          <p:cNvSpPr>
            <a:spLocks noChangeShapeType="1"/>
          </p:cNvSpPr>
          <p:nvPr/>
        </p:nvSpPr>
        <p:spPr bwMode="auto">
          <a:xfrm>
            <a:off x="2509838" y="4530725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8" name="Line 370"/>
          <p:cNvSpPr>
            <a:spLocks noChangeShapeType="1"/>
          </p:cNvSpPr>
          <p:nvPr/>
        </p:nvSpPr>
        <p:spPr bwMode="auto">
          <a:xfrm>
            <a:off x="2522538" y="4532313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69" name="Line 371"/>
          <p:cNvSpPr>
            <a:spLocks noChangeShapeType="1"/>
          </p:cNvSpPr>
          <p:nvPr/>
        </p:nvSpPr>
        <p:spPr bwMode="auto">
          <a:xfrm>
            <a:off x="2535238" y="453390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0" name="Line 372"/>
          <p:cNvSpPr>
            <a:spLocks noChangeShapeType="1"/>
          </p:cNvSpPr>
          <p:nvPr/>
        </p:nvSpPr>
        <p:spPr bwMode="auto">
          <a:xfrm>
            <a:off x="2549525" y="4535488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1" name="Line 373"/>
          <p:cNvSpPr>
            <a:spLocks noChangeShapeType="1"/>
          </p:cNvSpPr>
          <p:nvPr/>
        </p:nvSpPr>
        <p:spPr bwMode="auto">
          <a:xfrm>
            <a:off x="2562225" y="453707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2" name="Line 374"/>
          <p:cNvSpPr>
            <a:spLocks noChangeShapeType="1"/>
          </p:cNvSpPr>
          <p:nvPr/>
        </p:nvSpPr>
        <p:spPr bwMode="auto">
          <a:xfrm>
            <a:off x="2576513" y="4537075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3" name="Line 375"/>
          <p:cNvSpPr>
            <a:spLocks noChangeShapeType="1"/>
          </p:cNvSpPr>
          <p:nvPr/>
        </p:nvSpPr>
        <p:spPr bwMode="auto">
          <a:xfrm>
            <a:off x="2590800" y="4538663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4" name="Line 376"/>
          <p:cNvSpPr>
            <a:spLocks noChangeShapeType="1"/>
          </p:cNvSpPr>
          <p:nvPr/>
        </p:nvSpPr>
        <p:spPr bwMode="auto">
          <a:xfrm>
            <a:off x="2603500" y="4538663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5" name="Line 377"/>
          <p:cNvSpPr>
            <a:spLocks noChangeShapeType="1"/>
          </p:cNvSpPr>
          <p:nvPr/>
        </p:nvSpPr>
        <p:spPr bwMode="auto">
          <a:xfrm>
            <a:off x="2616200" y="4540250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6" name="Line 378"/>
          <p:cNvSpPr>
            <a:spLocks noChangeShapeType="1"/>
          </p:cNvSpPr>
          <p:nvPr/>
        </p:nvSpPr>
        <p:spPr bwMode="auto">
          <a:xfrm>
            <a:off x="2630488" y="4541838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7" name="Line 379"/>
          <p:cNvSpPr>
            <a:spLocks noChangeShapeType="1"/>
          </p:cNvSpPr>
          <p:nvPr/>
        </p:nvSpPr>
        <p:spPr bwMode="auto">
          <a:xfrm>
            <a:off x="2643188" y="4543425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8" name="Line 380"/>
          <p:cNvSpPr>
            <a:spLocks noChangeShapeType="1"/>
          </p:cNvSpPr>
          <p:nvPr/>
        </p:nvSpPr>
        <p:spPr bwMode="auto">
          <a:xfrm>
            <a:off x="2657475" y="454501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9" name="Line 381"/>
          <p:cNvSpPr>
            <a:spLocks noChangeShapeType="1"/>
          </p:cNvSpPr>
          <p:nvPr/>
        </p:nvSpPr>
        <p:spPr bwMode="auto">
          <a:xfrm>
            <a:off x="2671763" y="4545013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0" name="Line 382"/>
          <p:cNvSpPr>
            <a:spLocks noChangeShapeType="1"/>
          </p:cNvSpPr>
          <p:nvPr/>
        </p:nvSpPr>
        <p:spPr bwMode="auto">
          <a:xfrm>
            <a:off x="2684463" y="4546600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1" name="Line 383"/>
          <p:cNvSpPr>
            <a:spLocks noChangeShapeType="1"/>
          </p:cNvSpPr>
          <p:nvPr/>
        </p:nvSpPr>
        <p:spPr bwMode="auto">
          <a:xfrm>
            <a:off x="2697163" y="4548188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2" name="Line 384"/>
          <p:cNvSpPr>
            <a:spLocks noChangeShapeType="1"/>
          </p:cNvSpPr>
          <p:nvPr/>
        </p:nvSpPr>
        <p:spPr bwMode="auto">
          <a:xfrm>
            <a:off x="2709863" y="4548188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3" name="Line 385"/>
          <p:cNvSpPr>
            <a:spLocks noChangeShapeType="1"/>
          </p:cNvSpPr>
          <p:nvPr/>
        </p:nvSpPr>
        <p:spPr bwMode="auto">
          <a:xfrm>
            <a:off x="2724150" y="4549775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4" name="Line 386"/>
          <p:cNvSpPr>
            <a:spLocks noChangeShapeType="1"/>
          </p:cNvSpPr>
          <p:nvPr/>
        </p:nvSpPr>
        <p:spPr bwMode="auto">
          <a:xfrm>
            <a:off x="2736850" y="454977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5" name="Line 387"/>
          <p:cNvSpPr>
            <a:spLocks noChangeShapeType="1"/>
          </p:cNvSpPr>
          <p:nvPr/>
        </p:nvSpPr>
        <p:spPr bwMode="auto">
          <a:xfrm>
            <a:off x="2751138" y="4551363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6" name="Line 388"/>
          <p:cNvSpPr>
            <a:spLocks noChangeShapeType="1"/>
          </p:cNvSpPr>
          <p:nvPr/>
        </p:nvSpPr>
        <p:spPr bwMode="auto">
          <a:xfrm>
            <a:off x="2765425" y="4552950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7" name="Line 389"/>
          <p:cNvSpPr>
            <a:spLocks noChangeShapeType="1"/>
          </p:cNvSpPr>
          <p:nvPr/>
        </p:nvSpPr>
        <p:spPr bwMode="auto">
          <a:xfrm>
            <a:off x="2779713" y="4554538"/>
            <a:ext cx="11112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8" name="Line 390"/>
          <p:cNvSpPr>
            <a:spLocks noChangeShapeType="1"/>
          </p:cNvSpPr>
          <p:nvPr/>
        </p:nvSpPr>
        <p:spPr bwMode="auto">
          <a:xfrm>
            <a:off x="2790825" y="4556125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9" name="Line 391"/>
          <p:cNvSpPr>
            <a:spLocks noChangeShapeType="1"/>
          </p:cNvSpPr>
          <p:nvPr/>
        </p:nvSpPr>
        <p:spPr bwMode="auto">
          <a:xfrm>
            <a:off x="2805113" y="4556125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0" name="Line 392"/>
          <p:cNvSpPr>
            <a:spLocks noChangeShapeType="1"/>
          </p:cNvSpPr>
          <p:nvPr/>
        </p:nvSpPr>
        <p:spPr bwMode="auto">
          <a:xfrm>
            <a:off x="2819400" y="4557713"/>
            <a:ext cx="127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1" name="Line 393"/>
          <p:cNvSpPr>
            <a:spLocks noChangeShapeType="1"/>
          </p:cNvSpPr>
          <p:nvPr/>
        </p:nvSpPr>
        <p:spPr bwMode="auto">
          <a:xfrm>
            <a:off x="2832100" y="455771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2" name="Line 394"/>
          <p:cNvSpPr>
            <a:spLocks noChangeShapeType="1"/>
          </p:cNvSpPr>
          <p:nvPr/>
        </p:nvSpPr>
        <p:spPr bwMode="auto">
          <a:xfrm>
            <a:off x="2846388" y="4559300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3" name="Line 395"/>
          <p:cNvSpPr>
            <a:spLocks noChangeShapeType="1"/>
          </p:cNvSpPr>
          <p:nvPr/>
        </p:nvSpPr>
        <p:spPr bwMode="auto">
          <a:xfrm>
            <a:off x="2859088" y="4560888"/>
            <a:ext cx="127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4" name="Line 396"/>
          <p:cNvSpPr>
            <a:spLocks noChangeShapeType="1"/>
          </p:cNvSpPr>
          <p:nvPr/>
        </p:nvSpPr>
        <p:spPr bwMode="auto">
          <a:xfrm>
            <a:off x="2871788" y="4560888"/>
            <a:ext cx="127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5" name="Line 397"/>
          <p:cNvSpPr>
            <a:spLocks noChangeShapeType="1"/>
          </p:cNvSpPr>
          <p:nvPr/>
        </p:nvSpPr>
        <p:spPr bwMode="auto">
          <a:xfrm>
            <a:off x="2884488" y="4560888"/>
            <a:ext cx="14287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6" name="Line 398"/>
          <p:cNvSpPr>
            <a:spLocks noChangeShapeType="1"/>
          </p:cNvSpPr>
          <p:nvPr/>
        </p:nvSpPr>
        <p:spPr bwMode="auto">
          <a:xfrm>
            <a:off x="2898775" y="4562475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7" name="Line 399"/>
          <p:cNvSpPr>
            <a:spLocks noChangeShapeType="1"/>
          </p:cNvSpPr>
          <p:nvPr/>
        </p:nvSpPr>
        <p:spPr bwMode="auto">
          <a:xfrm>
            <a:off x="2911475" y="456406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8" name="Line 400"/>
          <p:cNvSpPr>
            <a:spLocks noChangeShapeType="1"/>
          </p:cNvSpPr>
          <p:nvPr/>
        </p:nvSpPr>
        <p:spPr bwMode="auto">
          <a:xfrm>
            <a:off x="2925763" y="4565650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9" name="Line 401"/>
          <p:cNvSpPr>
            <a:spLocks noChangeShapeType="1"/>
          </p:cNvSpPr>
          <p:nvPr/>
        </p:nvSpPr>
        <p:spPr bwMode="auto">
          <a:xfrm>
            <a:off x="2940050" y="4565650"/>
            <a:ext cx="14288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0" name="Line 402"/>
          <p:cNvSpPr>
            <a:spLocks noChangeShapeType="1"/>
          </p:cNvSpPr>
          <p:nvPr/>
        </p:nvSpPr>
        <p:spPr bwMode="auto">
          <a:xfrm>
            <a:off x="2954338" y="4565650"/>
            <a:ext cx="11112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1" name="Line 403"/>
          <p:cNvSpPr>
            <a:spLocks noChangeShapeType="1"/>
          </p:cNvSpPr>
          <p:nvPr/>
        </p:nvSpPr>
        <p:spPr bwMode="auto">
          <a:xfrm>
            <a:off x="2965450" y="4567238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2" name="Line 404"/>
          <p:cNvSpPr>
            <a:spLocks noChangeShapeType="1"/>
          </p:cNvSpPr>
          <p:nvPr/>
        </p:nvSpPr>
        <p:spPr bwMode="auto">
          <a:xfrm>
            <a:off x="2979738" y="4568825"/>
            <a:ext cx="14287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3" name="Line 405"/>
          <p:cNvSpPr>
            <a:spLocks noChangeShapeType="1"/>
          </p:cNvSpPr>
          <p:nvPr/>
        </p:nvSpPr>
        <p:spPr bwMode="auto">
          <a:xfrm>
            <a:off x="2994025" y="4568825"/>
            <a:ext cx="12700" cy="158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4" name="Line 406"/>
          <p:cNvSpPr>
            <a:spLocks noChangeShapeType="1"/>
          </p:cNvSpPr>
          <p:nvPr/>
        </p:nvSpPr>
        <p:spPr bwMode="auto">
          <a:xfrm>
            <a:off x="3006725" y="4570413"/>
            <a:ext cx="14288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1405" name="Group 407"/>
          <p:cNvGrpSpPr>
            <a:grpSpLocks/>
          </p:cNvGrpSpPr>
          <p:nvPr/>
        </p:nvGrpSpPr>
        <p:grpSpPr bwMode="auto">
          <a:xfrm>
            <a:off x="476250" y="4041775"/>
            <a:ext cx="4078288" cy="695325"/>
            <a:chOff x="307" y="2320"/>
            <a:chExt cx="2662" cy="454"/>
          </a:xfrm>
        </p:grpSpPr>
        <p:sp>
          <p:nvSpPr>
            <p:cNvPr id="52522" name="Line 408"/>
            <p:cNvSpPr>
              <a:spLocks noChangeShapeType="1"/>
            </p:cNvSpPr>
            <p:nvPr/>
          </p:nvSpPr>
          <p:spPr bwMode="auto">
            <a:xfrm>
              <a:off x="1968" y="2666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3" name="Line 409"/>
            <p:cNvSpPr>
              <a:spLocks noChangeShapeType="1"/>
            </p:cNvSpPr>
            <p:nvPr/>
          </p:nvSpPr>
          <p:spPr bwMode="auto">
            <a:xfrm>
              <a:off x="1976" y="266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4" name="Line 410"/>
            <p:cNvSpPr>
              <a:spLocks noChangeShapeType="1"/>
            </p:cNvSpPr>
            <p:nvPr/>
          </p:nvSpPr>
          <p:spPr bwMode="auto">
            <a:xfrm>
              <a:off x="1985" y="266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5" name="Line 411"/>
            <p:cNvSpPr>
              <a:spLocks noChangeShapeType="1"/>
            </p:cNvSpPr>
            <p:nvPr/>
          </p:nvSpPr>
          <p:spPr bwMode="auto">
            <a:xfrm>
              <a:off x="1994" y="2668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6" name="Line 412"/>
            <p:cNvSpPr>
              <a:spLocks noChangeShapeType="1"/>
            </p:cNvSpPr>
            <p:nvPr/>
          </p:nvSpPr>
          <p:spPr bwMode="auto">
            <a:xfrm>
              <a:off x="2002" y="2668"/>
              <a:ext cx="1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7" name="Line 413"/>
            <p:cNvSpPr>
              <a:spLocks noChangeShapeType="1"/>
            </p:cNvSpPr>
            <p:nvPr/>
          </p:nvSpPr>
          <p:spPr bwMode="auto">
            <a:xfrm>
              <a:off x="2012" y="2669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8" name="Line 414"/>
            <p:cNvSpPr>
              <a:spLocks noChangeShapeType="1"/>
            </p:cNvSpPr>
            <p:nvPr/>
          </p:nvSpPr>
          <p:spPr bwMode="auto">
            <a:xfrm>
              <a:off x="2020" y="2669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9" name="Line 415"/>
            <p:cNvSpPr>
              <a:spLocks noChangeShapeType="1"/>
            </p:cNvSpPr>
            <p:nvPr/>
          </p:nvSpPr>
          <p:spPr bwMode="auto">
            <a:xfrm>
              <a:off x="2029" y="2670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0" name="Line 416"/>
            <p:cNvSpPr>
              <a:spLocks noChangeShapeType="1"/>
            </p:cNvSpPr>
            <p:nvPr/>
          </p:nvSpPr>
          <p:spPr bwMode="auto">
            <a:xfrm>
              <a:off x="2038" y="2671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1" name="Line 417"/>
            <p:cNvSpPr>
              <a:spLocks noChangeShapeType="1"/>
            </p:cNvSpPr>
            <p:nvPr/>
          </p:nvSpPr>
          <p:spPr bwMode="auto">
            <a:xfrm>
              <a:off x="2046" y="267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2" name="Line 418"/>
            <p:cNvSpPr>
              <a:spLocks noChangeShapeType="1"/>
            </p:cNvSpPr>
            <p:nvPr/>
          </p:nvSpPr>
          <p:spPr bwMode="auto">
            <a:xfrm>
              <a:off x="2055" y="267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3" name="Line 419"/>
            <p:cNvSpPr>
              <a:spLocks noChangeShapeType="1"/>
            </p:cNvSpPr>
            <p:nvPr/>
          </p:nvSpPr>
          <p:spPr bwMode="auto">
            <a:xfrm>
              <a:off x="2064" y="2673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4" name="Line 420"/>
            <p:cNvSpPr>
              <a:spLocks noChangeShapeType="1"/>
            </p:cNvSpPr>
            <p:nvPr/>
          </p:nvSpPr>
          <p:spPr bwMode="auto">
            <a:xfrm>
              <a:off x="2073" y="2674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5" name="Line 421"/>
            <p:cNvSpPr>
              <a:spLocks noChangeShapeType="1"/>
            </p:cNvSpPr>
            <p:nvPr/>
          </p:nvSpPr>
          <p:spPr bwMode="auto">
            <a:xfrm>
              <a:off x="2082" y="2674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6" name="Line 422"/>
            <p:cNvSpPr>
              <a:spLocks noChangeShapeType="1"/>
            </p:cNvSpPr>
            <p:nvPr/>
          </p:nvSpPr>
          <p:spPr bwMode="auto">
            <a:xfrm>
              <a:off x="2090" y="2674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7" name="Line 423"/>
            <p:cNvSpPr>
              <a:spLocks noChangeShapeType="1"/>
            </p:cNvSpPr>
            <p:nvPr/>
          </p:nvSpPr>
          <p:spPr bwMode="auto">
            <a:xfrm>
              <a:off x="2099" y="2675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8" name="Line 424"/>
            <p:cNvSpPr>
              <a:spLocks noChangeShapeType="1"/>
            </p:cNvSpPr>
            <p:nvPr/>
          </p:nvSpPr>
          <p:spPr bwMode="auto">
            <a:xfrm>
              <a:off x="2108" y="2676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39" name="Line 425"/>
            <p:cNvSpPr>
              <a:spLocks noChangeShapeType="1"/>
            </p:cNvSpPr>
            <p:nvPr/>
          </p:nvSpPr>
          <p:spPr bwMode="auto">
            <a:xfrm>
              <a:off x="2117" y="2676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0" name="Line 426"/>
            <p:cNvSpPr>
              <a:spLocks noChangeShapeType="1"/>
            </p:cNvSpPr>
            <p:nvPr/>
          </p:nvSpPr>
          <p:spPr bwMode="auto">
            <a:xfrm>
              <a:off x="2126" y="267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1" name="Line 427"/>
            <p:cNvSpPr>
              <a:spLocks noChangeShapeType="1"/>
            </p:cNvSpPr>
            <p:nvPr/>
          </p:nvSpPr>
          <p:spPr bwMode="auto">
            <a:xfrm>
              <a:off x="2135" y="2678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2" name="Line 428"/>
            <p:cNvSpPr>
              <a:spLocks noChangeShapeType="1"/>
            </p:cNvSpPr>
            <p:nvPr/>
          </p:nvSpPr>
          <p:spPr bwMode="auto">
            <a:xfrm>
              <a:off x="2143" y="2679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3" name="Line 429"/>
            <p:cNvSpPr>
              <a:spLocks noChangeShapeType="1"/>
            </p:cNvSpPr>
            <p:nvPr/>
          </p:nvSpPr>
          <p:spPr bwMode="auto">
            <a:xfrm>
              <a:off x="2152" y="2679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4" name="Line 430"/>
            <p:cNvSpPr>
              <a:spLocks noChangeShapeType="1"/>
            </p:cNvSpPr>
            <p:nvPr/>
          </p:nvSpPr>
          <p:spPr bwMode="auto">
            <a:xfrm>
              <a:off x="2160" y="2680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5" name="Line 431"/>
            <p:cNvSpPr>
              <a:spLocks noChangeShapeType="1"/>
            </p:cNvSpPr>
            <p:nvPr/>
          </p:nvSpPr>
          <p:spPr bwMode="auto">
            <a:xfrm>
              <a:off x="2169" y="2680"/>
              <a:ext cx="1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6" name="Line 432"/>
            <p:cNvSpPr>
              <a:spLocks noChangeShapeType="1"/>
            </p:cNvSpPr>
            <p:nvPr/>
          </p:nvSpPr>
          <p:spPr bwMode="auto">
            <a:xfrm>
              <a:off x="2179" y="2680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7" name="Line 433"/>
            <p:cNvSpPr>
              <a:spLocks noChangeShapeType="1"/>
            </p:cNvSpPr>
            <p:nvPr/>
          </p:nvSpPr>
          <p:spPr bwMode="auto">
            <a:xfrm>
              <a:off x="2187" y="268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8" name="Line 434"/>
            <p:cNvSpPr>
              <a:spLocks noChangeShapeType="1"/>
            </p:cNvSpPr>
            <p:nvPr/>
          </p:nvSpPr>
          <p:spPr bwMode="auto">
            <a:xfrm>
              <a:off x="2196" y="268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49" name="Line 435"/>
            <p:cNvSpPr>
              <a:spLocks noChangeShapeType="1"/>
            </p:cNvSpPr>
            <p:nvPr/>
          </p:nvSpPr>
          <p:spPr bwMode="auto">
            <a:xfrm>
              <a:off x="2205" y="2683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0" name="Line 436"/>
            <p:cNvSpPr>
              <a:spLocks noChangeShapeType="1"/>
            </p:cNvSpPr>
            <p:nvPr/>
          </p:nvSpPr>
          <p:spPr bwMode="auto">
            <a:xfrm>
              <a:off x="2213" y="2683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1" name="Line 437"/>
            <p:cNvSpPr>
              <a:spLocks noChangeShapeType="1"/>
            </p:cNvSpPr>
            <p:nvPr/>
          </p:nvSpPr>
          <p:spPr bwMode="auto">
            <a:xfrm>
              <a:off x="2222" y="2684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2" name="Line 438"/>
            <p:cNvSpPr>
              <a:spLocks noChangeShapeType="1"/>
            </p:cNvSpPr>
            <p:nvPr/>
          </p:nvSpPr>
          <p:spPr bwMode="auto">
            <a:xfrm>
              <a:off x="2231" y="2685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3" name="Line 439"/>
            <p:cNvSpPr>
              <a:spLocks noChangeShapeType="1"/>
            </p:cNvSpPr>
            <p:nvPr/>
          </p:nvSpPr>
          <p:spPr bwMode="auto">
            <a:xfrm>
              <a:off x="2240" y="2685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4" name="Line 440"/>
            <p:cNvSpPr>
              <a:spLocks noChangeShapeType="1"/>
            </p:cNvSpPr>
            <p:nvPr/>
          </p:nvSpPr>
          <p:spPr bwMode="auto">
            <a:xfrm>
              <a:off x="2249" y="2686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5" name="Line 441"/>
            <p:cNvSpPr>
              <a:spLocks noChangeShapeType="1"/>
            </p:cNvSpPr>
            <p:nvPr/>
          </p:nvSpPr>
          <p:spPr bwMode="auto">
            <a:xfrm>
              <a:off x="2257" y="2686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6" name="Line 442"/>
            <p:cNvSpPr>
              <a:spLocks noChangeShapeType="1"/>
            </p:cNvSpPr>
            <p:nvPr/>
          </p:nvSpPr>
          <p:spPr bwMode="auto">
            <a:xfrm>
              <a:off x="2266" y="2686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7" name="Line 443"/>
            <p:cNvSpPr>
              <a:spLocks noChangeShapeType="1"/>
            </p:cNvSpPr>
            <p:nvPr/>
          </p:nvSpPr>
          <p:spPr bwMode="auto">
            <a:xfrm>
              <a:off x="2274" y="2687"/>
              <a:ext cx="1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8" name="Line 444"/>
            <p:cNvSpPr>
              <a:spLocks noChangeShapeType="1"/>
            </p:cNvSpPr>
            <p:nvPr/>
          </p:nvSpPr>
          <p:spPr bwMode="auto">
            <a:xfrm>
              <a:off x="2284" y="2688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59" name="Line 445"/>
            <p:cNvSpPr>
              <a:spLocks noChangeShapeType="1"/>
            </p:cNvSpPr>
            <p:nvPr/>
          </p:nvSpPr>
          <p:spPr bwMode="auto">
            <a:xfrm>
              <a:off x="2293" y="2688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0" name="Line 446"/>
            <p:cNvSpPr>
              <a:spLocks noChangeShapeType="1"/>
            </p:cNvSpPr>
            <p:nvPr/>
          </p:nvSpPr>
          <p:spPr bwMode="auto">
            <a:xfrm>
              <a:off x="2301" y="2689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1" name="Line 447"/>
            <p:cNvSpPr>
              <a:spLocks noChangeShapeType="1"/>
            </p:cNvSpPr>
            <p:nvPr/>
          </p:nvSpPr>
          <p:spPr bwMode="auto">
            <a:xfrm>
              <a:off x="2310" y="2690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2" name="Line 448"/>
            <p:cNvSpPr>
              <a:spLocks noChangeShapeType="1"/>
            </p:cNvSpPr>
            <p:nvPr/>
          </p:nvSpPr>
          <p:spPr bwMode="auto">
            <a:xfrm>
              <a:off x="2319" y="2690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3" name="Line 449"/>
            <p:cNvSpPr>
              <a:spLocks noChangeShapeType="1"/>
            </p:cNvSpPr>
            <p:nvPr/>
          </p:nvSpPr>
          <p:spPr bwMode="auto">
            <a:xfrm>
              <a:off x="2327" y="269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4" name="Line 450"/>
            <p:cNvSpPr>
              <a:spLocks noChangeShapeType="1"/>
            </p:cNvSpPr>
            <p:nvPr/>
          </p:nvSpPr>
          <p:spPr bwMode="auto">
            <a:xfrm>
              <a:off x="2336" y="269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5" name="Line 451"/>
            <p:cNvSpPr>
              <a:spLocks noChangeShapeType="1"/>
            </p:cNvSpPr>
            <p:nvPr/>
          </p:nvSpPr>
          <p:spPr bwMode="auto">
            <a:xfrm>
              <a:off x="2345" y="269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6" name="Line 452"/>
            <p:cNvSpPr>
              <a:spLocks noChangeShapeType="1"/>
            </p:cNvSpPr>
            <p:nvPr/>
          </p:nvSpPr>
          <p:spPr bwMode="auto">
            <a:xfrm>
              <a:off x="2354" y="269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7" name="Line 453"/>
            <p:cNvSpPr>
              <a:spLocks noChangeShapeType="1"/>
            </p:cNvSpPr>
            <p:nvPr/>
          </p:nvSpPr>
          <p:spPr bwMode="auto">
            <a:xfrm>
              <a:off x="2363" y="2693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8" name="Line 454"/>
            <p:cNvSpPr>
              <a:spLocks noChangeShapeType="1"/>
            </p:cNvSpPr>
            <p:nvPr/>
          </p:nvSpPr>
          <p:spPr bwMode="auto">
            <a:xfrm>
              <a:off x="2371" y="2693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69" name="Line 455"/>
            <p:cNvSpPr>
              <a:spLocks noChangeShapeType="1"/>
            </p:cNvSpPr>
            <p:nvPr/>
          </p:nvSpPr>
          <p:spPr bwMode="auto">
            <a:xfrm>
              <a:off x="2380" y="2694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0" name="Line 456"/>
            <p:cNvSpPr>
              <a:spLocks noChangeShapeType="1"/>
            </p:cNvSpPr>
            <p:nvPr/>
          </p:nvSpPr>
          <p:spPr bwMode="auto">
            <a:xfrm>
              <a:off x="2389" y="2695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1" name="Line 457"/>
            <p:cNvSpPr>
              <a:spLocks noChangeShapeType="1"/>
            </p:cNvSpPr>
            <p:nvPr/>
          </p:nvSpPr>
          <p:spPr bwMode="auto">
            <a:xfrm>
              <a:off x="2398" y="2695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2" name="Line 458"/>
            <p:cNvSpPr>
              <a:spLocks noChangeShapeType="1"/>
            </p:cNvSpPr>
            <p:nvPr/>
          </p:nvSpPr>
          <p:spPr bwMode="auto">
            <a:xfrm>
              <a:off x="2407" y="2696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3" name="Line 459"/>
            <p:cNvSpPr>
              <a:spLocks noChangeShapeType="1"/>
            </p:cNvSpPr>
            <p:nvPr/>
          </p:nvSpPr>
          <p:spPr bwMode="auto">
            <a:xfrm>
              <a:off x="2415" y="269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4" name="Line 460"/>
            <p:cNvSpPr>
              <a:spLocks noChangeShapeType="1"/>
            </p:cNvSpPr>
            <p:nvPr/>
          </p:nvSpPr>
          <p:spPr bwMode="auto">
            <a:xfrm>
              <a:off x="2424" y="269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5" name="Line 461"/>
            <p:cNvSpPr>
              <a:spLocks noChangeShapeType="1"/>
            </p:cNvSpPr>
            <p:nvPr/>
          </p:nvSpPr>
          <p:spPr bwMode="auto">
            <a:xfrm>
              <a:off x="2433" y="2697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6" name="Line 462"/>
            <p:cNvSpPr>
              <a:spLocks noChangeShapeType="1"/>
            </p:cNvSpPr>
            <p:nvPr/>
          </p:nvSpPr>
          <p:spPr bwMode="auto">
            <a:xfrm>
              <a:off x="2441" y="2698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7" name="Line 463"/>
            <p:cNvSpPr>
              <a:spLocks noChangeShapeType="1"/>
            </p:cNvSpPr>
            <p:nvPr/>
          </p:nvSpPr>
          <p:spPr bwMode="auto">
            <a:xfrm>
              <a:off x="2450" y="2698"/>
              <a:ext cx="1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8" name="Line 464"/>
            <p:cNvSpPr>
              <a:spLocks noChangeShapeType="1"/>
            </p:cNvSpPr>
            <p:nvPr/>
          </p:nvSpPr>
          <p:spPr bwMode="auto">
            <a:xfrm>
              <a:off x="2460" y="2699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79" name="Line 465"/>
            <p:cNvSpPr>
              <a:spLocks noChangeShapeType="1"/>
            </p:cNvSpPr>
            <p:nvPr/>
          </p:nvSpPr>
          <p:spPr bwMode="auto">
            <a:xfrm>
              <a:off x="2468" y="2700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0" name="Line 466"/>
            <p:cNvSpPr>
              <a:spLocks noChangeShapeType="1"/>
            </p:cNvSpPr>
            <p:nvPr/>
          </p:nvSpPr>
          <p:spPr bwMode="auto">
            <a:xfrm>
              <a:off x="2477" y="2700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1" name="Line 467"/>
            <p:cNvSpPr>
              <a:spLocks noChangeShapeType="1"/>
            </p:cNvSpPr>
            <p:nvPr/>
          </p:nvSpPr>
          <p:spPr bwMode="auto">
            <a:xfrm>
              <a:off x="2485" y="270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2" name="Line 468"/>
            <p:cNvSpPr>
              <a:spLocks noChangeShapeType="1"/>
            </p:cNvSpPr>
            <p:nvPr/>
          </p:nvSpPr>
          <p:spPr bwMode="auto">
            <a:xfrm>
              <a:off x="2494" y="270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3" name="Line 469"/>
            <p:cNvSpPr>
              <a:spLocks noChangeShapeType="1"/>
            </p:cNvSpPr>
            <p:nvPr/>
          </p:nvSpPr>
          <p:spPr bwMode="auto">
            <a:xfrm>
              <a:off x="2503" y="270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4" name="Line 470"/>
            <p:cNvSpPr>
              <a:spLocks noChangeShapeType="1"/>
            </p:cNvSpPr>
            <p:nvPr/>
          </p:nvSpPr>
          <p:spPr bwMode="auto">
            <a:xfrm>
              <a:off x="2512" y="2703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5" name="Line 471"/>
            <p:cNvSpPr>
              <a:spLocks noChangeShapeType="1"/>
            </p:cNvSpPr>
            <p:nvPr/>
          </p:nvSpPr>
          <p:spPr bwMode="auto">
            <a:xfrm>
              <a:off x="2521" y="2703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6" name="Line 472"/>
            <p:cNvSpPr>
              <a:spLocks noChangeShapeType="1"/>
            </p:cNvSpPr>
            <p:nvPr/>
          </p:nvSpPr>
          <p:spPr bwMode="auto">
            <a:xfrm>
              <a:off x="2530" y="2703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7" name="Line 473"/>
            <p:cNvSpPr>
              <a:spLocks noChangeShapeType="1"/>
            </p:cNvSpPr>
            <p:nvPr/>
          </p:nvSpPr>
          <p:spPr bwMode="auto">
            <a:xfrm>
              <a:off x="2538" y="2704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8" name="Line 474"/>
            <p:cNvSpPr>
              <a:spLocks noChangeShapeType="1"/>
            </p:cNvSpPr>
            <p:nvPr/>
          </p:nvSpPr>
          <p:spPr bwMode="auto">
            <a:xfrm>
              <a:off x="2547" y="2704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89" name="Line 475"/>
            <p:cNvSpPr>
              <a:spLocks noChangeShapeType="1"/>
            </p:cNvSpPr>
            <p:nvPr/>
          </p:nvSpPr>
          <p:spPr bwMode="auto">
            <a:xfrm>
              <a:off x="2556" y="2705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0" name="Line 476"/>
            <p:cNvSpPr>
              <a:spLocks noChangeShapeType="1"/>
            </p:cNvSpPr>
            <p:nvPr/>
          </p:nvSpPr>
          <p:spPr bwMode="auto">
            <a:xfrm>
              <a:off x="2565" y="2706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1" name="Line 477"/>
            <p:cNvSpPr>
              <a:spLocks noChangeShapeType="1"/>
            </p:cNvSpPr>
            <p:nvPr/>
          </p:nvSpPr>
          <p:spPr bwMode="auto">
            <a:xfrm>
              <a:off x="2574" y="2706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2" name="Line 478"/>
            <p:cNvSpPr>
              <a:spLocks noChangeShapeType="1"/>
            </p:cNvSpPr>
            <p:nvPr/>
          </p:nvSpPr>
          <p:spPr bwMode="auto">
            <a:xfrm>
              <a:off x="2582" y="270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3" name="Line 479"/>
            <p:cNvSpPr>
              <a:spLocks noChangeShapeType="1"/>
            </p:cNvSpPr>
            <p:nvPr/>
          </p:nvSpPr>
          <p:spPr bwMode="auto">
            <a:xfrm>
              <a:off x="2591" y="2708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4" name="Line 480"/>
            <p:cNvSpPr>
              <a:spLocks noChangeShapeType="1"/>
            </p:cNvSpPr>
            <p:nvPr/>
          </p:nvSpPr>
          <p:spPr bwMode="auto">
            <a:xfrm>
              <a:off x="2600" y="2708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5" name="Line 481"/>
            <p:cNvSpPr>
              <a:spLocks noChangeShapeType="1"/>
            </p:cNvSpPr>
            <p:nvPr/>
          </p:nvSpPr>
          <p:spPr bwMode="auto">
            <a:xfrm>
              <a:off x="2608" y="2709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6" name="Line 482"/>
            <p:cNvSpPr>
              <a:spLocks noChangeShapeType="1"/>
            </p:cNvSpPr>
            <p:nvPr/>
          </p:nvSpPr>
          <p:spPr bwMode="auto">
            <a:xfrm>
              <a:off x="2617" y="2709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7" name="Line 483"/>
            <p:cNvSpPr>
              <a:spLocks noChangeShapeType="1"/>
            </p:cNvSpPr>
            <p:nvPr/>
          </p:nvSpPr>
          <p:spPr bwMode="auto">
            <a:xfrm>
              <a:off x="2626" y="2709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8" name="Line 484"/>
            <p:cNvSpPr>
              <a:spLocks noChangeShapeType="1"/>
            </p:cNvSpPr>
            <p:nvPr/>
          </p:nvSpPr>
          <p:spPr bwMode="auto">
            <a:xfrm>
              <a:off x="2635" y="2710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99" name="Line 485"/>
            <p:cNvSpPr>
              <a:spLocks noChangeShapeType="1"/>
            </p:cNvSpPr>
            <p:nvPr/>
          </p:nvSpPr>
          <p:spPr bwMode="auto">
            <a:xfrm>
              <a:off x="2644" y="2710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0" name="Line 486"/>
            <p:cNvSpPr>
              <a:spLocks noChangeShapeType="1"/>
            </p:cNvSpPr>
            <p:nvPr/>
          </p:nvSpPr>
          <p:spPr bwMode="auto">
            <a:xfrm>
              <a:off x="2652" y="271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1" name="Line 487"/>
            <p:cNvSpPr>
              <a:spLocks noChangeShapeType="1"/>
            </p:cNvSpPr>
            <p:nvPr/>
          </p:nvSpPr>
          <p:spPr bwMode="auto">
            <a:xfrm>
              <a:off x="2661" y="271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2" name="Line 488"/>
            <p:cNvSpPr>
              <a:spLocks noChangeShapeType="1"/>
            </p:cNvSpPr>
            <p:nvPr/>
          </p:nvSpPr>
          <p:spPr bwMode="auto">
            <a:xfrm>
              <a:off x="2670" y="271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3" name="Line 489"/>
            <p:cNvSpPr>
              <a:spLocks noChangeShapeType="1"/>
            </p:cNvSpPr>
            <p:nvPr/>
          </p:nvSpPr>
          <p:spPr bwMode="auto">
            <a:xfrm>
              <a:off x="2679" y="2713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4" name="Line 490"/>
            <p:cNvSpPr>
              <a:spLocks noChangeShapeType="1"/>
            </p:cNvSpPr>
            <p:nvPr/>
          </p:nvSpPr>
          <p:spPr bwMode="auto">
            <a:xfrm>
              <a:off x="2688" y="2713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5" name="Line 491"/>
            <p:cNvSpPr>
              <a:spLocks noChangeShapeType="1"/>
            </p:cNvSpPr>
            <p:nvPr/>
          </p:nvSpPr>
          <p:spPr bwMode="auto">
            <a:xfrm>
              <a:off x="2696" y="2714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6" name="Line 492"/>
            <p:cNvSpPr>
              <a:spLocks noChangeShapeType="1"/>
            </p:cNvSpPr>
            <p:nvPr/>
          </p:nvSpPr>
          <p:spPr bwMode="auto">
            <a:xfrm>
              <a:off x="2705" y="2715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7" name="Line 493"/>
            <p:cNvSpPr>
              <a:spLocks noChangeShapeType="1"/>
            </p:cNvSpPr>
            <p:nvPr/>
          </p:nvSpPr>
          <p:spPr bwMode="auto">
            <a:xfrm>
              <a:off x="2714" y="2715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8" name="Line 494"/>
            <p:cNvSpPr>
              <a:spLocks noChangeShapeType="1"/>
            </p:cNvSpPr>
            <p:nvPr/>
          </p:nvSpPr>
          <p:spPr bwMode="auto">
            <a:xfrm>
              <a:off x="2722" y="2715"/>
              <a:ext cx="1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09" name="Line 495"/>
            <p:cNvSpPr>
              <a:spLocks noChangeShapeType="1"/>
            </p:cNvSpPr>
            <p:nvPr/>
          </p:nvSpPr>
          <p:spPr bwMode="auto">
            <a:xfrm>
              <a:off x="2732" y="2715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0" name="Line 496"/>
            <p:cNvSpPr>
              <a:spLocks noChangeShapeType="1"/>
            </p:cNvSpPr>
            <p:nvPr/>
          </p:nvSpPr>
          <p:spPr bwMode="auto">
            <a:xfrm>
              <a:off x="2740" y="2716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1" name="Line 497"/>
            <p:cNvSpPr>
              <a:spLocks noChangeShapeType="1"/>
            </p:cNvSpPr>
            <p:nvPr/>
          </p:nvSpPr>
          <p:spPr bwMode="auto">
            <a:xfrm>
              <a:off x="2749" y="271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2" name="Line 498"/>
            <p:cNvSpPr>
              <a:spLocks noChangeShapeType="1"/>
            </p:cNvSpPr>
            <p:nvPr/>
          </p:nvSpPr>
          <p:spPr bwMode="auto">
            <a:xfrm>
              <a:off x="2758" y="2717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3" name="Line 499"/>
            <p:cNvSpPr>
              <a:spLocks noChangeShapeType="1"/>
            </p:cNvSpPr>
            <p:nvPr/>
          </p:nvSpPr>
          <p:spPr bwMode="auto">
            <a:xfrm>
              <a:off x="2766" y="2718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4" name="Line 500"/>
            <p:cNvSpPr>
              <a:spLocks noChangeShapeType="1"/>
            </p:cNvSpPr>
            <p:nvPr/>
          </p:nvSpPr>
          <p:spPr bwMode="auto">
            <a:xfrm>
              <a:off x="2775" y="2718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5" name="Line 501"/>
            <p:cNvSpPr>
              <a:spLocks noChangeShapeType="1"/>
            </p:cNvSpPr>
            <p:nvPr/>
          </p:nvSpPr>
          <p:spPr bwMode="auto">
            <a:xfrm>
              <a:off x="2784" y="2719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6" name="Line 502"/>
            <p:cNvSpPr>
              <a:spLocks noChangeShapeType="1"/>
            </p:cNvSpPr>
            <p:nvPr/>
          </p:nvSpPr>
          <p:spPr bwMode="auto">
            <a:xfrm>
              <a:off x="2793" y="2720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7" name="Line 503"/>
            <p:cNvSpPr>
              <a:spLocks noChangeShapeType="1"/>
            </p:cNvSpPr>
            <p:nvPr/>
          </p:nvSpPr>
          <p:spPr bwMode="auto">
            <a:xfrm>
              <a:off x="2802" y="2720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8" name="Line 504"/>
            <p:cNvSpPr>
              <a:spLocks noChangeShapeType="1"/>
            </p:cNvSpPr>
            <p:nvPr/>
          </p:nvSpPr>
          <p:spPr bwMode="auto">
            <a:xfrm>
              <a:off x="2810" y="272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19" name="Line 505"/>
            <p:cNvSpPr>
              <a:spLocks noChangeShapeType="1"/>
            </p:cNvSpPr>
            <p:nvPr/>
          </p:nvSpPr>
          <p:spPr bwMode="auto">
            <a:xfrm>
              <a:off x="2819" y="272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0" name="Line 506"/>
            <p:cNvSpPr>
              <a:spLocks noChangeShapeType="1"/>
            </p:cNvSpPr>
            <p:nvPr/>
          </p:nvSpPr>
          <p:spPr bwMode="auto">
            <a:xfrm>
              <a:off x="2828" y="2721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1" name="Line 507"/>
            <p:cNvSpPr>
              <a:spLocks noChangeShapeType="1"/>
            </p:cNvSpPr>
            <p:nvPr/>
          </p:nvSpPr>
          <p:spPr bwMode="auto">
            <a:xfrm>
              <a:off x="2837" y="272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2" name="Line 508"/>
            <p:cNvSpPr>
              <a:spLocks noChangeShapeType="1"/>
            </p:cNvSpPr>
            <p:nvPr/>
          </p:nvSpPr>
          <p:spPr bwMode="auto">
            <a:xfrm>
              <a:off x="2846" y="2722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3" name="Line 509"/>
            <p:cNvSpPr>
              <a:spLocks noChangeShapeType="1"/>
            </p:cNvSpPr>
            <p:nvPr/>
          </p:nvSpPr>
          <p:spPr bwMode="auto">
            <a:xfrm>
              <a:off x="2855" y="2723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4" name="Line 510"/>
            <p:cNvSpPr>
              <a:spLocks noChangeShapeType="1"/>
            </p:cNvSpPr>
            <p:nvPr/>
          </p:nvSpPr>
          <p:spPr bwMode="auto">
            <a:xfrm>
              <a:off x="2863" y="2723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5" name="Line 511"/>
            <p:cNvSpPr>
              <a:spLocks noChangeShapeType="1"/>
            </p:cNvSpPr>
            <p:nvPr/>
          </p:nvSpPr>
          <p:spPr bwMode="auto">
            <a:xfrm>
              <a:off x="2872" y="2724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6" name="Line 512"/>
            <p:cNvSpPr>
              <a:spLocks noChangeShapeType="1"/>
            </p:cNvSpPr>
            <p:nvPr/>
          </p:nvSpPr>
          <p:spPr bwMode="auto">
            <a:xfrm>
              <a:off x="2880" y="2724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7" name="Line 513"/>
            <p:cNvSpPr>
              <a:spLocks noChangeShapeType="1"/>
            </p:cNvSpPr>
            <p:nvPr/>
          </p:nvSpPr>
          <p:spPr bwMode="auto">
            <a:xfrm>
              <a:off x="2889" y="2725"/>
              <a:ext cx="1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8" name="Line 514"/>
            <p:cNvSpPr>
              <a:spLocks noChangeShapeType="1"/>
            </p:cNvSpPr>
            <p:nvPr/>
          </p:nvSpPr>
          <p:spPr bwMode="auto">
            <a:xfrm>
              <a:off x="2899" y="2726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29" name="Line 515"/>
            <p:cNvSpPr>
              <a:spLocks noChangeShapeType="1"/>
            </p:cNvSpPr>
            <p:nvPr/>
          </p:nvSpPr>
          <p:spPr bwMode="auto">
            <a:xfrm>
              <a:off x="2907" y="2726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0" name="Line 516"/>
            <p:cNvSpPr>
              <a:spLocks noChangeShapeType="1"/>
            </p:cNvSpPr>
            <p:nvPr/>
          </p:nvSpPr>
          <p:spPr bwMode="auto">
            <a:xfrm>
              <a:off x="2916" y="272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1" name="Line 517"/>
            <p:cNvSpPr>
              <a:spLocks noChangeShapeType="1"/>
            </p:cNvSpPr>
            <p:nvPr/>
          </p:nvSpPr>
          <p:spPr bwMode="auto">
            <a:xfrm>
              <a:off x="2925" y="2727"/>
              <a:ext cx="8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2" name="Line 518"/>
            <p:cNvSpPr>
              <a:spLocks noChangeShapeType="1"/>
            </p:cNvSpPr>
            <p:nvPr/>
          </p:nvSpPr>
          <p:spPr bwMode="auto">
            <a:xfrm>
              <a:off x="2933" y="272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3" name="Line 519"/>
            <p:cNvSpPr>
              <a:spLocks noChangeShapeType="1"/>
            </p:cNvSpPr>
            <p:nvPr/>
          </p:nvSpPr>
          <p:spPr bwMode="auto">
            <a:xfrm>
              <a:off x="2942" y="2727"/>
              <a:ext cx="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4" name="Freeform 520"/>
            <p:cNvSpPr>
              <a:spLocks/>
            </p:cNvSpPr>
            <p:nvPr/>
          </p:nvSpPr>
          <p:spPr bwMode="auto">
            <a:xfrm>
              <a:off x="307" y="2320"/>
              <a:ext cx="36" cy="41"/>
            </a:xfrm>
            <a:custGeom>
              <a:avLst/>
              <a:gdLst>
                <a:gd name="T0" fmla="*/ 0 w 73"/>
                <a:gd name="T1" fmla="*/ 0 h 82"/>
                <a:gd name="T2" fmla="*/ 36 w 73"/>
                <a:gd name="T3" fmla="*/ 0 h 82"/>
                <a:gd name="T4" fmla="*/ 18 w 73"/>
                <a:gd name="T5" fmla="*/ 41 h 82"/>
                <a:gd name="T6" fmla="*/ 0 w 73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82"/>
                <a:gd name="T14" fmla="*/ 73 w 73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82">
                  <a:moveTo>
                    <a:pt x="0" y="0"/>
                  </a:moveTo>
                  <a:lnTo>
                    <a:pt x="73" y="0"/>
                  </a:lnTo>
                  <a:lnTo>
                    <a:pt x="37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5" name="Freeform 521"/>
            <p:cNvSpPr>
              <a:spLocks/>
            </p:cNvSpPr>
            <p:nvPr/>
          </p:nvSpPr>
          <p:spPr bwMode="auto">
            <a:xfrm>
              <a:off x="321" y="2326"/>
              <a:ext cx="36" cy="41"/>
            </a:xfrm>
            <a:custGeom>
              <a:avLst/>
              <a:gdLst>
                <a:gd name="T0" fmla="*/ 0 w 72"/>
                <a:gd name="T1" fmla="*/ 0 h 82"/>
                <a:gd name="T2" fmla="*/ 36 w 72"/>
                <a:gd name="T3" fmla="*/ 0 h 82"/>
                <a:gd name="T4" fmla="*/ 18 w 72"/>
                <a:gd name="T5" fmla="*/ 41 h 82"/>
                <a:gd name="T6" fmla="*/ 0 w 7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2"/>
                <a:gd name="T14" fmla="*/ 72 w 7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2">
                  <a:moveTo>
                    <a:pt x="0" y="0"/>
                  </a:moveTo>
                  <a:lnTo>
                    <a:pt x="72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6" name="Freeform 522"/>
            <p:cNvSpPr>
              <a:spLocks/>
            </p:cNvSpPr>
            <p:nvPr/>
          </p:nvSpPr>
          <p:spPr bwMode="auto">
            <a:xfrm>
              <a:off x="338" y="2371"/>
              <a:ext cx="36" cy="41"/>
            </a:xfrm>
            <a:custGeom>
              <a:avLst/>
              <a:gdLst>
                <a:gd name="T0" fmla="*/ 0 w 73"/>
                <a:gd name="T1" fmla="*/ 0 h 82"/>
                <a:gd name="T2" fmla="*/ 36 w 73"/>
                <a:gd name="T3" fmla="*/ 0 h 82"/>
                <a:gd name="T4" fmla="*/ 18 w 73"/>
                <a:gd name="T5" fmla="*/ 41 h 82"/>
                <a:gd name="T6" fmla="*/ 0 w 73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82"/>
                <a:gd name="T14" fmla="*/ 73 w 73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82">
                  <a:moveTo>
                    <a:pt x="0" y="0"/>
                  </a:moveTo>
                  <a:lnTo>
                    <a:pt x="73" y="0"/>
                  </a:lnTo>
                  <a:lnTo>
                    <a:pt x="37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7" name="Freeform 523"/>
            <p:cNvSpPr>
              <a:spLocks/>
            </p:cNvSpPr>
            <p:nvPr/>
          </p:nvSpPr>
          <p:spPr bwMode="auto">
            <a:xfrm>
              <a:off x="347" y="2367"/>
              <a:ext cx="36" cy="41"/>
            </a:xfrm>
            <a:custGeom>
              <a:avLst/>
              <a:gdLst>
                <a:gd name="T0" fmla="*/ 0 w 73"/>
                <a:gd name="T1" fmla="*/ 0 h 82"/>
                <a:gd name="T2" fmla="*/ 36 w 73"/>
                <a:gd name="T3" fmla="*/ 0 h 82"/>
                <a:gd name="T4" fmla="*/ 18 w 73"/>
                <a:gd name="T5" fmla="*/ 41 h 82"/>
                <a:gd name="T6" fmla="*/ 0 w 73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82"/>
                <a:gd name="T14" fmla="*/ 73 w 73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82">
                  <a:moveTo>
                    <a:pt x="0" y="0"/>
                  </a:moveTo>
                  <a:lnTo>
                    <a:pt x="73" y="0"/>
                  </a:lnTo>
                  <a:lnTo>
                    <a:pt x="37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8" name="Freeform 524"/>
            <p:cNvSpPr>
              <a:spLocks/>
            </p:cNvSpPr>
            <p:nvPr/>
          </p:nvSpPr>
          <p:spPr bwMode="auto">
            <a:xfrm>
              <a:off x="435" y="2446"/>
              <a:ext cx="36" cy="41"/>
            </a:xfrm>
            <a:custGeom>
              <a:avLst/>
              <a:gdLst>
                <a:gd name="T0" fmla="*/ 0 w 72"/>
                <a:gd name="T1" fmla="*/ 0 h 82"/>
                <a:gd name="T2" fmla="*/ 36 w 72"/>
                <a:gd name="T3" fmla="*/ 0 h 82"/>
                <a:gd name="T4" fmla="*/ 18 w 72"/>
                <a:gd name="T5" fmla="*/ 41 h 82"/>
                <a:gd name="T6" fmla="*/ 0 w 7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2"/>
                <a:gd name="T14" fmla="*/ 72 w 7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2">
                  <a:moveTo>
                    <a:pt x="0" y="0"/>
                  </a:moveTo>
                  <a:lnTo>
                    <a:pt x="72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39" name="Freeform 525"/>
            <p:cNvSpPr>
              <a:spLocks/>
            </p:cNvSpPr>
            <p:nvPr/>
          </p:nvSpPr>
          <p:spPr bwMode="auto">
            <a:xfrm>
              <a:off x="566" y="2529"/>
              <a:ext cx="37" cy="41"/>
            </a:xfrm>
            <a:custGeom>
              <a:avLst/>
              <a:gdLst>
                <a:gd name="T0" fmla="*/ 0 w 72"/>
                <a:gd name="T1" fmla="*/ 0 h 82"/>
                <a:gd name="T2" fmla="*/ 37 w 72"/>
                <a:gd name="T3" fmla="*/ 0 h 82"/>
                <a:gd name="T4" fmla="*/ 19 w 72"/>
                <a:gd name="T5" fmla="*/ 41 h 82"/>
                <a:gd name="T6" fmla="*/ 0 w 7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2"/>
                <a:gd name="T14" fmla="*/ 72 w 7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2">
                  <a:moveTo>
                    <a:pt x="0" y="0"/>
                  </a:moveTo>
                  <a:lnTo>
                    <a:pt x="72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0" name="Freeform 526"/>
            <p:cNvSpPr>
              <a:spLocks/>
            </p:cNvSpPr>
            <p:nvPr/>
          </p:nvSpPr>
          <p:spPr bwMode="auto">
            <a:xfrm>
              <a:off x="654" y="2579"/>
              <a:ext cx="36" cy="42"/>
            </a:xfrm>
            <a:custGeom>
              <a:avLst/>
              <a:gdLst>
                <a:gd name="T0" fmla="*/ 0 w 72"/>
                <a:gd name="T1" fmla="*/ 0 h 82"/>
                <a:gd name="T2" fmla="*/ 36 w 72"/>
                <a:gd name="T3" fmla="*/ 0 h 82"/>
                <a:gd name="T4" fmla="*/ 18 w 72"/>
                <a:gd name="T5" fmla="*/ 42 h 82"/>
                <a:gd name="T6" fmla="*/ 0 w 7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2"/>
                <a:gd name="T14" fmla="*/ 72 w 7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2">
                  <a:moveTo>
                    <a:pt x="0" y="0"/>
                  </a:moveTo>
                  <a:lnTo>
                    <a:pt x="72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1" name="Freeform 527"/>
            <p:cNvSpPr>
              <a:spLocks/>
            </p:cNvSpPr>
            <p:nvPr/>
          </p:nvSpPr>
          <p:spPr bwMode="auto">
            <a:xfrm>
              <a:off x="742" y="2606"/>
              <a:ext cx="36" cy="41"/>
            </a:xfrm>
            <a:custGeom>
              <a:avLst/>
              <a:gdLst>
                <a:gd name="T0" fmla="*/ 0 w 73"/>
                <a:gd name="T1" fmla="*/ 0 h 82"/>
                <a:gd name="T2" fmla="*/ 36 w 73"/>
                <a:gd name="T3" fmla="*/ 0 h 82"/>
                <a:gd name="T4" fmla="*/ 18 w 73"/>
                <a:gd name="T5" fmla="*/ 41 h 82"/>
                <a:gd name="T6" fmla="*/ 0 w 73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82"/>
                <a:gd name="T14" fmla="*/ 73 w 73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82">
                  <a:moveTo>
                    <a:pt x="0" y="0"/>
                  </a:moveTo>
                  <a:lnTo>
                    <a:pt x="73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2" name="Freeform 528"/>
            <p:cNvSpPr>
              <a:spLocks/>
            </p:cNvSpPr>
            <p:nvPr/>
          </p:nvSpPr>
          <p:spPr bwMode="auto">
            <a:xfrm>
              <a:off x="961" y="2665"/>
              <a:ext cx="36" cy="41"/>
            </a:xfrm>
            <a:custGeom>
              <a:avLst/>
              <a:gdLst>
                <a:gd name="T0" fmla="*/ 0 w 73"/>
                <a:gd name="T1" fmla="*/ 0 h 82"/>
                <a:gd name="T2" fmla="*/ 36 w 73"/>
                <a:gd name="T3" fmla="*/ 0 h 82"/>
                <a:gd name="T4" fmla="*/ 18 w 73"/>
                <a:gd name="T5" fmla="*/ 41 h 82"/>
                <a:gd name="T6" fmla="*/ 0 w 73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82"/>
                <a:gd name="T14" fmla="*/ 73 w 73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82">
                  <a:moveTo>
                    <a:pt x="0" y="0"/>
                  </a:moveTo>
                  <a:lnTo>
                    <a:pt x="73" y="0"/>
                  </a:lnTo>
                  <a:lnTo>
                    <a:pt x="37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3" name="Freeform 529"/>
            <p:cNvSpPr>
              <a:spLocks/>
            </p:cNvSpPr>
            <p:nvPr/>
          </p:nvSpPr>
          <p:spPr bwMode="auto">
            <a:xfrm>
              <a:off x="1180" y="2662"/>
              <a:ext cx="36" cy="41"/>
            </a:xfrm>
            <a:custGeom>
              <a:avLst/>
              <a:gdLst>
                <a:gd name="T0" fmla="*/ 0 w 72"/>
                <a:gd name="T1" fmla="*/ 0 h 82"/>
                <a:gd name="T2" fmla="*/ 36 w 72"/>
                <a:gd name="T3" fmla="*/ 0 h 82"/>
                <a:gd name="T4" fmla="*/ 18 w 72"/>
                <a:gd name="T5" fmla="*/ 41 h 82"/>
                <a:gd name="T6" fmla="*/ 0 w 7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2"/>
                <a:gd name="T14" fmla="*/ 72 w 7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2">
                  <a:moveTo>
                    <a:pt x="0" y="0"/>
                  </a:moveTo>
                  <a:lnTo>
                    <a:pt x="72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4" name="Freeform 530"/>
            <p:cNvSpPr>
              <a:spLocks/>
            </p:cNvSpPr>
            <p:nvPr/>
          </p:nvSpPr>
          <p:spPr bwMode="auto">
            <a:xfrm>
              <a:off x="1618" y="2697"/>
              <a:ext cx="36" cy="42"/>
            </a:xfrm>
            <a:custGeom>
              <a:avLst/>
              <a:gdLst>
                <a:gd name="T0" fmla="*/ 0 w 72"/>
                <a:gd name="T1" fmla="*/ 0 h 82"/>
                <a:gd name="T2" fmla="*/ 36 w 72"/>
                <a:gd name="T3" fmla="*/ 0 h 82"/>
                <a:gd name="T4" fmla="*/ 18 w 72"/>
                <a:gd name="T5" fmla="*/ 42 h 82"/>
                <a:gd name="T6" fmla="*/ 0 w 7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2"/>
                <a:gd name="T14" fmla="*/ 72 w 7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2">
                  <a:moveTo>
                    <a:pt x="0" y="0"/>
                  </a:moveTo>
                  <a:lnTo>
                    <a:pt x="72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5" name="Freeform 531"/>
            <p:cNvSpPr>
              <a:spLocks/>
            </p:cNvSpPr>
            <p:nvPr/>
          </p:nvSpPr>
          <p:spPr bwMode="auto">
            <a:xfrm>
              <a:off x="2933" y="2733"/>
              <a:ext cx="36" cy="41"/>
            </a:xfrm>
            <a:custGeom>
              <a:avLst/>
              <a:gdLst>
                <a:gd name="T0" fmla="*/ 0 w 73"/>
                <a:gd name="T1" fmla="*/ 0 h 82"/>
                <a:gd name="T2" fmla="*/ 36 w 73"/>
                <a:gd name="T3" fmla="*/ 0 h 82"/>
                <a:gd name="T4" fmla="*/ 18 w 73"/>
                <a:gd name="T5" fmla="*/ 41 h 82"/>
                <a:gd name="T6" fmla="*/ 0 w 73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82"/>
                <a:gd name="T14" fmla="*/ 73 w 73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82">
                  <a:moveTo>
                    <a:pt x="0" y="0"/>
                  </a:moveTo>
                  <a:lnTo>
                    <a:pt x="73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6" name="Line 532"/>
            <p:cNvSpPr>
              <a:spLocks noChangeShapeType="1"/>
            </p:cNvSpPr>
            <p:nvPr/>
          </p:nvSpPr>
          <p:spPr bwMode="auto">
            <a:xfrm>
              <a:off x="325" y="2340"/>
              <a:ext cx="9" cy="1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7" name="Line 533"/>
            <p:cNvSpPr>
              <a:spLocks noChangeShapeType="1"/>
            </p:cNvSpPr>
            <p:nvPr/>
          </p:nvSpPr>
          <p:spPr bwMode="auto">
            <a:xfrm>
              <a:off x="334" y="2351"/>
              <a:ext cx="9" cy="1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8" name="Line 534"/>
            <p:cNvSpPr>
              <a:spLocks noChangeShapeType="1"/>
            </p:cNvSpPr>
            <p:nvPr/>
          </p:nvSpPr>
          <p:spPr bwMode="auto">
            <a:xfrm>
              <a:off x="343" y="2362"/>
              <a:ext cx="9" cy="1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49" name="Line 535"/>
            <p:cNvSpPr>
              <a:spLocks noChangeShapeType="1"/>
            </p:cNvSpPr>
            <p:nvPr/>
          </p:nvSpPr>
          <p:spPr bwMode="auto">
            <a:xfrm>
              <a:off x="352" y="2373"/>
              <a:ext cx="9" cy="1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0" name="Line 536"/>
            <p:cNvSpPr>
              <a:spLocks noChangeShapeType="1"/>
            </p:cNvSpPr>
            <p:nvPr/>
          </p:nvSpPr>
          <p:spPr bwMode="auto">
            <a:xfrm>
              <a:off x="361" y="2383"/>
              <a:ext cx="8" cy="9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1" name="Line 537"/>
            <p:cNvSpPr>
              <a:spLocks noChangeShapeType="1"/>
            </p:cNvSpPr>
            <p:nvPr/>
          </p:nvSpPr>
          <p:spPr bwMode="auto">
            <a:xfrm>
              <a:off x="369" y="2392"/>
              <a:ext cx="9" cy="10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2" name="Line 538"/>
            <p:cNvSpPr>
              <a:spLocks noChangeShapeType="1"/>
            </p:cNvSpPr>
            <p:nvPr/>
          </p:nvSpPr>
          <p:spPr bwMode="auto">
            <a:xfrm>
              <a:off x="378" y="2402"/>
              <a:ext cx="9" cy="9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3" name="Line 539"/>
            <p:cNvSpPr>
              <a:spLocks noChangeShapeType="1"/>
            </p:cNvSpPr>
            <p:nvPr/>
          </p:nvSpPr>
          <p:spPr bwMode="auto">
            <a:xfrm>
              <a:off x="387" y="2411"/>
              <a:ext cx="9" cy="9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4" name="Line 540"/>
            <p:cNvSpPr>
              <a:spLocks noChangeShapeType="1"/>
            </p:cNvSpPr>
            <p:nvPr/>
          </p:nvSpPr>
          <p:spPr bwMode="auto">
            <a:xfrm>
              <a:off x="396" y="2420"/>
              <a:ext cx="9" cy="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5" name="Line 541"/>
            <p:cNvSpPr>
              <a:spLocks noChangeShapeType="1"/>
            </p:cNvSpPr>
            <p:nvPr/>
          </p:nvSpPr>
          <p:spPr bwMode="auto">
            <a:xfrm>
              <a:off x="405" y="2428"/>
              <a:ext cx="9" cy="9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6" name="Line 542"/>
            <p:cNvSpPr>
              <a:spLocks noChangeShapeType="1"/>
            </p:cNvSpPr>
            <p:nvPr/>
          </p:nvSpPr>
          <p:spPr bwMode="auto">
            <a:xfrm>
              <a:off x="414" y="2437"/>
              <a:ext cx="8" cy="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7" name="Line 543"/>
            <p:cNvSpPr>
              <a:spLocks noChangeShapeType="1"/>
            </p:cNvSpPr>
            <p:nvPr/>
          </p:nvSpPr>
          <p:spPr bwMode="auto">
            <a:xfrm>
              <a:off x="422" y="2445"/>
              <a:ext cx="9" cy="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8" name="Line 544"/>
            <p:cNvSpPr>
              <a:spLocks noChangeShapeType="1"/>
            </p:cNvSpPr>
            <p:nvPr/>
          </p:nvSpPr>
          <p:spPr bwMode="auto">
            <a:xfrm>
              <a:off x="431" y="2453"/>
              <a:ext cx="8" cy="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59" name="Line 545"/>
            <p:cNvSpPr>
              <a:spLocks noChangeShapeType="1"/>
            </p:cNvSpPr>
            <p:nvPr/>
          </p:nvSpPr>
          <p:spPr bwMode="auto">
            <a:xfrm>
              <a:off x="439" y="2461"/>
              <a:ext cx="9" cy="6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0" name="Line 546"/>
            <p:cNvSpPr>
              <a:spLocks noChangeShapeType="1"/>
            </p:cNvSpPr>
            <p:nvPr/>
          </p:nvSpPr>
          <p:spPr bwMode="auto">
            <a:xfrm>
              <a:off x="448" y="2467"/>
              <a:ext cx="10" cy="8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1" name="Line 547"/>
            <p:cNvSpPr>
              <a:spLocks noChangeShapeType="1"/>
            </p:cNvSpPr>
            <p:nvPr/>
          </p:nvSpPr>
          <p:spPr bwMode="auto">
            <a:xfrm>
              <a:off x="458" y="2475"/>
              <a:ext cx="8" cy="7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2" name="Line 548"/>
            <p:cNvSpPr>
              <a:spLocks noChangeShapeType="1"/>
            </p:cNvSpPr>
            <p:nvPr/>
          </p:nvSpPr>
          <p:spPr bwMode="auto">
            <a:xfrm>
              <a:off x="466" y="2482"/>
              <a:ext cx="9" cy="7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3" name="Line 549"/>
            <p:cNvSpPr>
              <a:spLocks noChangeShapeType="1"/>
            </p:cNvSpPr>
            <p:nvPr/>
          </p:nvSpPr>
          <p:spPr bwMode="auto">
            <a:xfrm>
              <a:off x="475" y="2489"/>
              <a:ext cx="9" cy="6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4" name="Line 550"/>
            <p:cNvSpPr>
              <a:spLocks noChangeShapeType="1"/>
            </p:cNvSpPr>
            <p:nvPr/>
          </p:nvSpPr>
          <p:spPr bwMode="auto">
            <a:xfrm>
              <a:off x="484" y="2495"/>
              <a:ext cx="8" cy="7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5" name="Line 551"/>
            <p:cNvSpPr>
              <a:spLocks noChangeShapeType="1"/>
            </p:cNvSpPr>
            <p:nvPr/>
          </p:nvSpPr>
          <p:spPr bwMode="auto">
            <a:xfrm>
              <a:off x="492" y="2502"/>
              <a:ext cx="9" cy="6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6" name="Line 552"/>
            <p:cNvSpPr>
              <a:spLocks noChangeShapeType="1"/>
            </p:cNvSpPr>
            <p:nvPr/>
          </p:nvSpPr>
          <p:spPr bwMode="auto">
            <a:xfrm>
              <a:off x="501" y="2508"/>
              <a:ext cx="9" cy="6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7" name="Line 553"/>
            <p:cNvSpPr>
              <a:spLocks noChangeShapeType="1"/>
            </p:cNvSpPr>
            <p:nvPr/>
          </p:nvSpPr>
          <p:spPr bwMode="auto">
            <a:xfrm>
              <a:off x="510" y="2514"/>
              <a:ext cx="9" cy="6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8" name="Line 554"/>
            <p:cNvSpPr>
              <a:spLocks noChangeShapeType="1"/>
            </p:cNvSpPr>
            <p:nvPr/>
          </p:nvSpPr>
          <p:spPr bwMode="auto">
            <a:xfrm>
              <a:off x="519" y="2520"/>
              <a:ext cx="9" cy="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69" name="Line 555"/>
            <p:cNvSpPr>
              <a:spLocks noChangeShapeType="1"/>
            </p:cNvSpPr>
            <p:nvPr/>
          </p:nvSpPr>
          <p:spPr bwMode="auto">
            <a:xfrm>
              <a:off x="528" y="2525"/>
              <a:ext cx="8" cy="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0" name="Line 556"/>
            <p:cNvSpPr>
              <a:spLocks noChangeShapeType="1"/>
            </p:cNvSpPr>
            <p:nvPr/>
          </p:nvSpPr>
          <p:spPr bwMode="auto">
            <a:xfrm>
              <a:off x="536" y="2530"/>
              <a:ext cx="9" cy="6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1" name="Line 557"/>
            <p:cNvSpPr>
              <a:spLocks noChangeShapeType="1"/>
            </p:cNvSpPr>
            <p:nvPr/>
          </p:nvSpPr>
          <p:spPr bwMode="auto">
            <a:xfrm>
              <a:off x="545" y="2536"/>
              <a:ext cx="8" cy="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2" name="Line 558"/>
            <p:cNvSpPr>
              <a:spLocks noChangeShapeType="1"/>
            </p:cNvSpPr>
            <p:nvPr/>
          </p:nvSpPr>
          <p:spPr bwMode="auto">
            <a:xfrm>
              <a:off x="553" y="2541"/>
              <a:ext cx="10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3" name="Line 559"/>
            <p:cNvSpPr>
              <a:spLocks noChangeShapeType="1"/>
            </p:cNvSpPr>
            <p:nvPr/>
          </p:nvSpPr>
          <p:spPr bwMode="auto">
            <a:xfrm>
              <a:off x="563" y="2545"/>
              <a:ext cx="9" cy="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4" name="Line 560"/>
            <p:cNvSpPr>
              <a:spLocks noChangeShapeType="1"/>
            </p:cNvSpPr>
            <p:nvPr/>
          </p:nvSpPr>
          <p:spPr bwMode="auto">
            <a:xfrm>
              <a:off x="572" y="2550"/>
              <a:ext cx="8" cy="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5" name="Line 561"/>
            <p:cNvSpPr>
              <a:spLocks noChangeShapeType="1"/>
            </p:cNvSpPr>
            <p:nvPr/>
          </p:nvSpPr>
          <p:spPr bwMode="auto">
            <a:xfrm>
              <a:off x="580" y="2555"/>
              <a:ext cx="9" cy="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6" name="Line 562"/>
            <p:cNvSpPr>
              <a:spLocks noChangeShapeType="1"/>
            </p:cNvSpPr>
            <p:nvPr/>
          </p:nvSpPr>
          <p:spPr bwMode="auto">
            <a:xfrm>
              <a:off x="589" y="2560"/>
              <a:ext cx="9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7" name="Line 563"/>
            <p:cNvSpPr>
              <a:spLocks noChangeShapeType="1"/>
            </p:cNvSpPr>
            <p:nvPr/>
          </p:nvSpPr>
          <p:spPr bwMode="auto">
            <a:xfrm>
              <a:off x="598" y="2564"/>
              <a:ext cx="8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8" name="Line 564"/>
            <p:cNvSpPr>
              <a:spLocks noChangeShapeType="1"/>
            </p:cNvSpPr>
            <p:nvPr/>
          </p:nvSpPr>
          <p:spPr bwMode="auto">
            <a:xfrm>
              <a:off x="606" y="2568"/>
              <a:ext cx="9" cy="5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79" name="Line 565"/>
            <p:cNvSpPr>
              <a:spLocks noChangeShapeType="1"/>
            </p:cNvSpPr>
            <p:nvPr/>
          </p:nvSpPr>
          <p:spPr bwMode="auto">
            <a:xfrm>
              <a:off x="615" y="2573"/>
              <a:ext cx="9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0" name="Line 566"/>
            <p:cNvSpPr>
              <a:spLocks noChangeShapeType="1"/>
            </p:cNvSpPr>
            <p:nvPr/>
          </p:nvSpPr>
          <p:spPr bwMode="auto">
            <a:xfrm>
              <a:off x="624" y="2576"/>
              <a:ext cx="9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1" name="Line 567"/>
            <p:cNvSpPr>
              <a:spLocks noChangeShapeType="1"/>
            </p:cNvSpPr>
            <p:nvPr/>
          </p:nvSpPr>
          <p:spPr bwMode="auto">
            <a:xfrm>
              <a:off x="633" y="2580"/>
              <a:ext cx="9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2" name="Line 568"/>
            <p:cNvSpPr>
              <a:spLocks noChangeShapeType="1"/>
            </p:cNvSpPr>
            <p:nvPr/>
          </p:nvSpPr>
          <p:spPr bwMode="auto">
            <a:xfrm>
              <a:off x="642" y="2584"/>
              <a:ext cx="8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3" name="Line 569"/>
            <p:cNvSpPr>
              <a:spLocks noChangeShapeType="1"/>
            </p:cNvSpPr>
            <p:nvPr/>
          </p:nvSpPr>
          <p:spPr bwMode="auto">
            <a:xfrm>
              <a:off x="650" y="2588"/>
              <a:ext cx="9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4" name="Line 570"/>
            <p:cNvSpPr>
              <a:spLocks noChangeShapeType="1"/>
            </p:cNvSpPr>
            <p:nvPr/>
          </p:nvSpPr>
          <p:spPr bwMode="auto">
            <a:xfrm>
              <a:off x="659" y="2591"/>
              <a:ext cx="9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5" name="Line 571"/>
            <p:cNvSpPr>
              <a:spLocks noChangeShapeType="1"/>
            </p:cNvSpPr>
            <p:nvPr/>
          </p:nvSpPr>
          <p:spPr bwMode="auto">
            <a:xfrm>
              <a:off x="668" y="2595"/>
              <a:ext cx="9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6" name="Line 572"/>
            <p:cNvSpPr>
              <a:spLocks noChangeShapeType="1"/>
            </p:cNvSpPr>
            <p:nvPr/>
          </p:nvSpPr>
          <p:spPr bwMode="auto">
            <a:xfrm>
              <a:off x="677" y="2598"/>
              <a:ext cx="9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7" name="Line 573"/>
            <p:cNvSpPr>
              <a:spLocks noChangeShapeType="1"/>
            </p:cNvSpPr>
            <p:nvPr/>
          </p:nvSpPr>
          <p:spPr bwMode="auto">
            <a:xfrm>
              <a:off x="686" y="2602"/>
              <a:ext cx="8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8" name="Line 574"/>
            <p:cNvSpPr>
              <a:spLocks noChangeShapeType="1"/>
            </p:cNvSpPr>
            <p:nvPr/>
          </p:nvSpPr>
          <p:spPr bwMode="auto">
            <a:xfrm>
              <a:off x="694" y="2604"/>
              <a:ext cx="9" cy="4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89" name="Line 575"/>
            <p:cNvSpPr>
              <a:spLocks noChangeShapeType="1"/>
            </p:cNvSpPr>
            <p:nvPr/>
          </p:nvSpPr>
          <p:spPr bwMode="auto">
            <a:xfrm>
              <a:off x="703" y="2608"/>
              <a:ext cx="9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0" name="Line 576"/>
            <p:cNvSpPr>
              <a:spLocks noChangeShapeType="1"/>
            </p:cNvSpPr>
            <p:nvPr/>
          </p:nvSpPr>
          <p:spPr bwMode="auto">
            <a:xfrm>
              <a:off x="712" y="2611"/>
              <a:ext cx="8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1" name="Line 577"/>
            <p:cNvSpPr>
              <a:spLocks noChangeShapeType="1"/>
            </p:cNvSpPr>
            <p:nvPr/>
          </p:nvSpPr>
          <p:spPr bwMode="auto">
            <a:xfrm>
              <a:off x="720" y="2614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2" name="Line 578"/>
            <p:cNvSpPr>
              <a:spLocks noChangeShapeType="1"/>
            </p:cNvSpPr>
            <p:nvPr/>
          </p:nvSpPr>
          <p:spPr bwMode="auto">
            <a:xfrm>
              <a:off x="729" y="2616"/>
              <a:ext cx="10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3" name="Line 579"/>
            <p:cNvSpPr>
              <a:spLocks noChangeShapeType="1"/>
            </p:cNvSpPr>
            <p:nvPr/>
          </p:nvSpPr>
          <p:spPr bwMode="auto">
            <a:xfrm>
              <a:off x="739" y="2619"/>
              <a:ext cx="8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4" name="Line 580"/>
            <p:cNvSpPr>
              <a:spLocks noChangeShapeType="1"/>
            </p:cNvSpPr>
            <p:nvPr/>
          </p:nvSpPr>
          <p:spPr bwMode="auto">
            <a:xfrm>
              <a:off x="747" y="2622"/>
              <a:ext cx="9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5" name="Line 581"/>
            <p:cNvSpPr>
              <a:spLocks noChangeShapeType="1"/>
            </p:cNvSpPr>
            <p:nvPr/>
          </p:nvSpPr>
          <p:spPr bwMode="auto">
            <a:xfrm>
              <a:off x="756" y="2625"/>
              <a:ext cx="8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6" name="Line 582"/>
            <p:cNvSpPr>
              <a:spLocks noChangeShapeType="1"/>
            </p:cNvSpPr>
            <p:nvPr/>
          </p:nvSpPr>
          <p:spPr bwMode="auto">
            <a:xfrm>
              <a:off x="764" y="2627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7" name="Line 583"/>
            <p:cNvSpPr>
              <a:spLocks noChangeShapeType="1"/>
            </p:cNvSpPr>
            <p:nvPr/>
          </p:nvSpPr>
          <p:spPr bwMode="auto">
            <a:xfrm>
              <a:off x="773" y="2629"/>
              <a:ext cx="9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8" name="Line 584"/>
            <p:cNvSpPr>
              <a:spLocks noChangeShapeType="1"/>
            </p:cNvSpPr>
            <p:nvPr/>
          </p:nvSpPr>
          <p:spPr bwMode="auto">
            <a:xfrm>
              <a:off x="782" y="2632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699" name="Line 585"/>
            <p:cNvSpPr>
              <a:spLocks noChangeShapeType="1"/>
            </p:cNvSpPr>
            <p:nvPr/>
          </p:nvSpPr>
          <p:spPr bwMode="auto">
            <a:xfrm>
              <a:off x="791" y="2634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0" name="Line 586"/>
            <p:cNvSpPr>
              <a:spLocks noChangeShapeType="1"/>
            </p:cNvSpPr>
            <p:nvPr/>
          </p:nvSpPr>
          <p:spPr bwMode="auto">
            <a:xfrm>
              <a:off x="800" y="2636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1" name="Line 587"/>
            <p:cNvSpPr>
              <a:spLocks noChangeShapeType="1"/>
            </p:cNvSpPr>
            <p:nvPr/>
          </p:nvSpPr>
          <p:spPr bwMode="auto">
            <a:xfrm>
              <a:off x="809" y="2638"/>
              <a:ext cx="8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2" name="Line 588"/>
            <p:cNvSpPr>
              <a:spLocks noChangeShapeType="1"/>
            </p:cNvSpPr>
            <p:nvPr/>
          </p:nvSpPr>
          <p:spPr bwMode="auto">
            <a:xfrm>
              <a:off x="817" y="2640"/>
              <a:ext cx="9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3" name="Line 589"/>
            <p:cNvSpPr>
              <a:spLocks noChangeShapeType="1"/>
            </p:cNvSpPr>
            <p:nvPr/>
          </p:nvSpPr>
          <p:spPr bwMode="auto">
            <a:xfrm>
              <a:off x="826" y="2643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4" name="Line 590"/>
            <p:cNvSpPr>
              <a:spLocks noChangeShapeType="1"/>
            </p:cNvSpPr>
            <p:nvPr/>
          </p:nvSpPr>
          <p:spPr bwMode="auto">
            <a:xfrm>
              <a:off x="834" y="2644"/>
              <a:ext cx="10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5" name="Line 591"/>
            <p:cNvSpPr>
              <a:spLocks noChangeShapeType="1"/>
            </p:cNvSpPr>
            <p:nvPr/>
          </p:nvSpPr>
          <p:spPr bwMode="auto">
            <a:xfrm>
              <a:off x="844" y="2646"/>
              <a:ext cx="9" cy="3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6" name="Line 592"/>
            <p:cNvSpPr>
              <a:spLocks noChangeShapeType="1"/>
            </p:cNvSpPr>
            <p:nvPr/>
          </p:nvSpPr>
          <p:spPr bwMode="auto">
            <a:xfrm>
              <a:off x="853" y="2649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7" name="Line 593"/>
            <p:cNvSpPr>
              <a:spLocks noChangeShapeType="1"/>
            </p:cNvSpPr>
            <p:nvPr/>
          </p:nvSpPr>
          <p:spPr bwMode="auto">
            <a:xfrm>
              <a:off x="861" y="2650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8" name="Line 594"/>
            <p:cNvSpPr>
              <a:spLocks noChangeShapeType="1"/>
            </p:cNvSpPr>
            <p:nvPr/>
          </p:nvSpPr>
          <p:spPr bwMode="auto">
            <a:xfrm>
              <a:off x="870" y="2652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09" name="Line 595"/>
            <p:cNvSpPr>
              <a:spLocks noChangeShapeType="1"/>
            </p:cNvSpPr>
            <p:nvPr/>
          </p:nvSpPr>
          <p:spPr bwMode="auto">
            <a:xfrm>
              <a:off x="879" y="2654"/>
              <a:ext cx="8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0" name="Line 596"/>
            <p:cNvSpPr>
              <a:spLocks noChangeShapeType="1"/>
            </p:cNvSpPr>
            <p:nvPr/>
          </p:nvSpPr>
          <p:spPr bwMode="auto">
            <a:xfrm>
              <a:off x="887" y="265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1" name="Line 597"/>
            <p:cNvSpPr>
              <a:spLocks noChangeShapeType="1"/>
            </p:cNvSpPr>
            <p:nvPr/>
          </p:nvSpPr>
          <p:spPr bwMode="auto">
            <a:xfrm>
              <a:off x="896" y="2657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2" name="Line 598"/>
            <p:cNvSpPr>
              <a:spLocks noChangeShapeType="1"/>
            </p:cNvSpPr>
            <p:nvPr/>
          </p:nvSpPr>
          <p:spPr bwMode="auto">
            <a:xfrm>
              <a:off x="905" y="2659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3" name="Line 599"/>
            <p:cNvSpPr>
              <a:spLocks noChangeShapeType="1"/>
            </p:cNvSpPr>
            <p:nvPr/>
          </p:nvSpPr>
          <p:spPr bwMode="auto">
            <a:xfrm>
              <a:off x="914" y="266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4" name="Line 600"/>
            <p:cNvSpPr>
              <a:spLocks noChangeShapeType="1"/>
            </p:cNvSpPr>
            <p:nvPr/>
          </p:nvSpPr>
          <p:spPr bwMode="auto">
            <a:xfrm>
              <a:off x="923" y="2662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5" name="Line 601"/>
            <p:cNvSpPr>
              <a:spLocks noChangeShapeType="1"/>
            </p:cNvSpPr>
            <p:nvPr/>
          </p:nvSpPr>
          <p:spPr bwMode="auto">
            <a:xfrm>
              <a:off x="931" y="2663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6" name="Line 602"/>
            <p:cNvSpPr>
              <a:spLocks noChangeShapeType="1"/>
            </p:cNvSpPr>
            <p:nvPr/>
          </p:nvSpPr>
          <p:spPr bwMode="auto">
            <a:xfrm>
              <a:off x="940" y="266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7" name="Line 603"/>
            <p:cNvSpPr>
              <a:spLocks noChangeShapeType="1"/>
            </p:cNvSpPr>
            <p:nvPr/>
          </p:nvSpPr>
          <p:spPr bwMode="auto">
            <a:xfrm>
              <a:off x="949" y="2666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8" name="Line 604"/>
            <p:cNvSpPr>
              <a:spLocks noChangeShapeType="1"/>
            </p:cNvSpPr>
            <p:nvPr/>
          </p:nvSpPr>
          <p:spPr bwMode="auto">
            <a:xfrm>
              <a:off x="958" y="266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19" name="Line 605"/>
            <p:cNvSpPr>
              <a:spLocks noChangeShapeType="1"/>
            </p:cNvSpPr>
            <p:nvPr/>
          </p:nvSpPr>
          <p:spPr bwMode="auto">
            <a:xfrm>
              <a:off x="967" y="2669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0" name="Line 606"/>
            <p:cNvSpPr>
              <a:spLocks noChangeShapeType="1"/>
            </p:cNvSpPr>
            <p:nvPr/>
          </p:nvSpPr>
          <p:spPr bwMode="auto">
            <a:xfrm>
              <a:off x="975" y="2670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721" name="Line 607"/>
            <p:cNvSpPr>
              <a:spLocks noChangeShapeType="1"/>
            </p:cNvSpPr>
            <p:nvPr/>
          </p:nvSpPr>
          <p:spPr bwMode="auto">
            <a:xfrm>
              <a:off x="984" y="267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1406" name="Group 608"/>
          <p:cNvGrpSpPr>
            <a:grpSpLocks/>
          </p:cNvGrpSpPr>
          <p:nvPr/>
        </p:nvGrpSpPr>
        <p:grpSpPr bwMode="auto">
          <a:xfrm>
            <a:off x="1527175" y="4583113"/>
            <a:ext cx="2690813" cy="115887"/>
            <a:chOff x="993" y="2673"/>
            <a:chExt cx="1756" cy="76"/>
          </a:xfrm>
        </p:grpSpPr>
        <p:sp>
          <p:nvSpPr>
            <p:cNvPr id="52322" name="Line 609"/>
            <p:cNvSpPr>
              <a:spLocks noChangeShapeType="1"/>
            </p:cNvSpPr>
            <p:nvPr/>
          </p:nvSpPr>
          <p:spPr bwMode="auto">
            <a:xfrm>
              <a:off x="993" y="2673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3" name="Line 610"/>
            <p:cNvSpPr>
              <a:spLocks noChangeShapeType="1"/>
            </p:cNvSpPr>
            <p:nvPr/>
          </p:nvSpPr>
          <p:spPr bwMode="auto">
            <a:xfrm>
              <a:off x="1001" y="2674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4" name="Line 611"/>
            <p:cNvSpPr>
              <a:spLocks noChangeShapeType="1"/>
            </p:cNvSpPr>
            <p:nvPr/>
          </p:nvSpPr>
          <p:spPr bwMode="auto">
            <a:xfrm>
              <a:off x="1011" y="2675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5" name="Line 612"/>
            <p:cNvSpPr>
              <a:spLocks noChangeShapeType="1"/>
            </p:cNvSpPr>
            <p:nvPr/>
          </p:nvSpPr>
          <p:spPr bwMode="auto">
            <a:xfrm>
              <a:off x="1019" y="267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6" name="Line 613"/>
            <p:cNvSpPr>
              <a:spLocks noChangeShapeType="1"/>
            </p:cNvSpPr>
            <p:nvPr/>
          </p:nvSpPr>
          <p:spPr bwMode="auto">
            <a:xfrm>
              <a:off x="1028" y="2677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7" name="Line 614"/>
            <p:cNvSpPr>
              <a:spLocks noChangeShapeType="1"/>
            </p:cNvSpPr>
            <p:nvPr/>
          </p:nvSpPr>
          <p:spPr bwMode="auto">
            <a:xfrm>
              <a:off x="1037" y="2679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8" name="Line 615"/>
            <p:cNvSpPr>
              <a:spLocks noChangeShapeType="1"/>
            </p:cNvSpPr>
            <p:nvPr/>
          </p:nvSpPr>
          <p:spPr bwMode="auto">
            <a:xfrm>
              <a:off x="1045" y="268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9" name="Line 616"/>
            <p:cNvSpPr>
              <a:spLocks noChangeShapeType="1"/>
            </p:cNvSpPr>
            <p:nvPr/>
          </p:nvSpPr>
          <p:spPr bwMode="auto">
            <a:xfrm>
              <a:off x="1054" y="268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0" name="Line 617"/>
            <p:cNvSpPr>
              <a:spLocks noChangeShapeType="1"/>
            </p:cNvSpPr>
            <p:nvPr/>
          </p:nvSpPr>
          <p:spPr bwMode="auto">
            <a:xfrm>
              <a:off x="1063" y="2681"/>
              <a:ext cx="9" cy="2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1" name="Line 618"/>
            <p:cNvSpPr>
              <a:spLocks noChangeShapeType="1"/>
            </p:cNvSpPr>
            <p:nvPr/>
          </p:nvSpPr>
          <p:spPr bwMode="auto">
            <a:xfrm>
              <a:off x="1072" y="268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2" name="Line 619"/>
            <p:cNvSpPr>
              <a:spLocks noChangeShapeType="1"/>
            </p:cNvSpPr>
            <p:nvPr/>
          </p:nvSpPr>
          <p:spPr bwMode="auto">
            <a:xfrm>
              <a:off x="1081" y="2684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3" name="Line 620"/>
            <p:cNvSpPr>
              <a:spLocks noChangeShapeType="1"/>
            </p:cNvSpPr>
            <p:nvPr/>
          </p:nvSpPr>
          <p:spPr bwMode="auto">
            <a:xfrm>
              <a:off x="1089" y="268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4" name="Line 621"/>
            <p:cNvSpPr>
              <a:spLocks noChangeShapeType="1"/>
            </p:cNvSpPr>
            <p:nvPr/>
          </p:nvSpPr>
          <p:spPr bwMode="auto">
            <a:xfrm>
              <a:off x="1098" y="268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5" name="Line 622"/>
            <p:cNvSpPr>
              <a:spLocks noChangeShapeType="1"/>
            </p:cNvSpPr>
            <p:nvPr/>
          </p:nvSpPr>
          <p:spPr bwMode="auto">
            <a:xfrm>
              <a:off x="1107" y="268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6" name="Line 623"/>
            <p:cNvSpPr>
              <a:spLocks noChangeShapeType="1"/>
            </p:cNvSpPr>
            <p:nvPr/>
          </p:nvSpPr>
          <p:spPr bwMode="auto">
            <a:xfrm>
              <a:off x="1116" y="268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7" name="Line 624"/>
            <p:cNvSpPr>
              <a:spLocks noChangeShapeType="1"/>
            </p:cNvSpPr>
            <p:nvPr/>
          </p:nvSpPr>
          <p:spPr bwMode="auto">
            <a:xfrm>
              <a:off x="1125" y="268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8" name="Line 625"/>
            <p:cNvSpPr>
              <a:spLocks noChangeShapeType="1"/>
            </p:cNvSpPr>
            <p:nvPr/>
          </p:nvSpPr>
          <p:spPr bwMode="auto">
            <a:xfrm>
              <a:off x="1134" y="2689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39" name="Line 626"/>
            <p:cNvSpPr>
              <a:spLocks noChangeShapeType="1"/>
            </p:cNvSpPr>
            <p:nvPr/>
          </p:nvSpPr>
          <p:spPr bwMode="auto">
            <a:xfrm>
              <a:off x="1142" y="269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0" name="Line 627"/>
            <p:cNvSpPr>
              <a:spLocks noChangeShapeType="1"/>
            </p:cNvSpPr>
            <p:nvPr/>
          </p:nvSpPr>
          <p:spPr bwMode="auto">
            <a:xfrm>
              <a:off x="1151" y="2691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1" name="Line 628"/>
            <p:cNvSpPr>
              <a:spLocks noChangeShapeType="1"/>
            </p:cNvSpPr>
            <p:nvPr/>
          </p:nvSpPr>
          <p:spPr bwMode="auto">
            <a:xfrm>
              <a:off x="1159" y="269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2" name="Line 629"/>
            <p:cNvSpPr>
              <a:spLocks noChangeShapeType="1"/>
            </p:cNvSpPr>
            <p:nvPr/>
          </p:nvSpPr>
          <p:spPr bwMode="auto">
            <a:xfrm>
              <a:off x="1168" y="269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3" name="Line 630"/>
            <p:cNvSpPr>
              <a:spLocks noChangeShapeType="1"/>
            </p:cNvSpPr>
            <p:nvPr/>
          </p:nvSpPr>
          <p:spPr bwMode="auto">
            <a:xfrm>
              <a:off x="1177" y="269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4" name="Line 631"/>
            <p:cNvSpPr>
              <a:spLocks noChangeShapeType="1"/>
            </p:cNvSpPr>
            <p:nvPr/>
          </p:nvSpPr>
          <p:spPr bwMode="auto">
            <a:xfrm>
              <a:off x="1186" y="269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5" name="Line 632"/>
            <p:cNvSpPr>
              <a:spLocks noChangeShapeType="1"/>
            </p:cNvSpPr>
            <p:nvPr/>
          </p:nvSpPr>
          <p:spPr bwMode="auto">
            <a:xfrm>
              <a:off x="1195" y="269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6" name="Line 633"/>
            <p:cNvSpPr>
              <a:spLocks noChangeShapeType="1"/>
            </p:cNvSpPr>
            <p:nvPr/>
          </p:nvSpPr>
          <p:spPr bwMode="auto">
            <a:xfrm>
              <a:off x="1204" y="2695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7" name="Line 634"/>
            <p:cNvSpPr>
              <a:spLocks noChangeShapeType="1"/>
            </p:cNvSpPr>
            <p:nvPr/>
          </p:nvSpPr>
          <p:spPr bwMode="auto">
            <a:xfrm>
              <a:off x="1212" y="269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8" name="Line 635"/>
            <p:cNvSpPr>
              <a:spLocks noChangeShapeType="1"/>
            </p:cNvSpPr>
            <p:nvPr/>
          </p:nvSpPr>
          <p:spPr bwMode="auto">
            <a:xfrm>
              <a:off x="1221" y="269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49" name="Line 636"/>
            <p:cNvSpPr>
              <a:spLocks noChangeShapeType="1"/>
            </p:cNvSpPr>
            <p:nvPr/>
          </p:nvSpPr>
          <p:spPr bwMode="auto">
            <a:xfrm>
              <a:off x="1230" y="269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0" name="Line 637"/>
            <p:cNvSpPr>
              <a:spLocks noChangeShapeType="1"/>
            </p:cNvSpPr>
            <p:nvPr/>
          </p:nvSpPr>
          <p:spPr bwMode="auto">
            <a:xfrm>
              <a:off x="1239" y="269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1" name="Line 638"/>
            <p:cNvSpPr>
              <a:spLocks noChangeShapeType="1"/>
            </p:cNvSpPr>
            <p:nvPr/>
          </p:nvSpPr>
          <p:spPr bwMode="auto">
            <a:xfrm>
              <a:off x="1248" y="2698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2" name="Line 639"/>
            <p:cNvSpPr>
              <a:spLocks noChangeShapeType="1"/>
            </p:cNvSpPr>
            <p:nvPr/>
          </p:nvSpPr>
          <p:spPr bwMode="auto">
            <a:xfrm>
              <a:off x="1256" y="269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3" name="Line 640"/>
            <p:cNvSpPr>
              <a:spLocks noChangeShapeType="1"/>
            </p:cNvSpPr>
            <p:nvPr/>
          </p:nvSpPr>
          <p:spPr bwMode="auto">
            <a:xfrm>
              <a:off x="1265" y="269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4" name="Line 641"/>
            <p:cNvSpPr>
              <a:spLocks noChangeShapeType="1"/>
            </p:cNvSpPr>
            <p:nvPr/>
          </p:nvSpPr>
          <p:spPr bwMode="auto">
            <a:xfrm>
              <a:off x="1274" y="270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5" name="Line 642"/>
            <p:cNvSpPr>
              <a:spLocks noChangeShapeType="1"/>
            </p:cNvSpPr>
            <p:nvPr/>
          </p:nvSpPr>
          <p:spPr bwMode="auto">
            <a:xfrm>
              <a:off x="1283" y="270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6" name="Line 643"/>
            <p:cNvSpPr>
              <a:spLocks noChangeShapeType="1"/>
            </p:cNvSpPr>
            <p:nvPr/>
          </p:nvSpPr>
          <p:spPr bwMode="auto">
            <a:xfrm>
              <a:off x="1292" y="2701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7" name="Line 644"/>
            <p:cNvSpPr>
              <a:spLocks noChangeShapeType="1"/>
            </p:cNvSpPr>
            <p:nvPr/>
          </p:nvSpPr>
          <p:spPr bwMode="auto">
            <a:xfrm>
              <a:off x="1300" y="270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8" name="Line 645"/>
            <p:cNvSpPr>
              <a:spLocks noChangeShapeType="1"/>
            </p:cNvSpPr>
            <p:nvPr/>
          </p:nvSpPr>
          <p:spPr bwMode="auto">
            <a:xfrm>
              <a:off x="1309" y="270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59" name="Line 646"/>
            <p:cNvSpPr>
              <a:spLocks noChangeShapeType="1"/>
            </p:cNvSpPr>
            <p:nvPr/>
          </p:nvSpPr>
          <p:spPr bwMode="auto">
            <a:xfrm>
              <a:off x="1318" y="2703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0" name="Line 647"/>
            <p:cNvSpPr>
              <a:spLocks noChangeShapeType="1"/>
            </p:cNvSpPr>
            <p:nvPr/>
          </p:nvSpPr>
          <p:spPr bwMode="auto">
            <a:xfrm>
              <a:off x="1326" y="270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1" name="Line 648"/>
            <p:cNvSpPr>
              <a:spLocks noChangeShapeType="1"/>
            </p:cNvSpPr>
            <p:nvPr/>
          </p:nvSpPr>
          <p:spPr bwMode="auto">
            <a:xfrm>
              <a:off x="1335" y="270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2" name="Line 649"/>
            <p:cNvSpPr>
              <a:spLocks noChangeShapeType="1"/>
            </p:cNvSpPr>
            <p:nvPr/>
          </p:nvSpPr>
          <p:spPr bwMode="auto">
            <a:xfrm>
              <a:off x="1344" y="270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3" name="Line 650"/>
            <p:cNvSpPr>
              <a:spLocks noChangeShapeType="1"/>
            </p:cNvSpPr>
            <p:nvPr/>
          </p:nvSpPr>
          <p:spPr bwMode="auto">
            <a:xfrm>
              <a:off x="1353" y="270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4" name="Line 651"/>
            <p:cNvSpPr>
              <a:spLocks noChangeShapeType="1"/>
            </p:cNvSpPr>
            <p:nvPr/>
          </p:nvSpPr>
          <p:spPr bwMode="auto">
            <a:xfrm>
              <a:off x="1362" y="2705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5" name="Line 652"/>
            <p:cNvSpPr>
              <a:spLocks noChangeShapeType="1"/>
            </p:cNvSpPr>
            <p:nvPr/>
          </p:nvSpPr>
          <p:spPr bwMode="auto">
            <a:xfrm>
              <a:off x="1370" y="270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6" name="Line 653"/>
            <p:cNvSpPr>
              <a:spLocks noChangeShapeType="1"/>
            </p:cNvSpPr>
            <p:nvPr/>
          </p:nvSpPr>
          <p:spPr bwMode="auto">
            <a:xfrm>
              <a:off x="1379" y="270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7" name="Line 654"/>
            <p:cNvSpPr>
              <a:spLocks noChangeShapeType="1"/>
            </p:cNvSpPr>
            <p:nvPr/>
          </p:nvSpPr>
          <p:spPr bwMode="auto">
            <a:xfrm>
              <a:off x="1388" y="270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8" name="Line 655"/>
            <p:cNvSpPr>
              <a:spLocks noChangeShapeType="1"/>
            </p:cNvSpPr>
            <p:nvPr/>
          </p:nvSpPr>
          <p:spPr bwMode="auto">
            <a:xfrm>
              <a:off x="1397" y="270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69" name="Line 656"/>
            <p:cNvSpPr>
              <a:spLocks noChangeShapeType="1"/>
            </p:cNvSpPr>
            <p:nvPr/>
          </p:nvSpPr>
          <p:spPr bwMode="auto">
            <a:xfrm>
              <a:off x="1406" y="2708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0" name="Line 657"/>
            <p:cNvSpPr>
              <a:spLocks noChangeShapeType="1"/>
            </p:cNvSpPr>
            <p:nvPr/>
          </p:nvSpPr>
          <p:spPr bwMode="auto">
            <a:xfrm>
              <a:off x="1414" y="270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1" name="Line 658"/>
            <p:cNvSpPr>
              <a:spLocks noChangeShapeType="1"/>
            </p:cNvSpPr>
            <p:nvPr/>
          </p:nvSpPr>
          <p:spPr bwMode="auto">
            <a:xfrm>
              <a:off x="1423" y="270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2" name="Line 659"/>
            <p:cNvSpPr>
              <a:spLocks noChangeShapeType="1"/>
            </p:cNvSpPr>
            <p:nvPr/>
          </p:nvSpPr>
          <p:spPr bwMode="auto">
            <a:xfrm>
              <a:off x="1432" y="2709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3" name="Line 660"/>
            <p:cNvSpPr>
              <a:spLocks noChangeShapeType="1"/>
            </p:cNvSpPr>
            <p:nvPr/>
          </p:nvSpPr>
          <p:spPr bwMode="auto">
            <a:xfrm>
              <a:off x="1440" y="270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4" name="Line 661"/>
            <p:cNvSpPr>
              <a:spLocks noChangeShapeType="1"/>
            </p:cNvSpPr>
            <p:nvPr/>
          </p:nvSpPr>
          <p:spPr bwMode="auto">
            <a:xfrm>
              <a:off x="1449" y="2710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5" name="Line 662"/>
            <p:cNvSpPr>
              <a:spLocks noChangeShapeType="1"/>
            </p:cNvSpPr>
            <p:nvPr/>
          </p:nvSpPr>
          <p:spPr bwMode="auto">
            <a:xfrm>
              <a:off x="1459" y="2710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6" name="Line 663"/>
            <p:cNvSpPr>
              <a:spLocks noChangeShapeType="1"/>
            </p:cNvSpPr>
            <p:nvPr/>
          </p:nvSpPr>
          <p:spPr bwMode="auto">
            <a:xfrm>
              <a:off x="1467" y="271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7" name="Line 664"/>
            <p:cNvSpPr>
              <a:spLocks noChangeShapeType="1"/>
            </p:cNvSpPr>
            <p:nvPr/>
          </p:nvSpPr>
          <p:spPr bwMode="auto">
            <a:xfrm>
              <a:off x="1476" y="2711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8" name="Line 665"/>
            <p:cNvSpPr>
              <a:spLocks noChangeShapeType="1"/>
            </p:cNvSpPr>
            <p:nvPr/>
          </p:nvSpPr>
          <p:spPr bwMode="auto">
            <a:xfrm>
              <a:off x="1484" y="271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79" name="Line 666"/>
            <p:cNvSpPr>
              <a:spLocks noChangeShapeType="1"/>
            </p:cNvSpPr>
            <p:nvPr/>
          </p:nvSpPr>
          <p:spPr bwMode="auto">
            <a:xfrm>
              <a:off x="1493" y="271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0" name="Line 667"/>
            <p:cNvSpPr>
              <a:spLocks noChangeShapeType="1"/>
            </p:cNvSpPr>
            <p:nvPr/>
          </p:nvSpPr>
          <p:spPr bwMode="auto">
            <a:xfrm>
              <a:off x="1502" y="271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1" name="Line 668"/>
            <p:cNvSpPr>
              <a:spLocks noChangeShapeType="1"/>
            </p:cNvSpPr>
            <p:nvPr/>
          </p:nvSpPr>
          <p:spPr bwMode="auto">
            <a:xfrm>
              <a:off x="1511" y="271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2" name="Line 669"/>
            <p:cNvSpPr>
              <a:spLocks noChangeShapeType="1"/>
            </p:cNvSpPr>
            <p:nvPr/>
          </p:nvSpPr>
          <p:spPr bwMode="auto">
            <a:xfrm>
              <a:off x="1520" y="271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3" name="Line 670"/>
            <p:cNvSpPr>
              <a:spLocks noChangeShapeType="1"/>
            </p:cNvSpPr>
            <p:nvPr/>
          </p:nvSpPr>
          <p:spPr bwMode="auto">
            <a:xfrm>
              <a:off x="1529" y="2714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4" name="Line 671"/>
            <p:cNvSpPr>
              <a:spLocks noChangeShapeType="1"/>
            </p:cNvSpPr>
            <p:nvPr/>
          </p:nvSpPr>
          <p:spPr bwMode="auto">
            <a:xfrm>
              <a:off x="1537" y="271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5" name="Line 672"/>
            <p:cNvSpPr>
              <a:spLocks noChangeShapeType="1"/>
            </p:cNvSpPr>
            <p:nvPr/>
          </p:nvSpPr>
          <p:spPr bwMode="auto">
            <a:xfrm>
              <a:off x="1546" y="2715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6" name="Line 673"/>
            <p:cNvSpPr>
              <a:spLocks noChangeShapeType="1"/>
            </p:cNvSpPr>
            <p:nvPr/>
          </p:nvSpPr>
          <p:spPr bwMode="auto">
            <a:xfrm>
              <a:off x="1554" y="2715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7" name="Line 674"/>
            <p:cNvSpPr>
              <a:spLocks noChangeShapeType="1"/>
            </p:cNvSpPr>
            <p:nvPr/>
          </p:nvSpPr>
          <p:spPr bwMode="auto">
            <a:xfrm>
              <a:off x="1564" y="271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8" name="Line 675"/>
            <p:cNvSpPr>
              <a:spLocks noChangeShapeType="1"/>
            </p:cNvSpPr>
            <p:nvPr/>
          </p:nvSpPr>
          <p:spPr bwMode="auto">
            <a:xfrm>
              <a:off x="1573" y="2715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89" name="Line 676"/>
            <p:cNvSpPr>
              <a:spLocks noChangeShapeType="1"/>
            </p:cNvSpPr>
            <p:nvPr/>
          </p:nvSpPr>
          <p:spPr bwMode="auto">
            <a:xfrm>
              <a:off x="1581" y="271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0" name="Line 677"/>
            <p:cNvSpPr>
              <a:spLocks noChangeShapeType="1"/>
            </p:cNvSpPr>
            <p:nvPr/>
          </p:nvSpPr>
          <p:spPr bwMode="auto">
            <a:xfrm>
              <a:off x="1590" y="271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1" name="Line 678"/>
            <p:cNvSpPr>
              <a:spLocks noChangeShapeType="1"/>
            </p:cNvSpPr>
            <p:nvPr/>
          </p:nvSpPr>
          <p:spPr bwMode="auto">
            <a:xfrm>
              <a:off x="1599" y="2716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2" name="Line 679"/>
            <p:cNvSpPr>
              <a:spLocks noChangeShapeType="1"/>
            </p:cNvSpPr>
            <p:nvPr/>
          </p:nvSpPr>
          <p:spPr bwMode="auto">
            <a:xfrm>
              <a:off x="1607" y="271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3" name="Line 680"/>
            <p:cNvSpPr>
              <a:spLocks noChangeShapeType="1"/>
            </p:cNvSpPr>
            <p:nvPr/>
          </p:nvSpPr>
          <p:spPr bwMode="auto">
            <a:xfrm>
              <a:off x="1616" y="271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4" name="Line 681"/>
            <p:cNvSpPr>
              <a:spLocks noChangeShapeType="1"/>
            </p:cNvSpPr>
            <p:nvPr/>
          </p:nvSpPr>
          <p:spPr bwMode="auto">
            <a:xfrm>
              <a:off x="1625" y="271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5" name="Line 682"/>
            <p:cNvSpPr>
              <a:spLocks noChangeShapeType="1"/>
            </p:cNvSpPr>
            <p:nvPr/>
          </p:nvSpPr>
          <p:spPr bwMode="auto">
            <a:xfrm>
              <a:off x="1634" y="271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6" name="Line 683"/>
            <p:cNvSpPr>
              <a:spLocks noChangeShapeType="1"/>
            </p:cNvSpPr>
            <p:nvPr/>
          </p:nvSpPr>
          <p:spPr bwMode="auto">
            <a:xfrm>
              <a:off x="1643" y="2718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7" name="Line 684"/>
            <p:cNvSpPr>
              <a:spLocks noChangeShapeType="1"/>
            </p:cNvSpPr>
            <p:nvPr/>
          </p:nvSpPr>
          <p:spPr bwMode="auto">
            <a:xfrm>
              <a:off x="1651" y="271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8" name="Line 685"/>
            <p:cNvSpPr>
              <a:spLocks noChangeShapeType="1"/>
            </p:cNvSpPr>
            <p:nvPr/>
          </p:nvSpPr>
          <p:spPr bwMode="auto">
            <a:xfrm>
              <a:off x="1660" y="271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99" name="Line 686"/>
            <p:cNvSpPr>
              <a:spLocks noChangeShapeType="1"/>
            </p:cNvSpPr>
            <p:nvPr/>
          </p:nvSpPr>
          <p:spPr bwMode="auto">
            <a:xfrm>
              <a:off x="1669" y="271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0" name="Line 687"/>
            <p:cNvSpPr>
              <a:spLocks noChangeShapeType="1"/>
            </p:cNvSpPr>
            <p:nvPr/>
          </p:nvSpPr>
          <p:spPr bwMode="auto">
            <a:xfrm>
              <a:off x="1678" y="272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1" name="Line 688"/>
            <p:cNvSpPr>
              <a:spLocks noChangeShapeType="1"/>
            </p:cNvSpPr>
            <p:nvPr/>
          </p:nvSpPr>
          <p:spPr bwMode="auto">
            <a:xfrm>
              <a:off x="1687" y="2720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2" name="Line 689"/>
            <p:cNvSpPr>
              <a:spLocks noChangeShapeType="1"/>
            </p:cNvSpPr>
            <p:nvPr/>
          </p:nvSpPr>
          <p:spPr bwMode="auto">
            <a:xfrm>
              <a:off x="1695" y="272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3" name="Line 690"/>
            <p:cNvSpPr>
              <a:spLocks noChangeShapeType="1"/>
            </p:cNvSpPr>
            <p:nvPr/>
          </p:nvSpPr>
          <p:spPr bwMode="auto">
            <a:xfrm>
              <a:off x="1704" y="272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4" name="Line 691"/>
            <p:cNvSpPr>
              <a:spLocks noChangeShapeType="1"/>
            </p:cNvSpPr>
            <p:nvPr/>
          </p:nvSpPr>
          <p:spPr bwMode="auto">
            <a:xfrm>
              <a:off x="1713" y="2721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5" name="Line 692"/>
            <p:cNvSpPr>
              <a:spLocks noChangeShapeType="1"/>
            </p:cNvSpPr>
            <p:nvPr/>
          </p:nvSpPr>
          <p:spPr bwMode="auto">
            <a:xfrm>
              <a:off x="1721" y="2721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6" name="Line 693"/>
            <p:cNvSpPr>
              <a:spLocks noChangeShapeType="1"/>
            </p:cNvSpPr>
            <p:nvPr/>
          </p:nvSpPr>
          <p:spPr bwMode="auto">
            <a:xfrm>
              <a:off x="1731" y="272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7" name="Line 694"/>
            <p:cNvSpPr>
              <a:spLocks noChangeShapeType="1"/>
            </p:cNvSpPr>
            <p:nvPr/>
          </p:nvSpPr>
          <p:spPr bwMode="auto">
            <a:xfrm>
              <a:off x="1740" y="2721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8" name="Line 695"/>
            <p:cNvSpPr>
              <a:spLocks noChangeShapeType="1"/>
            </p:cNvSpPr>
            <p:nvPr/>
          </p:nvSpPr>
          <p:spPr bwMode="auto">
            <a:xfrm>
              <a:off x="1748" y="272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09" name="Line 696"/>
            <p:cNvSpPr>
              <a:spLocks noChangeShapeType="1"/>
            </p:cNvSpPr>
            <p:nvPr/>
          </p:nvSpPr>
          <p:spPr bwMode="auto">
            <a:xfrm>
              <a:off x="1757" y="2722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0" name="Line 697"/>
            <p:cNvSpPr>
              <a:spLocks noChangeShapeType="1"/>
            </p:cNvSpPr>
            <p:nvPr/>
          </p:nvSpPr>
          <p:spPr bwMode="auto">
            <a:xfrm>
              <a:off x="1765" y="272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1" name="Line 698"/>
            <p:cNvSpPr>
              <a:spLocks noChangeShapeType="1"/>
            </p:cNvSpPr>
            <p:nvPr/>
          </p:nvSpPr>
          <p:spPr bwMode="auto">
            <a:xfrm>
              <a:off x="1774" y="272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2" name="Line 699"/>
            <p:cNvSpPr>
              <a:spLocks noChangeShapeType="1"/>
            </p:cNvSpPr>
            <p:nvPr/>
          </p:nvSpPr>
          <p:spPr bwMode="auto">
            <a:xfrm>
              <a:off x="1783" y="272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3" name="Line 700"/>
            <p:cNvSpPr>
              <a:spLocks noChangeShapeType="1"/>
            </p:cNvSpPr>
            <p:nvPr/>
          </p:nvSpPr>
          <p:spPr bwMode="auto">
            <a:xfrm>
              <a:off x="1792" y="272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4" name="Line 701"/>
            <p:cNvSpPr>
              <a:spLocks noChangeShapeType="1"/>
            </p:cNvSpPr>
            <p:nvPr/>
          </p:nvSpPr>
          <p:spPr bwMode="auto">
            <a:xfrm>
              <a:off x="1801" y="272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5" name="Line 702"/>
            <p:cNvSpPr>
              <a:spLocks noChangeShapeType="1"/>
            </p:cNvSpPr>
            <p:nvPr/>
          </p:nvSpPr>
          <p:spPr bwMode="auto">
            <a:xfrm>
              <a:off x="1810" y="2724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6" name="Line 703"/>
            <p:cNvSpPr>
              <a:spLocks noChangeShapeType="1"/>
            </p:cNvSpPr>
            <p:nvPr/>
          </p:nvSpPr>
          <p:spPr bwMode="auto">
            <a:xfrm>
              <a:off x="1818" y="272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7" name="Line 704"/>
            <p:cNvSpPr>
              <a:spLocks noChangeShapeType="1"/>
            </p:cNvSpPr>
            <p:nvPr/>
          </p:nvSpPr>
          <p:spPr bwMode="auto">
            <a:xfrm>
              <a:off x="1827" y="272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8" name="Line 705"/>
            <p:cNvSpPr>
              <a:spLocks noChangeShapeType="1"/>
            </p:cNvSpPr>
            <p:nvPr/>
          </p:nvSpPr>
          <p:spPr bwMode="auto">
            <a:xfrm>
              <a:off x="1836" y="272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19" name="Line 706"/>
            <p:cNvSpPr>
              <a:spLocks noChangeShapeType="1"/>
            </p:cNvSpPr>
            <p:nvPr/>
          </p:nvSpPr>
          <p:spPr bwMode="auto">
            <a:xfrm>
              <a:off x="1845" y="272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0" name="Line 707"/>
            <p:cNvSpPr>
              <a:spLocks noChangeShapeType="1"/>
            </p:cNvSpPr>
            <p:nvPr/>
          </p:nvSpPr>
          <p:spPr bwMode="auto">
            <a:xfrm>
              <a:off x="1854" y="2725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1" name="Line 708"/>
            <p:cNvSpPr>
              <a:spLocks noChangeShapeType="1"/>
            </p:cNvSpPr>
            <p:nvPr/>
          </p:nvSpPr>
          <p:spPr bwMode="auto">
            <a:xfrm>
              <a:off x="1862" y="272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2" name="Line 709"/>
            <p:cNvSpPr>
              <a:spLocks noChangeShapeType="1"/>
            </p:cNvSpPr>
            <p:nvPr/>
          </p:nvSpPr>
          <p:spPr bwMode="auto">
            <a:xfrm>
              <a:off x="1871" y="2726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3" name="Line 710"/>
            <p:cNvSpPr>
              <a:spLocks noChangeShapeType="1"/>
            </p:cNvSpPr>
            <p:nvPr/>
          </p:nvSpPr>
          <p:spPr bwMode="auto">
            <a:xfrm>
              <a:off x="1879" y="272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4" name="Line 711"/>
            <p:cNvSpPr>
              <a:spLocks noChangeShapeType="1"/>
            </p:cNvSpPr>
            <p:nvPr/>
          </p:nvSpPr>
          <p:spPr bwMode="auto">
            <a:xfrm>
              <a:off x="1888" y="272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5" name="Line 712"/>
            <p:cNvSpPr>
              <a:spLocks noChangeShapeType="1"/>
            </p:cNvSpPr>
            <p:nvPr/>
          </p:nvSpPr>
          <p:spPr bwMode="auto">
            <a:xfrm>
              <a:off x="1897" y="272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6" name="Line 713"/>
            <p:cNvSpPr>
              <a:spLocks noChangeShapeType="1"/>
            </p:cNvSpPr>
            <p:nvPr/>
          </p:nvSpPr>
          <p:spPr bwMode="auto">
            <a:xfrm>
              <a:off x="1906" y="272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7" name="Line 714"/>
            <p:cNvSpPr>
              <a:spLocks noChangeShapeType="1"/>
            </p:cNvSpPr>
            <p:nvPr/>
          </p:nvSpPr>
          <p:spPr bwMode="auto">
            <a:xfrm>
              <a:off x="1915" y="272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8" name="Line 715"/>
            <p:cNvSpPr>
              <a:spLocks noChangeShapeType="1"/>
            </p:cNvSpPr>
            <p:nvPr/>
          </p:nvSpPr>
          <p:spPr bwMode="auto">
            <a:xfrm>
              <a:off x="1924" y="2727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29" name="Line 716"/>
            <p:cNvSpPr>
              <a:spLocks noChangeShapeType="1"/>
            </p:cNvSpPr>
            <p:nvPr/>
          </p:nvSpPr>
          <p:spPr bwMode="auto">
            <a:xfrm>
              <a:off x="1932" y="272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0" name="Line 717"/>
            <p:cNvSpPr>
              <a:spLocks noChangeShapeType="1"/>
            </p:cNvSpPr>
            <p:nvPr/>
          </p:nvSpPr>
          <p:spPr bwMode="auto">
            <a:xfrm>
              <a:off x="1941" y="272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1" name="Line 718"/>
            <p:cNvSpPr>
              <a:spLocks noChangeShapeType="1"/>
            </p:cNvSpPr>
            <p:nvPr/>
          </p:nvSpPr>
          <p:spPr bwMode="auto">
            <a:xfrm>
              <a:off x="1950" y="272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2" name="Line 719"/>
            <p:cNvSpPr>
              <a:spLocks noChangeShapeType="1"/>
            </p:cNvSpPr>
            <p:nvPr/>
          </p:nvSpPr>
          <p:spPr bwMode="auto">
            <a:xfrm>
              <a:off x="1959" y="272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3" name="Line 720"/>
            <p:cNvSpPr>
              <a:spLocks noChangeShapeType="1"/>
            </p:cNvSpPr>
            <p:nvPr/>
          </p:nvSpPr>
          <p:spPr bwMode="auto">
            <a:xfrm>
              <a:off x="1968" y="2728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4" name="Line 721"/>
            <p:cNvSpPr>
              <a:spLocks noChangeShapeType="1"/>
            </p:cNvSpPr>
            <p:nvPr/>
          </p:nvSpPr>
          <p:spPr bwMode="auto">
            <a:xfrm>
              <a:off x="1976" y="272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5" name="Line 722"/>
            <p:cNvSpPr>
              <a:spLocks noChangeShapeType="1"/>
            </p:cNvSpPr>
            <p:nvPr/>
          </p:nvSpPr>
          <p:spPr bwMode="auto">
            <a:xfrm>
              <a:off x="1985" y="272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6" name="Line 723"/>
            <p:cNvSpPr>
              <a:spLocks noChangeShapeType="1"/>
            </p:cNvSpPr>
            <p:nvPr/>
          </p:nvSpPr>
          <p:spPr bwMode="auto">
            <a:xfrm>
              <a:off x="1994" y="2729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7" name="Line 724"/>
            <p:cNvSpPr>
              <a:spLocks noChangeShapeType="1"/>
            </p:cNvSpPr>
            <p:nvPr/>
          </p:nvSpPr>
          <p:spPr bwMode="auto">
            <a:xfrm>
              <a:off x="2002" y="2729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8" name="Line 725"/>
            <p:cNvSpPr>
              <a:spLocks noChangeShapeType="1"/>
            </p:cNvSpPr>
            <p:nvPr/>
          </p:nvSpPr>
          <p:spPr bwMode="auto">
            <a:xfrm>
              <a:off x="2012" y="2730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39" name="Line 726"/>
            <p:cNvSpPr>
              <a:spLocks noChangeShapeType="1"/>
            </p:cNvSpPr>
            <p:nvPr/>
          </p:nvSpPr>
          <p:spPr bwMode="auto">
            <a:xfrm>
              <a:off x="2020" y="273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0" name="Line 727"/>
            <p:cNvSpPr>
              <a:spLocks noChangeShapeType="1"/>
            </p:cNvSpPr>
            <p:nvPr/>
          </p:nvSpPr>
          <p:spPr bwMode="auto">
            <a:xfrm>
              <a:off x="2029" y="273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1" name="Line 728"/>
            <p:cNvSpPr>
              <a:spLocks noChangeShapeType="1"/>
            </p:cNvSpPr>
            <p:nvPr/>
          </p:nvSpPr>
          <p:spPr bwMode="auto">
            <a:xfrm>
              <a:off x="2038" y="2730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2" name="Line 729"/>
            <p:cNvSpPr>
              <a:spLocks noChangeShapeType="1"/>
            </p:cNvSpPr>
            <p:nvPr/>
          </p:nvSpPr>
          <p:spPr bwMode="auto">
            <a:xfrm>
              <a:off x="2046" y="273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3" name="Line 730"/>
            <p:cNvSpPr>
              <a:spLocks noChangeShapeType="1"/>
            </p:cNvSpPr>
            <p:nvPr/>
          </p:nvSpPr>
          <p:spPr bwMode="auto">
            <a:xfrm>
              <a:off x="2055" y="273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4" name="Line 731"/>
            <p:cNvSpPr>
              <a:spLocks noChangeShapeType="1"/>
            </p:cNvSpPr>
            <p:nvPr/>
          </p:nvSpPr>
          <p:spPr bwMode="auto">
            <a:xfrm>
              <a:off x="2064" y="273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5" name="Line 732"/>
            <p:cNvSpPr>
              <a:spLocks noChangeShapeType="1"/>
            </p:cNvSpPr>
            <p:nvPr/>
          </p:nvSpPr>
          <p:spPr bwMode="auto">
            <a:xfrm>
              <a:off x="2073" y="273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6" name="Line 733"/>
            <p:cNvSpPr>
              <a:spLocks noChangeShapeType="1"/>
            </p:cNvSpPr>
            <p:nvPr/>
          </p:nvSpPr>
          <p:spPr bwMode="auto">
            <a:xfrm>
              <a:off x="2082" y="2732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7" name="Line 734"/>
            <p:cNvSpPr>
              <a:spLocks noChangeShapeType="1"/>
            </p:cNvSpPr>
            <p:nvPr/>
          </p:nvSpPr>
          <p:spPr bwMode="auto">
            <a:xfrm>
              <a:off x="2090" y="273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8" name="Line 735"/>
            <p:cNvSpPr>
              <a:spLocks noChangeShapeType="1"/>
            </p:cNvSpPr>
            <p:nvPr/>
          </p:nvSpPr>
          <p:spPr bwMode="auto">
            <a:xfrm>
              <a:off x="2099" y="273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49" name="Line 736"/>
            <p:cNvSpPr>
              <a:spLocks noChangeShapeType="1"/>
            </p:cNvSpPr>
            <p:nvPr/>
          </p:nvSpPr>
          <p:spPr bwMode="auto">
            <a:xfrm>
              <a:off x="2108" y="273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0" name="Line 737"/>
            <p:cNvSpPr>
              <a:spLocks noChangeShapeType="1"/>
            </p:cNvSpPr>
            <p:nvPr/>
          </p:nvSpPr>
          <p:spPr bwMode="auto">
            <a:xfrm>
              <a:off x="2117" y="273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1" name="Line 738"/>
            <p:cNvSpPr>
              <a:spLocks noChangeShapeType="1"/>
            </p:cNvSpPr>
            <p:nvPr/>
          </p:nvSpPr>
          <p:spPr bwMode="auto">
            <a:xfrm>
              <a:off x="2126" y="273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2" name="Line 739"/>
            <p:cNvSpPr>
              <a:spLocks noChangeShapeType="1"/>
            </p:cNvSpPr>
            <p:nvPr/>
          </p:nvSpPr>
          <p:spPr bwMode="auto">
            <a:xfrm>
              <a:off x="2135" y="2733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3" name="Line 740"/>
            <p:cNvSpPr>
              <a:spLocks noChangeShapeType="1"/>
            </p:cNvSpPr>
            <p:nvPr/>
          </p:nvSpPr>
          <p:spPr bwMode="auto">
            <a:xfrm>
              <a:off x="2143" y="273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4" name="Line 741"/>
            <p:cNvSpPr>
              <a:spLocks noChangeShapeType="1"/>
            </p:cNvSpPr>
            <p:nvPr/>
          </p:nvSpPr>
          <p:spPr bwMode="auto">
            <a:xfrm>
              <a:off x="2152" y="2733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5" name="Line 742"/>
            <p:cNvSpPr>
              <a:spLocks noChangeShapeType="1"/>
            </p:cNvSpPr>
            <p:nvPr/>
          </p:nvSpPr>
          <p:spPr bwMode="auto">
            <a:xfrm>
              <a:off x="2160" y="273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6" name="Line 743"/>
            <p:cNvSpPr>
              <a:spLocks noChangeShapeType="1"/>
            </p:cNvSpPr>
            <p:nvPr/>
          </p:nvSpPr>
          <p:spPr bwMode="auto">
            <a:xfrm>
              <a:off x="2169" y="2734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7" name="Line 744"/>
            <p:cNvSpPr>
              <a:spLocks noChangeShapeType="1"/>
            </p:cNvSpPr>
            <p:nvPr/>
          </p:nvSpPr>
          <p:spPr bwMode="auto">
            <a:xfrm>
              <a:off x="2179" y="2734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8" name="Line 745"/>
            <p:cNvSpPr>
              <a:spLocks noChangeShapeType="1"/>
            </p:cNvSpPr>
            <p:nvPr/>
          </p:nvSpPr>
          <p:spPr bwMode="auto">
            <a:xfrm>
              <a:off x="2187" y="273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59" name="Line 746"/>
            <p:cNvSpPr>
              <a:spLocks noChangeShapeType="1"/>
            </p:cNvSpPr>
            <p:nvPr/>
          </p:nvSpPr>
          <p:spPr bwMode="auto">
            <a:xfrm>
              <a:off x="2196" y="273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0" name="Line 747"/>
            <p:cNvSpPr>
              <a:spLocks noChangeShapeType="1"/>
            </p:cNvSpPr>
            <p:nvPr/>
          </p:nvSpPr>
          <p:spPr bwMode="auto">
            <a:xfrm>
              <a:off x="2205" y="2735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1" name="Line 748"/>
            <p:cNvSpPr>
              <a:spLocks noChangeShapeType="1"/>
            </p:cNvSpPr>
            <p:nvPr/>
          </p:nvSpPr>
          <p:spPr bwMode="auto">
            <a:xfrm>
              <a:off x="2213" y="273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2" name="Line 749"/>
            <p:cNvSpPr>
              <a:spLocks noChangeShapeType="1"/>
            </p:cNvSpPr>
            <p:nvPr/>
          </p:nvSpPr>
          <p:spPr bwMode="auto">
            <a:xfrm>
              <a:off x="2222" y="273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3" name="Line 750"/>
            <p:cNvSpPr>
              <a:spLocks noChangeShapeType="1"/>
            </p:cNvSpPr>
            <p:nvPr/>
          </p:nvSpPr>
          <p:spPr bwMode="auto">
            <a:xfrm>
              <a:off x="2231" y="273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4" name="Line 751"/>
            <p:cNvSpPr>
              <a:spLocks noChangeShapeType="1"/>
            </p:cNvSpPr>
            <p:nvPr/>
          </p:nvSpPr>
          <p:spPr bwMode="auto">
            <a:xfrm>
              <a:off x="2240" y="273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5" name="Line 752"/>
            <p:cNvSpPr>
              <a:spLocks noChangeShapeType="1"/>
            </p:cNvSpPr>
            <p:nvPr/>
          </p:nvSpPr>
          <p:spPr bwMode="auto">
            <a:xfrm>
              <a:off x="2249" y="2736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6" name="Line 753"/>
            <p:cNvSpPr>
              <a:spLocks noChangeShapeType="1"/>
            </p:cNvSpPr>
            <p:nvPr/>
          </p:nvSpPr>
          <p:spPr bwMode="auto">
            <a:xfrm>
              <a:off x="2257" y="273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7" name="Line 754"/>
            <p:cNvSpPr>
              <a:spLocks noChangeShapeType="1"/>
            </p:cNvSpPr>
            <p:nvPr/>
          </p:nvSpPr>
          <p:spPr bwMode="auto">
            <a:xfrm>
              <a:off x="2266" y="2737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8" name="Line 755"/>
            <p:cNvSpPr>
              <a:spLocks noChangeShapeType="1"/>
            </p:cNvSpPr>
            <p:nvPr/>
          </p:nvSpPr>
          <p:spPr bwMode="auto">
            <a:xfrm>
              <a:off x="2274" y="2737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69" name="Line 756"/>
            <p:cNvSpPr>
              <a:spLocks noChangeShapeType="1"/>
            </p:cNvSpPr>
            <p:nvPr/>
          </p:nvSpPr>
          <p:spPr bwMode="auto">
            <a:xfrm>
              <a:off x="2284" y="273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0" name="Line 757"/>
            <p:cNvSpPr>
              <a:spLocks noChangeShapeType="1"/>
            </p:cNvSpPr>
            <p:nvPr/>
          </p:nvSpPr>
          <p:spPr bwMode="auto">
            <a:xfrm>
              <a:off x="2293" y="2737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1" name="Line 758"/>
            <p:cNvSpPr>
              <a:spLocks noChangeShapeType="1"/>
            </p:cNvSpPr>
            <p:nvPr/>
          </p:nvSpPr>
          <p:spPr bwMode="auto">
            <a:xfrm>
              <a:off x="2301" y="273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2" name="Line 759"/>
            <p:cNvSpPr>
              <a:spLocks noChangeShapeType="1"/>
            </p:cNvSpPr>
            <p:nvPr/>
          </p:nvSpPr>
          <p:spPr bwMode="auto">
            <a:xfrm>
              <a:off x="2310" y="273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3" name="Line 760"/>
            <p:cNvSpPr>
              <a:spLocks noChangeShapeType="1"/>
            </p:cNvSpPr>
            <p:nvPr/>
          </p:nvSpPr>
          <p:spPr bwMode="auto">
            <a:xfrm>
              <a:off x="2319" y="2738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4" name="Line 761"/>
            <p:cNvSpPr>
              <a:spLocks noChangeShapeType="1"/>
            </p:cNvSpPr>
            <p:nvPr/>
          </p:nvSpPr>
          <p:spPr bwMode="auto">
            <a:xfrm>
              <a:off x="2327" y="273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5" name="Line 762"/>
            <p:cNvSpPr>
              <a:spLocks noChangeShapeType="1"/>
            </p:cNvSpPr>
            <p:nvPr/>
          </p:nvSpPr>
          <p:spPr bwMode="auto">
            <a:xfrm>
              <a:off x="2336" y="273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6" name="Line 763"/>
            <p:cNvSpPr>
              <a:spLocks noChangeShapeType="1"/>
            </p:cNvSpPr>
            <p:nvPr/>
          </p:nvSpPr>
          <p:spPr bwMode="auto">
            <a:xfrm>
              <a:off x="2345" y="273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7" name="Line 764"/>
            <p:cNvSpPr>
              <a:spLocks noChangeShapeType="1"/>
            </p:cNvSpPr>
            <p:nvPr/>
          </p:nvSpPr>
          <p:spPr bwMode="auto">
            <a:xfrm>
              <a:off x="2354" y="273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8" name="Line 765"/>
            <p:cNvSpPr>
              <a:spLocks noChangeShapeType="1"/>
            </p:cNvSpPr>
            <p:nvPr/>
          </p:nvSpPr>
          <p:spPr bwMode="auto">
            <a:xfrm>
              <a:off x="2363" y="2739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79" name="Line 766"/>
            <p:cNvSpPr>
              <a:spLocks noChangeShapeType="1"/>
            </p:cNvSpPr>
            <p:nvPr/>
          </p:nvSpPr>
          <p:spPr bwMode="auto">
            <a:xfrm>
              <a:off x="2371" y="273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0" name="Line 767"/>
            <p:cNvSpPr>
              <a:spLocks noChangeShapeType="1"/>
            </p:cNvSpPr>
            <p:nvPr/>
          </p:nvSpPr>
          <p:spPr bwMode="auto">
            <a:xfrm>
              <a:off x="2380" y="273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1" name="Line 768"/>
            <p:cNvSpPr>
              <a:spLocks noChangeShapeType="1"/>
            </p:cNvSpPr>
            <p:nvPr/>
          </p:nvSpPr>
          <p:spPr bwMode="auto">
            <a:xfrm>
              <a:off x="2389" y="273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2" name="Line 769"/>
            <p:cNvSpPr>
              <a:spLocks noChangeShapeType="1"/>
            </p:cNvSpPr>
            <p:nvPr/>
          </p:nvSpPr>
          <p:spPr bwMode="auto">
            <a:xfrm>
              <a:off x="2398" y="2739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3" name="Line 770"/>
            <p:cNvSpPr>
              <a:spLocks noChangeShapeType="1"/>
            </p:cNvSpPr>
            <p:nvPr/>
          </p:nvSpPr>
          <p:spPr bwMode="auto">
            <a:xfrm>
              <a:off x="2407" y="2740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4" name="Line 771"/>
            <p:cNvSpPr>
              <a:spLocks noChangeShapeType="1"/>
            </p:cNvSpPr>
            <p:nvPr/>
          </p:nvSpPr>
          <p:spPr bwMode="auto">
            <a:xfrm>
              <a:off x="2415" y="274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5" name="Line 772"/>
            <p:cNvSpPr>
              <a:spLocks noChangeShapeType="1"/>
            </p:cNvSpPr>
            <p:nvPr/>
          </p:nvSpPr>
          <p:spPr bwMode="auto">
            <a:xfrm>
              <a:off x="2424" y="2740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6" name="Line 773"/>
            <p:cNvSpPr>
              <a:spLocks noChangeShapeType="1"/>
            </p:cNvSpPr>
            <p:nvPr/>
          </p:nvSpPr>
          <p:spPr bwMode="auto">
            <a:xfrm>
              <a:off x="2433" y="2740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7" name="Line 774"/>
            <p:cNvSpPr>
              <a:spLocks noChangeShapeType="1"/>
            </p:cNvSpPr>
            <p:nvPr/>
          </p:nvSpPr>
          <p:spPr bwMode="auto">
            <a:xfrm>
              <a:off x="2441" y="274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8" name="Line 775"/>
            <p:cNvSpPr>
              <a:spLocks noChangeShapeType="1"/>
            </p:cNvSpPr>
            <p:nvPr/>
          </p:nvSpPr>
          <p:spPr bwMode="auto">
            <a:xfrm>
              <a:off x="2450" y="2741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89" name="Line 776"/>
            <p:cNvSpPr>
              <a:spLocks noChangeShapeType="1"/>
            </p:cNvSpPr>
            <p:nvPr/>
          </p:nvSpPr>
          <p:spPr bwMode="auto">
            <a:xfrm>
              <a:off x="2460" y="2741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0" name="Line 777"/>
            <p:cNvSpPr>
              <a:spLocks noChangeShapeType="1"/>
            </p:cNvSpPr>
            <p:nvPr/>
          </p:nvSpPr>
          <p:spPr bwMode="auto">
            <a:xfrm>
              <a:off x="2468" y="2741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1" name="Line 778"/>
            <p:cNvSpPr>
              <a:spLocks noChangeShapeType="1"/>
            </p:cNvSpPr>
            <p:nvPr/>
          </p:nvSpPr>
          <p:spPr bwMode="auto">
            <a:xfrm>
              <a:off x="2477" y="2742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2" name="Line 779"/>
            <p:cNvSpPr>
              <a:spLocks noChangeShapeType="1"/>
            </p:cNvSpPr>
            <p:nvPr/>
          </p:nvSpPr>
          <p:spPr bwMode="auto">
            <a:xfrm>
              <a:off x="2485" y="274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3" name="Line 780"/>
            <p:cNvSpPr>
              <a:spLocks noChangeShapeType="1"/>
            </p:cNvSpPr>
            <p:nvPr/>
          </p:nvSpPr>
          <p:spPr bwMode="auto">
            <a:xfrm>
              <a:off x="2494" y="274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4" name="Line 781"/>
            <p:cNvSpPr>
              <a:spLocks noChangeShapeType="1"/>
            </p:cNvSpPr>
            <p:nvPr/>
          </p:nvSpPr>
          <p:spPr bwMode="auto">
            <a:xfrm>
              <a:off x="2503" y="2742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5" name="Line 782"/>
            <p:cNvSpPr>
              <a:spLocks noChangeShapeType="1"/>
            </p:cNvSpPr>
            <p:nvPr/>
          </p:nvSpPr>
          <p:spPr bwMode="auto">
            <a:xfrm>
              <a:off x="2512" y="274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6" name="Line 783"/>
            <p:cNvSpPr>
              <a:spLocks noChangeShapeType="1"/>
            </p:cNvSpPr>
            <p:nvPr/>
          </p:nvSpPr>
          <p:spPr bwMode="auto">
            <a:xfrm>
              <a:off x="2521" y="274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7" name="Line 784"/>
            <p:cNvSpPr>
              <a:spLocks noChangeShapeType="1"/>
            </p:cNvSpPr>
            <p:nvPr/>
          </p:nvSpPr>
          <p:spPr bwMode="auto">
            <a:xfrm>
              <a:off x="2530" y="2743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8" name="Line 785"/>
            <p:cNvSpPr>
              <a:spLocks noChangeShapeType="1"/>
            </p:cNvSpPr>
            <p:nvPr/>
          </p:nvSpPr>
          <p:spPr bwMode="auto">
            <a:xfrm>
              <a:off x="2538" y="2743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499" name="Line 786"/>
            <p:cNvSpPr>
              <a:spLocks noChangeShapeType="1"/>
            </p:cNvSpPr>
            <p:nvPr/>
          </p:nvSpPr>
          <p:spPr bwMode="auto">
            <a:xfrm>
              <a:off x="2547" y="274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0" name="Line 787"/>
            <p:cNvSpPr>
              <a:spLocks noChangeShapeType="1"/>
            </p:cNvSpPr>
            <p:nvPr/>
          </p:nvSpPr>
          <p:spPr bwMode="auto">
            <a:xfrm>
              <a:off x="2556" y="274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1" name="Line 788"/>
            <p:cNvSpPr>
              <a:spLocks noChangeShapeType="1"/>
            </p:cNvSpPr>
            <p:nvPr/>
          </p:nvSpPr>
          <p:spPr bwMode="auto">
            <a:xfrm>
              <a:off x="2565" y="274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2" name="Line 789"/>
            <p:cNvSpPr>
              <a:spLocks noChangeShapeType="1"/>
            </p:cNvSpPr>
            <p:nvPr/>
          </p:nvSpPr>
          <p:spPr bwMode="auto">
            <a:xfrm>
              <a:off x="2574" y="2744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3" name="Line 790"/>
            <p:cNvSpPr>
              <a:spLocks noChangeShapeType="1"/>
            </p:cNvSpPr>
            <p:nvPr/>
          </p:nvSpPr>
          <p:spPr bwMode="auto">
            <a:xfrm>
              <a:off x="2582" y="274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4" name="Line 791"/>
            <p:cNvSpPr>
              <a:spLocks noChangeShapeType="1"/>
            </p:cNvSpPr>
            <p:nvPr/>
          </p:nvSpPr>
          <p:spPr bwMode="auto">
            <a:xfrm>
              <a:off x="2591" y="274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5" name="Line 792"/>
            <p:cNvSpPr>
              <a:spLocks noChangeShapeType="1"/>
            </p:cNvSpPr>
            <p:nvPr/>
          </p:nvSpPr>
          <p:spPr bwMode="auto">
            <a:xfrm>
              <a:off x="2600" y="2744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6" name="Line 793"/>
            <p:cNvSpPr>
              <a:spLocks noChangeShapeType="1"/>
            </p:cNvSpPr>
            <p:nvPr/>
          </p:nvSpPr>
          <p:spPr bwMode="auto">
            <a:xfrm>
              <a:off x="2608" y="2744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7" name="Line 794"/>
            <p:cNvSpPr>
              <a:spLocks noChangeShapeType="1"/>
            </p:cNvSpPr>
            <p:nvPr/>
          </p:nvSpPr>
          <p:spPr bwMode="auto">
            <a:xfrm>
              <a:off x="2617" y="274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8" name="Line 795"/>
            <p:cNvSpPr>
              <a:spLocks noChangeShapeType="1"/>
            </p:cNvSpPr>
            <p:nvPr/>
          </p:nvSpPr>
          <p:spPr bwMode="auto">
            <a:xfrm>
              <a:off x="2626" y="274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09" name="Line 796"/>
            <p:cNvSpPr>
              <a:spLocks noChangeShapeType="1"/>
            </p:cNvSpPr>
            <p:nvPr/>
          </p:nvSpPr>
          <p:spPr bwMode="auto">
            <a:xfrm>
              <a:off x="2635" y="2745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0" name="Line 797"/>
            <p:cNvSpPr>
              <a:spLocks noChangeShapeType="1"/>
            </p:cNvSpPr>
            <p:nvPr/>
          </p:nvSpPr>
          <p:spPr bwMode="auto">
            <a:xfrm>
              <a:off x="2644" y="2745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1" name="Line 798"/>
            <p:cNvSpPr>
              <a:spLocks noChangeShapeType="1"/>
            </p:cNvSpPr>
            <p:nvPr/>
          </p:nvSpPr>
          <p:spPr bwMode="auto">
            <a:xfrm>
              <a:off x="2652" y="274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2" name="Line 799"/>
            <p:cNvSpPr>
              <a:spLocks noChangeShapeType="1"/>
            </p:cNvSpPr>
            <p:nvPr/>
          </p:nvSpPr>
          <p:spPr bwMode="auto">
            <a:xfrm>
              <a:off x="2661" y="274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3" name="Line 800"/>
            <p:cNvSpPr>
              <a:spLocks noChangeShapeType="1"/>
            </p:cNvSpPr>
            <p:nvPr/>
          </p:nvSpPr>
          <p:spPr bwMode="auto">
            <a:xfrm>
              <a:off x="2670" y="274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4" name="Line 801"/>
            <p:cNvSpPr>
              <a:spLocks noChangeShapeType="1"/>
            </p:cNvSpPr>
            <p:nvPr/>
          </p:nvSpPr>
          <p:spPr bwMode="auto">
            <a:xfrm>
              <a:off x="2679" y="2746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5" name="Line 802"/>
            <p:cNvSpPr>
              <a:spLocks noChangeShapeType="1"/>
            </p:cNvSpPr>
            <p:nvPr/>
          </p:nvSpPr>
          <p:spPr bwMode="auto">
            <a:xfrm>
              <a:off x="2688" y="2746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6" name="Line 803"/>
            <p:cNvSpPr>
              <a:spLocks noChangeShapeType="1"/>
            </p:cNvSpPr>
            <p:nvPr/>
          </p:nvSpPr>
          <p:spPr bwMode="auto">
            <a:xfrm>
              <a:off x="2696" y="274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7" name="Line 804"/>
            <p:cNvSpPr>
              <a:spLocks noChangeShapeType="1"/>
            </p:cNvSpPr>
            <p:nvPr/>
          </p:nvSpPr>
          <p:spPr bwMode="auto">
            <a:xfrm>
              <a:off x="2705" y="2747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8" name="Line 805"/>
            <p:cNvSpPr>
              <a:spLocks noChangeShapeType="1"/>
            </p:cNvSpPr>
            <p:nvPr/>
          </p:nvSpPr>
          <p:spPr bwMode="auto">
            <a:xfrm>
              <a:off x="2714" y="2747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19" name="Line 806"/>
            <p:cNvSpPr>
              <a:spLocks noChangeShapeType="1"/>
            </p:cNvSpPr>
            <p:nvPr/>
          </p:nvSpPr>
          <p:spPr bwMode="auto">
            <a:xfrm>
              <a:off x="2722" y="2747"/>
              <a:ext cx="10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0" name="Line 807"/>
            <p:cNvSpPr>
              <a:spLocks noChangeShapeType="1"/>
            </p:cNvSpPr>
            <p:nvPr/>
          </p:nvSpPr>
          <p:spPr bwMode="auto">
            <a:xfrm>
              <a:off x="2732" y="2748"/>
              <a:ext cx="8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521" name="Line 808"/>
            <p:cNvSpPr>
              <a:spLocks noChangeShapeType="1"/>
            </p:cNvSpPr>
            <p:nvPr/>
          </p:nvSpPr>
          <p:spPr bwMode="auto">
            <a:xfrm>
              <a:off x="2740" y="2748"/>
              <a:ext cx="9" cy="1"/>
            </a:xfrm>
            <a:prstGeom prst="line">
              <a:avLst/>
            </a:prstGeom>
            <a:noFill/>
            <a:ln w="222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1407" name="Group 809"/>
          <p:cNvGrpSpPr>
            <a:grpSpLocks/>
          </p:cNvGrpSpPr>
          <p:nvPr/>
        </p:nvGrpSpPr>
        <p:grpSpPr bwMode="auto">
          <a:xfrm>
            <a:off x="476250" y="4437063"/>
            <a:ext cx="4079875" cy="509587"/>
            <a:chOff x="307" y="2578"/>
            <a:chExt cx="2663" cy="333"/>
          </a:xfrm>
        </p:grpSpPr>
        <p:sp>
          <p:nvSpPr>
            <p:cNvPr id="52122" name="Line 810"/>
            <p:cNvSpPr>
              <a:spLocks noChangeShapeType="1"/>
            </p:cNvSpPr>
            <p:nvPr/>
          </p:nvSpPr>
          <p:spPr bwMode="auto">
            <a:xfrm>
              <a:off x="2749" y="2748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3" name="Line 811"/>
            <p:cNvSpPr>
              <a:spLocks noChangeShapeType="1"/>
            </p:cNvSpPr>
            <p:nvPr/>
          </p:nvSpPr>
          <p:spPr bwMode="auto">
            <a:xfrm>
              <a:off x="2758" y="2748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4" name="Line 812"/>
            <p:cNvSpPr>
              <a:spLocks noChangeShapeType="1"/>
            </p:cNvSpPr>
            <p:nvPr/>
          </p:nvSpPr>
          <p:spPr bwMode="auto">
            <a:xfrm>
              <a:off x="2766" y="274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5" name="Line 813"/>
            <p:cNvSpPr>
              <a:spLocks noChangeShapeType="1"/>
            </p:cNvSpPr>
            <p:nvPr/>
          </p:nvSpPr>
          <p:spPr bwMode="auto">
            <a:xfrm>
              <a:off x="2775" y="274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6" name="Line 814"/>
            <p:cNvSpPr>
              <a:spLocks noChangeShapeType="1"/>
            </p:cNvSpPr>
            <p:nvPr/>
          </p:nvSpPr>
          <p:spPr bwMode="auto">
            <a:xfrm>
              <a:off x="2784" y="274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7" name="Line 815"/>
            <p:cNvSpPr>
              <a:spLocks noChangeShapeType="1"/>
            </p:cNvSpPr>
            <p:nvPr/>
          </p:nvSpPr>
          <p:spPr bwMode="auto">
            <a:xfrm>
              <a:off x="2793" y="274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8" name="Line 816"/>
            <p:cNvSpPr>
              <a:spLocks noChangeShapeType="1"/>
            </p:cNvSpPr>
            <p:nvPr/>
          </p:nvSpPr>
          <p:spPr bwMode="auto">
            <a:xfrm>
              <a:off x="2802" y="2750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9" name="Line 817"/>
            <p:cNvSpPr>
              <a:spLocks noChangeShapeType="1"/>
            </p:cNvSpPr>
            <p:nvPr/>
          </p:nvSpPr>
          <p:spPr bwMode="auto">
            <a:xfrm>
              <a:off x="2810" y="275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0" name="Line 818"/>
            <p:cNvSpPr>
              <a:spLocks noChangeShapeType="1"/>
            </p:cNvSpPr>
            <p:nvPr/>
          </p:nvSpPr>
          <p:spPr bwMode="auto">
            <a:xfrm>
              <a:off x="2819" y="275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1" name="Line 819"/>
            <p:cNvSpPr>
              <a:spLocks noChangeShapeType="1"/>
            </p:cNvSpPr>
            <p:nvPr/>
          </p:nvSpPr>
          <p:spPr bwMode="auto">
            <a:xfrm>
              <a:off x="2828" y="275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2" name="Line 820"/>
            <p:cNvSpPr>
              <a:spLocks noChangeShapeType="1"/>
            </p:cNvSpPr>
            <p:nvPr/>
          </p:nvSpPr>
          <p:spPr bwMode="auto">
            <a:xfrm>
              <a:off x="2837" y="275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3" name="Line 821"/>
            <p:cNvSpPr>
              <a:spLocks noChangeShapeType="1"/>
            </p:cNvSpPr>
            <p:nvPr/>
          </p:nvSpPr>
          <p:spPr bwMode="auto">
            <a:xfrm>
              <a:off x="2846" y="275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4" name="Line 822"/>
            <p:cNvSpPr>
              <a:spLocks noChangeShapeType="1"/>
            </p:cNvSpPr>
            <p:nvPr/>
          </p:nvSpPr>
          <p:spPr bwMode="auto">
            <a:xfrm>
              <a:off x="2855" y="2750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5" name="Line 823"/>
            <p:cNvSpPr>
              <a:spLocks noChangeShapeType="1"/>
            </p:cNvSpPr>
            <p:nvPr/>
          </p:nvSpPr>
          <p:spPr bwMode="auto">
            <a:xfrm>
              <a:off x="2863" y="275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6" name="Line 824"/>
            <p:cNvSpPr>
              <a:spLocks noChangeShapeType="1"/>
            </p:cNvSpPr>
            <p:nvPr/>
          </p:nvSpPr>
          <p:spPr bwMode="auto">
            <a:xfrm>
              <a:off x="2872" y="2750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7" name="Line 825"/>
            <p:cNvSpPr>
              <a:spLocks noChangeShapeType="1"/>
            </p:cNvSpPr>
            <p:nvPr/>
          </p:nvSpPr>
          <p:spPr bwMode="auto">
            <a:xfrm>
              <a:off x="2880" y="275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8" name="Line 826"/>
            <p:cNvSpPr>
              <a:spLocks noChangeShapeType="1"/>
            </p:cNvSpPr>
            <p:nvPr/>
          </p:nvSpPr>
          <p:spPr bwMode="auto">
            <a:xfrm>
              <a:off x="2889" y="2751"/>
              <a:ext cx="10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39" name="Line 827"/>
            <p:cNvSpPr>
              <a:spLocks noChangeShapeType="1"/>
            </p:cNvSpPr>
            <p:nvPr/>
          </p:nvSpPr>
          <p:spPr bwMode="auto">
            <a:xfrm>
              <a:off x="2899" y="2751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0" name="Line 828"/>
            <p:cNvSpPr>
              <a:spLocks noChangeShapeType="1"/>
            </p:cNvSpPr>
            <p:nvPr/>
          </p:nvSpPr>
          <p:spPr bwMode="auto">
            <a:xfrm>
              <a:off x="2907" y="275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1" name="Line 829"/>
            <p:cNvSpPr>
              <a:spLocks noChangeShapeType="1"/>
            </p:cNvSpPr>
            <p:nvPr/>
          </p:nvSpPr>
          <p:spPr bwMode="auto">
            <a:xfrm>
              <a:off x="2916" y="275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2" name="Line 830"/>
            <p:cNvSpPr>
              <a:spLocks noChangeShapeType="1"/>
            </p:cNvSpPr>
            <p:nvPr/>
          </p:nvSpPr>
          <p:spPr bwMode="auto">
            <a:xfrm>
              <a:off x="2925" y="2752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3" name="Line 831"/>
            <p:cNvSpPr>
              <a:spLocks noChangeShapeType="1"/>
            </p:cNvSpPr>
            <p:nvPr/>
          </p:nvSpPr>
          <p:spPr bwMode="auto">
            <a:xfrm>
              <a:off x="2933" y="275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4" name="Line 832"/>
            <p:cNvSpPr>
              <a:spLocks noChangeShapeType="1"/>
            </p:cNvSpPr>
            <p:nvPr/>
          </p:nvSpPr>
          <p:spPr bwMode="auto">
            <a:xfrm>
              <a:off x="2942" y="275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5" name="Oval 833"/>
            <p:cNvSpPr>
              <a:spLocks noChangeArrowheads="1"/>
            </p:cNvSpPr>
            <p:nvPr/>
          </p:nvSpPr>
          <p:spPr bwMode="auto">
            <a:xfrm>
              <a:off x="307" y="2578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6" name="Oval 834"/>
            <p:cNvSpPr>
              <a:spLocks noChangeArrowheads="1"/>
            </p:cNvSpPr>
            <p:nvPr/>
          </p:nvSpPr>
          <p:spPr bwMode="auto">
            <a:xfrm>
              <a:off x="321" y="2594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7" name="Oval 835"/>
            <p:cNvSpPr>
              <a:spLocks noChangeArrowheads="1"/>
            </p:cNvSpPr>
            <p:nvPr/>
          </p:nvSpPr>
          <p:spPr bwMode="auto">
            <a:xfrm>
              <a:off x="338" y="2598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8" name="Oval 836"/>
            <p:cNvSpPr>
              <a:spLocks noChangeArrowheads="1"/>
            </p:cNvSpPr>
            <p:nvPr/>
          </p:nvSpPr>
          <p:spPr bwMode="auto">
            <a:xfrm>
              <a:off x="347" y="2620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49" name="Oval 837"/>
            <p:cNvSpPr>
              <a:spLocks noChangeArrowheads="1"/>
            </p:cNvSpPr>
            <p:nvPr/>
          </p:nvSpPr>
          <p:spPr bwMode="auto">
            <a:xfrm>
              <a:off x="435" y="2662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0" name="Oval 838"/>
            <p:cNvSpPr>
              <a:spLocks noChangeArrowheads="1"/>
            </p:cNvSpPr>
            <p:nvPr/>
          </p:nvSpPr>
          <p:spPr bwMode="auto">
            <a:xfrm>
              <a:off x="566" y="2738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1" name="Oval 839"/>
            <p:cNvSpPr>
              <a:spLocks noChangeArrowheads="1"/>
            </p:cNvSpPr>
            <p:nvPr/>
          </p:nvSpPr>
          <p:spPr bwMode="auto">
            <a:xfrm>
              <a:off x="654" y="2770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2" name="Oval 840"/>
            <p:cNvSpPr>
              <a:spLocks noChangeArrowheads="1"/>
            </p:cNvSpPr>
            <p:nvPr/>
          </p:nvSpPr>
          <p:spPr bwMode="auto">
            <a:xfrm>
              <a:off x="742" y="2767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3" name="Oval 841"/>
            <p:cNvSpPr>
              <a:spLocks noChangeArrowheads="1"/>
            </p:cNvSpPr>
            <p:nvPr/>
          </p:nvSpPr>
          <p:spPr bwMode="auto">
            <a:xfrm>
              <a:off x="961" y="2816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4" name="Oval 842"/>
            <p:cNvSpPr>
              <a:spLocks noChangeArrowheads="1"/>
            </p:cNvSpPr>
            <p:nvPr/>
          </p:nvSpPr>
          <p:spPr bwMode="auto">
            <a:xfrm>
              <a:off x="1180" y="2812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5" name="Oval 843"/>
            <p:cNvSpPr>
              <a:spLocks noChangeArrowheads="1"/>
            </p:cNvSpPr>
            <p:nvPr/>
          </p:nvSpPr>
          <p:spPr bwMode="auto">
            <a:xfrm>
              <a:off x="1618" y="2833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6" name="Oval 844"/>
            <p:cNvSpPr>
              <a:spLocks noChangeArrowheads="1"/>
            </p:cNvSpPr>
            <p:nvPr/>
          </p:nvSpPr>
          <p:spPr bwMode="auto">
            <a:xfrm>
              <a:off x="2933" y="2869"/>
              <a:ext cx="37" cy="42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7" name="Line 845"/>
            <p:cNvSpPr>
              <a:spLocks noChangeShapeType="1"/>
            </p:cNvSpPr>
            <p:nvPr/>
          </p:nvSpPr>
          <p:spPr bwMode="auto">
            <a:xfrm>
              <a:off x="325" y="2597"/>
              <a:ext cx="9" cy="9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8" name="Line 846"/>
            <p:cNvSpPr>
              <a:spLocks noChangeShapeType="1"/>
            </p:cNvSpPr>
            <p:nvPr/>
          </p:nvSpPr>
          <p:spPr bwMode="auto">
            <a:xfrm>
              <a:off x="334" y="2606"/>
              <a:ext cx="9" cy="9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59" name="Line 847"/>
            <p:cNvSpPr>
              <a:spLocks noChangeShapeType="1"/>
            </p:cNvSpPr>
            <p:nvPr/>
          </p:nvSpPr>
          <p:spPr bwMode="auto">
            <a:xfrm>
              <a:off x="343" y="2615"/>
              <a:ext cx="9" cy="7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0" name="Line 848"/>
            <p:cNvSpPr>
              <a:spLocks noChangeShapeType="1"/>
            </p:cNvSpPr>
            <p:nvPr/>
          </p:nvSpPr>
          <p:spPr bwMode="auto">
            <a:xfrm>
              <a:off x="352" y="2622"/>
              <a:ext cx="9" cy="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1" name="Line 849"/>
            <p:cNvSpPr>
              <a:spLocks noChangeShapeType="1"/>
            </p:cNvSpPr>
            <p:nvPr/>
          </p:nvSpPr>
          <p:spPr bwMode="auto">
            <a:xfrm>
              <a:off x="361" y="2630"/>
              <a:ext cx="8" cy="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2" name="Line 850"/>
            <p:cNvSpPr>
              <a:spLocks noChangeShapeType="1"/>
            </p:cNvSpPr>
            <p:nvPr/>
          </p:nvSpPr>
          <p:spPr bwMode="auto">
            <a:xfrm>
              <a:off x="369" y="2638"/>
              <a:ext cx="9" cy="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3" name="Line 851"/>
            <p:cNvSpPr>
              <a:spLocks noChangeShapeType="1"/>
            </p:cNvSpPr>
            <p:nvPr/>
          </p:nvSpPr>
          <p:spPr bwMode="auto">
            <a:xfrm>
              <a:off x="378" y="2644"/>
              <a:ext cx="9" cy="7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4" name="Line 852"/>
            <p:cNvSpPr>
              <a:spLocks noChangeShapeType="1"/>
            </p:cNvSpPr>
            <p:nvPr/>
          </p:nvSpPr>
          <p:spPr bwMode="auto">
            <a:xfrm>
              <a:off x="387" y="2651"/>
              <a:ext cx="9" cy="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5" name="Line 853"/>
            <p:cNvSpPr>
              <a:spLocks noChangeShapeType="1"/>
            </p:cNvSpPr>
            <p:nvPr/>
          </p:nvSpPr>
          <p:spPr bwMode="auto">
            <a:xfrm>
              <a:off x="396" y="2657"/>
              <a:ext cx="9" cy="7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6" name="Line 854"/>
            <p:cNvSpPr>
              <a:spLocks noChangeShapeType="1"/>
            </p:cNvSpPr>
            <p:nvPr/>
          </p:nvSpPr>
          <p:spPr bwMode="auto">
            <a:xfrm>
              <a:off x="405" y="2664"/>
              <a:ext cx="9" cy="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7" name="Line 855"/>
            <p:cNvSpPr>
              <a:spLocks noChangeShapeType="1"/>
            </p:cNvSpPr>
            <p:nvPr/>
          </p:nvSpPr>
          <p:spPr bwMode="auto">
            <a:xfrm>
              <a:off x="414" y="2670"/>
              <a:ext cx="8" cy="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8" name="Line 856"/>
            <p:cNvSpPr>
              <a:spLocks noChangeShapeType="1"/>
            </p:cNvSpPr>
            <p:nvPr/>
          </p:nvSpPr>
          <p:spPr bwMode="auto">
            <a:xfrm>
              <a:off x="422" y="2676"/>
              <a:ext cx="9" cy="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69" name="Line 857"/>
            <p:cNvSpPr>
              <a:spLocks noChangeShapeType="1"/>
            </p:cNvSpPr>
            <p:nvPr/>
          </p:nvSpPr>
          <p:spPr bwMode="auto">
            <a:xfrm>
              <a:off x="431" y="2682"/>
              <a:ext cx="8" cy="5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0" name="Line 858"/>
            <p:cNvSpPr>
              <a:spLocks noChangeShapeType="1"/>
            </p:cNvSpPr>
            <p:nvPr/>
          </p:nvSpPr>
          <p:spPr bwMode="auto">
            <a:xfrm>
              <a:off x="439" y="2687"/>
              <a:ext cx="9" cy="5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1" name="Line 859"/>
            <p:cNvSpPr>
              <a:spLocks noChangeShapeType="1"/>
            </p:cNvSpPr>
            <p:nvPr/>
          </p:nvSpPr>
          <p:spPr bwMode="auto">
            <a:xfrm>
              <a:off x="448" y="2692"/>
              <a:ext cx="10" cy="5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2" name="Line 860"/>
            <p:cNvSpPr>
              <a:spLocks noChangeShapeType="1"/>
            </p:cNvSpPr>
            <p:nvPr/>
          </p:nvSpPr>
          <p:spPr bwMode="auto">
            <a:xfrm>
              <a:off x="458" y="2697"/>
              <a:ext cx="8" cy="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3" name="Line 861"/>
            <p:cNvSpPr>
              <a:spLocks noChangeShapeType="1"/>
            </p:cNvSpPr>
            <p:nvPr/>
          </p:nvSpPr>
          <p:spPr bwMode="auto">
            <a:xfrm>
              <a:off x="466" y="2703"/>
              <a:ext cx="9" cy="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4" name="Line 862"/>
            <p:cNvSpPr>
              <a:spLocks noChangeShapeType="1"/>
            </p:cNvSpPr>
            <p:nvPr/>
          </p:nvSpPr>
          <p:spPr bwMode="auto">
            <a:xfrm>
              <a:off x="475" y="2707"/>
              <a:ext cx="9" cy="5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5" name="Line 863"/>
            <p:cNvSpPr>
              <a:spLocks noChangeShapeType="1"/>
            </p:cNvSpPr>
            <p:nvPr/>
          </p:nvSpPr>
          <p:spPr bwMode="auto">
            <a:xfrm>
              <a:off x="484" y="2712"/>
              <a:ext cx="8" cy="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6" name="Line 864"/>
            <p:cNvSpPr>
              <a:spLocks noChangeShapeType="1"/>
            </p:cNvSpPr>
            <p:nvPr/>
          </p:nvSpPr>
          <p:spPr bwMode="auto">
            <a:xfrm>
              <a:off x="492" y="2716"/>
              <a:ext cx="9" cy="5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7" name="Line 865"/>
            <p:cNvSpPr>
              <a:spLocks noChangeShapeType="1"/>
            </p:cNvSpPr>
            <p:nvPr/>
          </p:nvSpPr>
          <p:spPr bwMode="auto">
            <a:xfrm>
              <a:off x="501" y="2721"/>
              <a:ext cx="9" cy="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8" name="Line 866"/>
            <p:cNvSpPr>
              <a:spLocks noChangeShapeType="1"/>
            </p:cNvSpPr>
            <p:nvPr/>
          </p:nvSpPr>
          <p:spPr bwMode="auto">
            <a:xfrm>
              <a:off x="510" y="2725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79" name="Line 867"/>
            <p:cNvSpPr>
              <a:spLocks noChangeShapeType="1"/>
            </p:cNvSpPr>
            <p:nvPr/>
          </p:nvSpPr>
          <p:spPr bwMode="auto">
            <a:xfrm>
              <a:off x="519" y="2728"/>
              <a:ext cx="9" cy="5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0" name="Line 868"/>
            <p:cNvSpPr>
              <a:spLocks noChangeShapeType="1"/>
            </p:cNvSpPr>
            <p:nvPr/>
          </p:nvSpPr>
          <p:spPr bwMode="auto">
            <a:xfrm>
              <a:off x="528" y="2733"/>
              <a:ext cx="8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1" name="Line 869"/>
            <p:cNvSpPr>
              <a:spLocks noChangeShapeType="1"/>
            </p:cNvSpPr>
            <p:nvPr/>
          </p:nvSpPr>
          <p:spPr bwMode="auto">
            <a:xfrm>
              <a:off x="536" y="2736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2" name="Line 870"/>
            <p:cNvSpPr>
              <a:spLocks noChangeShapeType="1"/>
            </p:cNvSpPr>
            <p:nvPr/>
          </p:nvSpPr>
          <p:spPr bwMode="auto">
            <a:xfrm>
              <a:off x="545" y="2739"/>
              <a:ext cx="8" cy="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3" name="Line 871"/>
            <p:cNvSpPr>
              <a:spLocks noChangeShapeType="1"/>
            </p:cNvSpPr>
            <p:nvPr/>
          </p:nvSpPr>
          <p:spPr bwMode="auto">
            <a:xfrm>
              <a:off x="553" y="2743"/>
              <a:ext cx="10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4" name="Line 872"/>
            <p:cNvSpPr>
              <a:spLocks noChangeShapeType="1"/>
            </p:cNvSpPr>
            <p:nvPr/>
          </p:nvSpPr>
          <p:spPr bwMode="auto">
            <a:xfrm>
              <a:off x="563" y="2746"/>
              <a:ext cx="9" cy="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5" name="Line 873"/>
            <p:cNvSpPr>
              <a:spLocks noChangeShapeType="1"/>
            </p:cNvSpPr>
            <p:nvPr/>
          </p:nvSpPr>
          <p:spPr bwMode="auto">
            <a:xfrm>
              <a:off x="572" y="2750"/>
              <a:ext cx="8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6" name="Line 874"/>
            <p:cNvSpPr>
              <a:spLocks noChangeShapeType="1"/>
            </p:cNvSpPr>
            <p:nvPr/>
          </p:nvSpPr>
          <p:spPr bwMode="auto">
            <a:xfrm>
              <a:off x="580" y="2753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7" name="Line 875"/>
            <p:cNvSpPr>
              <a:spLocks noChangeShapeType="1"/>
            </p:cNvSpPr>
            <p:nvPr/>
          </p:nvSpPr>
          <p:spPr bwMode="auto">
            <a:xfrm>
              <a:off x="589" y="2756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8" name="Line 876"/>
            <p:cNvSpPr>
              <a:spLocks noChangeShapeType="1"/>
            </p:cNvSpPr>
            <p:nvPr/>
          </p:nvSpPr>
          <p:spPr bwMode="auto">
            <a:xfrm>
              <a:off x="598" y="2759"/>
              <a:ext cx="8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89" name="Line 877"/>
            <p:cNvSpPr>
              <a:spLocks noChangeShapeType="1"/>
            </p:cNvSpPr>
            <p:nvPr/>
          </p:nvSpPr>
          <p:spPr bwMode="auto">
            <a:xfrm>
              <a:off x="606" y="2762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0" name="Line 878"/>
            <p:cNvSpPr>
              <a:spLocks noChangeShapeType="1"/>
            </p:cNvSpPr>
            <p:nvPr/>
          </p:nvSpPr>
          <p:spPr bwMode="auto">
            <a:xfrm>
              <a:off x="615" y="2764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1" name="Line 879"/>
            <p:cNvSpPr>
              <a:spLocks noChangeShapeType="1"/>
            </p:cNvSpPr>
            <p:nvPr/>
          </p:nvSpPr>
          <p:spPr bwMode="auto">
            <a:xfrm>
              <a:off x="624" y="2767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2" name="Line 880"/>
            <p:cNvSpPr>
              <a:spLocks noChangeShapeType="1"/>
            </p:cNvSpPr>
            <p:nvPr/>
          </p:nvSpPr>
          <p:spPr bwMode="auto">
            <a:xfrm>
              <a:off x="633" y="2769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3" name="Line 881"/>
            <p:cNvSpPr>
              <a:spLocks noChangeShapeType="1"/>
            </p:cNvSpPr>
            <p:nvPr/>
          </p:nvSpPr>
          <p:spPr bwMode="auto">
            <a:xfrm>
              <a:off x="642" y="2772"/>
              <a:ext cx="8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4" name="Line 882"/>
            <p:cNvSpPr>
              <a:spLocks noChangeShapeType="1"/>
            </p:cNvSpPr>
            <p:nvPr/>
          </p:nvSpPr>
          <p:spPr bwMode="auto">
            <a:xfrm>
              <a:off x="650" y="2774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5" name="Line 883"/>
            <p:cNvSpPr>
              <a:spLocks noChangeShapeType="1"/>
            </p:cNvSpPr>
            <p:nvPr/>
          </p:nvSpPr>
          <p:spPr bwMode="auto">
            <a:xfrm>
              <a:off x="659" y="2776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6" name="Line 884"/>
            <p:cNvSpPr>
              <a:spLocks noChangeShapeType="1"/>
            </p:cNvSpPr>
            <p:nvPr/>
          </p:nvSpPr>
          <p:spPr bwMode="auto">
            <a:xfrm>
              <a:off x="668" y="277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7" name="Line 885"/>
            <p:cNvSpPr>
              <a:spLocks noChangeShapeType="1"/>
            </p:cNvSpPr>
            <p:nvPr/>
          </p:nvSpPr>
          <p:spPr bwMode="auto">
            <a:xfrm>
              <a:off x="677" y="2780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8" name="Line 886"/>
            <p:cNvSpPr>
              <a:spLocks noChangeShapeType="1"/>
            </p:cNvSpPr>
            <p:nvPr/>
          </p:nvSpPr>
          <p:spPr bwMode="auto">
            <a:xfrm>
              <a:off x="686" y="2783"/>
              <a:ext cx="8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99" name="Line 887"/>
            <p:cNvSpPr>
              <a:spLocks noChangeShapeType="1"/>
            </p:cNvSpPr>
            <p:nvPr/>
          </p:nvSpPr>
          <p:spPr bwMode="auto">
            <a:xfrm>
              <a:off x="694" y="2785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0" name="Line 888"/>
            <p:cNvSpPr>
              <a:spLocks noChangeShapeType="1"/>
            </p:cNvSpPr>
            <p:nvPr/>
          </p:nvSpPr>
          <p:spPr bwMode="auto">
            <a:xfrm>
              <a:off x="703" y="2786"/>
              <a:ext cx="9" cy="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1" name="Line 889"/>
            <p:cNvSpPr>
              <a:spLocks noChangeShapeType="1"/>
            </p:cNvSpPr>
            <p:nvPr/>
          </p:nvSpPr>
          <p:spPr bwMode="auto">
            <a:xfrm>
              <a:off x="712" y="2789"/>
              <a:ext cx="8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2" name="Line 890"/>
            <p:cNvSpPr>
              <a:spLocks noChangeShapeType="1"/>
            </p:cNvSpPr>
            <p:nvPr/>
          </p:nvSpPr>
          <p:spPr bwMode="auto">
            <a:xfrm>
              <a:off x="720" y="279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3" name="Line 891"/>
            <p:cNvSpPr>
              <a:spLocks noChangeShapeType="1"/>
            </p:cNvSpPr>
            <p:nvPr/>
          </p:nvSpPr>
          <p:spPr bwMode="auto">
            <a:xfrm>
              <a:off x="729" y="2792"/>
              <a:ext cx="10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4" name="Line 892"/>
            <p:cNvSpPr>
              <a:spLocks noChangeShapeType="1"/>
            </p:cNvSpPr>
            <p:nvPr/>
          </p:nvSpPr>
          <p:spPr bwMode="auto">
            <a:xfrm>
              <a:off x="739" y="2794"/>
              <a:ext cx="8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5" name="Line 893"/>
            <p:cNvSpPr>
              <a:spLocks noChangeShapeType="1"/>
            </p:cNvSpPr>
            <p:nvPr/>
          </p:nvSpPr>
          <p:spPr bwMode="auto">
            <a:xfrm>
              <a:off x="747" y="2796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6" name="Line 894"/>
            <p:cNvSpPr>
              <a:spLocks noChangeShapeType="1"/>
            </p:cNvSpPr>
            <p:nvPr/>
          </p:nvSpPr>
          <p:spPr bwMode="auto">
            <a:xfrm>
              <a:off x="756" y="2798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7" name="Line 895"/>
            <p:cNvSpPr>
              <a:spLocks noChangeShapeType="1"/>
            </p:cNvSpPr>
            <p:nvPr/>
          </p:nvSpPr>
          <p:spPr bwMode="auto">
            <a:xfrm>
              <a:off x="764" y="2798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8" name="Line 896"/>
            <p:cNvSpPr>
              <a:spLocks noChangeShapeType="1"/>
            </p:cNvSpPr>
            <p:nvPr/>
          </p:nvSpPr>
          <p:spPr bwMode="auto">
            <a:xfrm>
              <a:off x="773" y="2800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09" name="Line 897"/>
            <p:cNvSpPr>
              <a:spLocks noChangeShapeType="1"/>
            </p:cNvSpPr>
            <p:nvPr/>
          </p:nvSpPr>
          <p:spPr bwMode="auto">
            <a:xfrm>
              <a:off x="782" y="280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0" name="Line 898"/>
            <p:cNvSpPr>
              <a:spLocks noChangeShapeType="1"/>
            </p:cNvSpPr>
            <p:nvPr/>
          </p:nvSpPr>
          <p:spPr bwMode="auto">
            <a:xfrm>
              <a:off x="791" y="2803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1" name="Line 899"/>
            <p:cNvSpPr>
              <a:spLocks noChangeShapeType="1"/>
            </p:cNvSpPr>
            <p:nvPr/>
          </p:nvSpPr>
          <p:spPr bwMode="auto">
            <a:xfrm>
              <a:off x="800" y="2804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2" name="Line 900"/>
            <p:cNvSpPr>
              <a:spLocks noChangeShapeType="1"/>
            </p:cNvSpPr>
            <p:nvPr/>
          </p:nvSpPr>
          <p:spPr bwMode="auto">
            <a:xfrm>
              <a:off x="809" y="2806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3" name="Line 901"/>
            <p:cNvSpPr>
              <a:spLocks noChangeShapeType="1"/>
            </p:cNvSpPr>
            <p:nvPr/>
          </p:nvSpPr>
          <p:spPr bwMode="auto">
            <a:xfrm>
              <a:off x="817" y="2807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4" name="Line 902"/>
            <p:cNvSpPr>
              <a:spLocks noChangeShapeType="1"/>
            </p:cNvSpPr>
            <p:nvPr/>
          </p:nvSpPr>
          <p:spPr bwMode="auto">
            <a:xfrm>
              <a:off x="826" y="2809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5" name="Line 903"/>
            <p:cNvSpPr>
              <a:spLocks noChangeShapeType="1"/>
            </p:cNvSpPr>
            <p:nvPr/>
          </p:nvSpPr>
          <p:spPr bwMode="auto">
            <a:xfrm>
              <a:off x="834" y="2809"/>
              <a:ext cx="10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6" name="Line 904"/>
            <p:cNvSpPr>
              <a:spLocks noChangeShapeType="1"/>
            </p:cNvSpPr>
            <p:nvPr/>
          </p:nvSpPr>
          <p:spPr bwMode="auto">
            <a:xfrm>
              <a:off x="844" y="2810"/>
              <a:ext cx="9" cy="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7" name="Line 905"/>
            <p:cNvSpPr>
              <a:spLocks noChangeShapeType="1"/>
            </p:cNvSpPr>
            <p:nvPr/>
          </p:nvSpPr>
          <p:spPr bwMode="auto">
            <a:xfrm>
              <a:off x="853" y="2812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8" name="Line 906"/>
            <p:cNvSpPr>
              <a:spLocks noChangeShapeType="1"/>
            </p:cNvSpPr>
            <p:nvPr/>
          </p:nvSpPr>
          <p:spPr bwMode="auto">
            <a:xfrm>
              <a:off x="861" y="2813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19" name="Line 907"/>
            <p:cNvSpPr>
              <a:spLocks noChangeShapeType="1"/>
            </p:cNvSpPr>
            <p:nvPr/>
          </p:nvSpPr>
          <p:spPr bwMode="auto">
            <a:xfrm>
              <a:off x="870" y="2814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0" name="Line 908"/>
            <p:cNvSpPr>
              <a:spLocks noChangeShapeType="1"/>
            </p:cNvSpPr>
            <p:nvPr/>
          </p:nvSpPr>
          <p:spPr bwMode="auto">
            <a:xfrm>
              <a:off x="879" y="2815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1" name="Line 909"/>
            <p:cNvSpPr>
              <a:spLocks noChangeShapeType="1"/>
            </p:cNvSpPr>
            <p:nvPr/>
          </p:nvSpPr>
          <p:spPr bwMode="auto">
            <a:xfrm>
              <a:off x="887" y="2816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2" name="Line 910"/>
            <p:cNvSpPr>
              <a:spLocks noChangeShapeType="1"/>
            </p:cNvSpPr>
            <p:nvPr/>
          </p:nvSpPr>
          <p:spPr bwMode="auto">
            <a:xfrm>
              <a:off x="896" y="281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3" name="Line 911"/>
            <p:cNvSpPr>
              <a:spLocks noChangeShapeType="1"/>
            </p:cNvSpPr>
            <p:nvPr/>
          </p:nvSpPr>
          <p:spPr bwMode="auto">
            <a:xfrm>
              <a:off x="905" y="2818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4" name="Line 912"/>
            <p:cNvSpPr>
              <a:spLocks noChangeShapeType="1"/>
            </p:cNvSpPr>
            <p:nvPr/>
          </p:nvSpPr>
          <p:spPr bwMode="auto">
            <a:xfrm>
              <a:off x="914" y="281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5" name="Line 913"/>
            <p:cNvSpPr>
              <a:spLocks noChangeShapeType="1"/>
            </p:cNvSpPr>
            <p:nvPr/>
          </p:nvSpPr>
          <p:spPr bwMode="auto">
            <a:xfrm>
              <a:off x="923" y="2820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6" name="Line 914"/>
            <p:cNvSpPr>
              <a:spLocks noChangeShapeType="1"/>
            </p:cNvSpPr>
            <p:nvPr/>
          </p:nvSpPr>
          <p:spPr bwMode="auto">
            <a:xfrm>
              <a:off x="931" y="282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7" name="Line 915"/>
            <p:cNvSpPr>
              <a:spLocks noChangeShapeType="1"/>
            </p:cNvSpPr>
            <p:nvPr/>
          </p:nvSpPr>
          <p:spPr bwMode="auto">
            <a:xfrm>
              <a:off x="940" y="282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8" name="Line 916"/>
            <p:cNvSpPr>
              <a:spLocks noChangeShapeType="1"/>
            </p:cNvSpPr>
            <p:nvPr/>
          </p:nvSpPr>
          <p:spPr bwMode="auto">
            <a:xfrm>
              <a:off x="949" y="282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29" name="Line 917"/>
            <p:cNvSpPr>
              <a:spLocks noChangeShapeType="1"/>
            </p:cNvSpPr>
            <p:nvPr/>
          </p:nvSpPr>
          <p:spPr bwMode="auto">
            <a:xfrm>
              <a:off x="958" y="2823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0" name="Line 918"/>
            <p:cNvSpPr>
              <a:spLocks noChangeShapeType="1"/>
            </p:cNvSpPr>
            <p:nvPr/>
          </p:nvSpPr>
          <p:spPr bwMode="auto">
            <a:xfrm>
              <a:off x="967" y="2824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1" name="Line 919"/>
            <p:cNvSpPr>
              <a:spLocks noChangeShapeType="1"/>
            </p:cNvSpPr>
            <p:nvPr/>
          </p:nvSpPr>
          <p:spPr bwMode="auto">
            <a:xfrm>
              <a:off x="975" y="2825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2" name="Line 920"/>
            <p:cNvSpPr>
              <a:spLocks noChangeShapeType="1"/>
            </p:cNvSpPr>
            <p:nvPr/>
          </p:nvSpPr>
          <p:spPr bwMode="auto">
            <a:xfrm>
              <a:off x="984" y="2826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3" name="Line 921"/>
            <p:cNvSpPr>
              <a:spLocks noChangeShapeType="1"/>
            </p:cNvSpPr>
            <p:nvPr/>
          </p:nvSpPr>
          <p:spPr bwMode="auto">
            <a:xfrm>
              <a:off x="993" y="2827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4" name="Line 922"/>
            <p:cNvSpPr>
              <a:spLocks noChangeShapeType="1"/>
            </p:cNvSpPr>
            <p:nvPr/>
          </p:nvSpPr>
          <p:spPr bwMode="auto">
            <a:xfrm>
              <a:off x="1001" y="2827"/>
              <a:ext cx="10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5" name="Line 923"/>
            <p:cNvSpPr>
              <a:spLocks noChangeShapeType="1"/>
            </p:cNvSpPr>
            <p:nvPr/>
          </p:nvSpPr>
          <p:spPr bwMode="auto">
            <a:xfrm>
              <a:off x="1011" y="2828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6" name="Line 924"/>
            <p:cNvSpPr>
              <a:spLocks noChangeShapeType="1"/>
            </p:cNvSpPr>
            <p:nvPr/>
          </p:nvSpPr>
          <p:spPr bwMode="auto">
            <a:xfrm>
              <a:off x="1019" y="282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7" name="Line 925"/>
            <p:cNvSpPr>
              <a:spLocks noChangeShapeType="1"/>
            </p:cNvSpPr>
            <p:nvPr/>
          </p:nvSpPr>
          <p:spPr bwMode="auto">
            <a:xfrm>
              <a:off x="1028" y="282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8" name="Line 926"/>
            <p:cNvSpPr>
              <a:spLocks noChangeShapeType="1"/>
            </p:cNvSpPr>
            <p:nvPr/>
          </p:nvSpPr>
          <p:spPr bwMode="auto">
            <a:xfrm>
              <a:off x="1037" y="2830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39" name="Line 927"/>
            <p:cNvSpPr>
              <a:spLocks noChangeShapeType="1"/>
            </p:cNvSpPr>
            <p:nvPr/>
          </p:nvSpPr>
          <p:spPr bwMode="auto">
            <a:xfrm>
              <a:off x="1045" y="283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0" name="Line 928"/>
            <p:cNvSpPr>
              <a:spLocks noChangeShapeType="1"/>
            </p:cNvSpPr>
            <p:nvPr/>
          </p:nvSpPr>
          <p:spPr bwMode="auto">
            <a:xfrm>
              <a:off x="1054" y="283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1" name="Line 929"/>
            <p:cNvSpPr>
              <a:spLocks noChangeShapeType="1"/>
            </p:cNvSpPr>
            <p:nvPr/>
          </p:nvSpPr>
          <p:spPr bwMode="auto">
            <a:xfrm>
              <a:off x="1063" y="283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2" name="Line 930"/>
            <p:cNvSpPr>
              <a:spLocks noChangeShapeType="1"/>
            </p:cNvSpPr>
            <p:nvPr/>
          </p:nvSpPr>
          <p:spPr bwMode="auto">
            <a:xfrm>
              <a:off x="1072" y="2833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3" name="Line 931"/>
            <p:cNvSpPr>
              <a:spLocks noChangeShapeType="1"/>
            </p:cNvSpPr>
            <p:nvPr/>
          </p:nvSpPr>
          <p:spPr bwMode="auto">
            <a:xfrm>
              <a:off x="1081" y="2833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4" name="Line 932"/>
            <p:cNvSpPr>
              <a:spLocks noChangeShapeType="1"/>
            </p:cNvSpPr>
            <p:nvPr/>
          </p:nvSpPr>
          <p:spPr bwMode="auto">
            <a:xfrm>
              <a:off x="1089" y="2834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5" name="Line 933"/>
            <p:cNvSpPr>
              <a:spLocks noChangeShapeType="1"/>
            </p:cNvSpPr>
            <p:nvPr/>
          </p:nvSpPr>
          <p:spPr bwMode="auto">
            <a:xfrm>
              <a:off x="1098" y="2834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6" name="Line 934"/>
            <p:cNvSpPr>
              <a:spLocks noChangeShapeType="1"/>
            </p:cNvSpPr>
            <p:nvPr/>
          </p:nvSpPr>
          <p:spPr bwMode="auto">
            <a:xfrm>
              <a:off x="1107" y="2835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7" name="Line 935"/>
            <p:cNvSpPr>
              <a:spLocks noChangeShapeType="1"/>
            </p:cNvSpPr>
            <p:nvPr/>
          </p:nvSpPr>
          <p:spPr bwMode="auto">
            <a:xfrm>
              <a:off x="1116" y="2836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8" name="Line 936"/>
            <p:cNvSpPr>
              <a:spLocks noChangeShapeType="1"/>
            </p:cNvSpPr>
            <p:nvPr/>
          </p:nvSpPr>
          <p:spPr bwMode="auto">
            <a:xfrm>
              <a:off x="1125" y="2836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49" name="Line 937"/>
            <p:cNvSpPr>
              <a:spLocks noChangeShapeType="1"/>
            </p:cNvSpPr>
            <p:nvPr/>
          </p:nvSpPr>
          <p:spPr bwMode="auto">
            <a:xfrm>
              <a:off x="1134" y="2837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0" name="Line 938"/>
            <p:cNvSpPr>
              <a:spLocks noChangeShapeType="1"/>
            </p:cNvSpPr>
            <p:nvPr/>
          </p:nvSpPr>
          <p:spPr bwMode="auto">
            <a:xfrm>
              <a:off x="1142" y="283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1" name="Line 939"/>
            <p:cNvSpPr>
              <a:spLocks noChangeShapeType="1"/>
            </p:cNvSpPr>
            <p:nvPr/>
          </p:nvSpPr>
          <p:spPr bwMode="auto">
            <a:xfrm>
              <a:off x="1151" y="2838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2" name="Line 940"/>
            <p:cNvSpPr>
              <a:spLocks noChangeShapeType="1"/>
            </p:cNvSpPr>
            <p:nvPr/>
          </p:nvSpPr>
          <p:spPr bwMode="auto">
            <a:xfrm>
              <a:off x="1159" y="283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3" name="Line 941"/>
            <p:cNvSpPr>
              <a:spLocks noChangeShapeType="1"/>
            </p:cNvSpPr>
            <p:nvPr/>
          </p:nvSpPr>
          <p:spPr bwMode="auto">
            <a:xfrm>
              <a:off x="1168" y="283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4" name="Line 942"/>
            <p:cNvSpPr>
              <a:spLocks noChangeShapeType="1"/>
            </p:cNvSpPr>
            <p:nvPr/>
          </p:nvSpPr>
          <p:spPr bwMode="auto">
            <a:xfrm>
              <a:off x="1177" y="283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5" name="Line 943"/>
            <p:cNvSpPr>
              <a:spLocks noChangeShapeType="1"/>
            </p:cNvSpPr>
            <p:nvPr/>
          </p:nvSpPr>
          <p:spPr bwMode="auto">
            <a:xfrm>
              <a:off x="1186" y="283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6" name="Line 944"/>
            <p:cNvSpPr>
              <a:spLocks noChangeShapeType="1"/>
            </p:cNvSpPr>
            <p:nvPr/>
          </p:nvSpPr>
          <p:spPr bwMode="auto">
            <a:xfrm>
              <a:off x="1195" y="284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7" name="Line 945"/>
            <p:cNvSpPr>
              <a:spLocks noChangeShapeType="1"/>
            </p:cNvSpPr>
            <p:nvPr/>
          </p:nvSpPr>
          <p:spPr bwMode="auto">
            <a:xfrm>
              <a:off x="1204" y="2840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8" name="Line 946"/>
            <p:cNvSpPr>
              <a:spLocks noChangeShapeType="1"/>
            </p:cNvSpPr>
            <p:nvPr/>
          </p:nvSpPr>
          <p:spPr bwMode="auto">
            <a:xfrm>
              <a:off x="1212" y="284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59" name="Line 947"/>
            <p:cNvSpPr>
              <a:spLocks noChangeShapeType="1"/>
            </p:cNvSpPr>
            <p:nvPr/>
          </p:nvSpPr>
          <p:spPr bwMode="auto">
            <a:xfrm>
              <a:off x="1221" y="284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0" name="Line 948"/>
            <p:cNvSpPr>
              <a:spLocks noChangeShapeType="1"/>
            </p:cNvSpPr>
            <p:nvPr/>
          </p:nvSpPr>
          <p:spPr bwMode="auto">
            <a:xfrm>
              <a:off x="1230" y="284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1" name="Line 949"/>
            <p:cNvSpPr>
              <a:spLocks noChangeShapeType="1"/>
            </p:cNvSpPr>
            <p:nvPr/>
          </p:nvSpPr>
          <p:spPr bwMode="auto">
            <a:xfrm>
              <a:off x="1239" y="2843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2" name="Line 950"/>
            <p:cNvSpPr>
              <a:spLocks noChangeShapeType="1"/>
            </p:cNvSpPr>
            <p:nvPr/>
          </p:nvSpPr>
          <p:spPr bwMode="auto">
            <a:xfrm>
              <a:off x="1248" y="2843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3" name="Line 951"/>
            <p:cNvSpPr>
              <a:spLocks noChangeShapeType="1"/>
            </p:cNvSpPr>
            <p:nvPr/>
          </p:nvSpPr>
          <p:spPr bwMode="auto">
            <a:xfrm>
              <a:off x="1256" y="2844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4" name="Line 952"/>
            <p:cNvSpPr>
              <a:spLocks noChangeShapeType="1"/>
            </p:cNvSpPr>
            <p:nvPr/>
          </p:nvSpPr>
          <p:spPr bwMode="auto">
            <a:xfrm>
              <a:off x="1265" y="2844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5" name="Line 953"/>
            <p:cNvSpPr>
              <a:spLocks noChangeShapeType="1"/>
            </p:cNvSpPr>
            <p:nvPr/>
          </p:nvSpPr>
          <p:spPr bwMode="auto">
            <a:xfrm>
              <a:off x="1274" y="2845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6" name="Line 954"/>
            <p:cNvSpPr>
              <a:spLocks noChangeShapeType="1"/>
            </p:cNvSpPr>
            <p:nvPr/>
          </p:nvSpPr>
          <p:spPr bwMode="auto">
            <a:xfrm>
              <a:off x="1283" y="2845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7" name="Line 955"/>
            <p:cNvSpPr>
              <a:spLocks noChangeShapeType="1"/>
            </p:cNvSpPr>
            <p:nvPr/>
          </p:nvSpPr>
          <p:spPr bwMode="auto">
            <a:xfrm>
              <a:off x="1292" y="2845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8" name="Line 956"/>
            <p:cNvSpPr>
              <a:spLocks noChangeShapeType="1"/>
            </p:cNvSpPr>
            <p:nvPr/>
          </p:nvSpPr>
          <p:spPr bwMode="auto">
            <a:xfrm>
              <a:off x="1300" y="2845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69" name="Line 957"/>
            <p:cNvSpPr>
              <a:spLocks noChangeShapeType="1"/>
            </p:cNvSpPr>
            <p:nvPr/>
          </p:nvSpPr>
          <p:spPr bwMode="auto">
            <a:xfrm>
              <a:off x="1309" y="2845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0" name="Line 958"/>
            <p:cNvSpPr>
              <a:spLocks noChangeShapeType="1"/>
            </p:cNvSpPr>
            <p:nvPr/>
          </p:nvSpPr>
          <p:spPr bwMode="auto">
            <a:xfrm>
              <a:off x="1318" y="2846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1" name="Line 959"/>
            <p:cNvSpPr>
              <a:spLocks noChangeShapeType="1"/>
            </p:cNvSpPr>
            <p:nvPr/>
          </p:nvSpPr>
          <p:spPr bwMode="auto">
            <a:xfrm>
              <a:off x="1326" y="2846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2" name="Line 960"/>
            <p:cNvSpPr>
              <a:spLocks noChangeShapeType="1"/>
            </p:cNvSpPr>
            <p:nvPr/>
          </p:nvSpPr>
          <p:spPr bwMode="auto">
            <a:xfrm>
              <a:off x="1335" y="284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3" name="Line 961"/>
            <p:cNvSpPr>
              <a:spLocks noChangeShapeType="1"/>
            </p:cNvSpPr>
            <p:nvPr/>
          </p:nvSpPr>
          <p:spPr bwMode="auto">
            <a:xfrm>
              <a:off x="1344" y="284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4" name="Line 962"/>
            <p:cNvSpPr>
              <a:spLocks noChangeShapeType="1"/>
            </p:cNvSpPr>
            <p:nvPr/>
          </p:nvSpPr>
          <p:spPr bwMode="auto">
            <a:xfrm>
              <a:off x="1353" y="2848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5" name="Line 963"/>
            <p:cNvSpPr>
              <a:spLocks noChangeShapeType="1"/>
            </p:cNvSpPr>
            <p:nvPr/>
          </p:nvSpPr>
          <p:spPr bwMode="auto">
            <a:xfrm>
              <a:off x="1362" y="2848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6" name="Line 964"/>
            <p:cNvSpPr>
              <a:spLocks noChangeShapeType="1"/>
            </p:cNvSpPr>
            <p:nvPr/>
          </p:nvSpPr>
          <p:spPr bwMode="auto">
            <a:xfrm>
              <a:off x="1370" y="2848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7" name="Line 965"/>
            <p:cNvSpPr>
              <a:spLocks noChangeShapeType="1"/>
            </p:cNvSpPr>
            <p:nvPr/>
          </p:nvSpPr>
          <p:spPr bwMode="auto">
            <a:xfrm>
              <a:off x="1379" y="284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8" name="Line 966"/>
            <p:cNvSpPr>
              <a:spLocks noChangeShapeType="1"/>
            </p:cNvSpPr>
            <p:nvPr/>
          </p:nvSpPr>
          <p:spPr bwMode="auto">
            <a:xfrm>
              <a:off x="1388" y="284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79" name="Line 967"/>
            <p:cNvSpPr>
              <a:spLocks noChangeShapeType="1"/>
            </p:cNvSpPr>
            <p:nvPr/>
          </p:nvSpPr>
          <p:spPr bwMode="auto">
            <a:xfrm>
              <a:off x="1397" y="285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0" name="Line 968"/>
            <p:cNvSpPr>
              <a:spLocks noChangeShapeType="1"/>
            </p:cNvSpPr>
            <p:nvPr/>
          </p:nvSpPr>
          <p:spPr bwMode="auto">
            <a:xfrm>
              <a:off x="1406" y="2850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1" name="Line 969"/>
            <p:cNvSpPr>
              <a:spLocks noChangeShapeType="1"/>
            </p:cNvSpPr>
            <p:nvPr/>
          </p:nvSpPr>
          <p:spPr bwMode="auto">
            <a:xfrm>
              <a:off x="1414" y="285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2" name="Line 970"/>
            <p:cNvSpPr>
              <a:spLocks noChangeShapeType="1"/>
            </p:cNvSpPr>
            <p:nvPr/>
          </p:nvSpPr>
          <p:spPr bwMode="auto">
            <a:xfrm>
              <a:off x="1423" y="285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3" name="Line 971"/>
            <p:cNvSpPr>
              <a:spLocks noChangeShapeType="1"/>
            </p:cNvSpPr>
            <p:nvPr/>
          </p:nvSpPr>
          <p:spPr bwMode="auto">
            <a:xfrm>
              <a:off x="1432" y="2851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4" name="Line 972"/>
            <p:cNvSpPr>
              <a:spLocks noChangeShapeType="1"/>
            </p:cNvSpPr>
            <p:nvPr/>
          </p:nvSpPr>
          <p:spPr bwMode="auto">
            <a:xfrm>
              <a:off x="1440" y="285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5" name="Line 973"/>
            <p:cNvSpPr>
              <a:spLocks noChangeShapeType="1"/>
            </p:cNvSpPr>
            <p:nvPr/>
          </p:nvSpPr>
          <p:spPr bwMode="auto">
            <a:xfrm>
              <a:off x="1449" y="2851"/>
              <a:ext cx="10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6" name="Line 974"/>
            <p:cNvSpPr>
              <a:spLocks noChangeShapeType="1"/>
            </p:cNvSpPr>
            <p:nvPr/>
          </p:nvSpPr>
          <p:spPr bwMode="auto">
            <a:xfrm>
              <a:off x="1459" y="2851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7" name="Line 975"/>
            <p:cNvSpPr>
              <a:spLocks noChangeShapeType="1"/>
            </p:cNvSpPr>
            <p:nvPr/>
          </p:nvSpPr>
          <p:spPr bwMode="auto">
            <a:xfrm>
              <a:off x="1467" y="285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8" name="Line 976"/>
            <p:cNvSpPr>
              <a:spLocks noChangeShapeType="1"/>
            </p:cNvSpPr>
            <p:nvPr/>
          </p:nvSpPr>
          <p:spPr bwMode="auto">
            <a:xfrm>
              <a:off x="1476" y="2852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89" name="Line 977"/>
            <p:cNvSpPr>
              <a:spLocks noChangeShapeType="1"/>
            </p:cNvSpPr>
            <p:nvPr/>
          </p:nvSpPr>
          <p:spPr bwMode="auto">
            <a:xfrm>
              <a:off x="1484" y="285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0" name="Line 978"/>
            <p:cNvSpPr>
              <a:spLocks noChangeShapeType="1"/>
            </p:cNvSpPr>
            <p:nvPr/>
          </p:nvSpPr>
          <p:spPr bwMode="auto">
            <a:xfrm>
              <a:off x="1493" y="2853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1" name="Line 979"/>
            <p:cNvSpPr>
              <a:spLocks noChangeShapeType="1"/>
            </p:cNvSpPr>
            <p:nvPr/>
          </p:nvSpPr>
          <p:spPr bwMode="auto">
            <a:xfrm>
              <a:off x="1502" y="2853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2" name="Line 980"/>
            <p:cNvSpPr>
              <a:spLocks noChangeShapeType="1"/>
            </p:cNvSpPr>
            <p:nvPr/>
          </p:nvSpPr>
          <p:spPr bwMode="auto">
            <a:xfrm>
              <a:off x="1511" y="2853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3" name="Line 981"/>
            <p:cNvSpPr>
              <a:spLocks noChangeShapeType="1"/>
            </p:cNvSpPr>
            <p:nvPr/>
          </p:nvSpPr>
          <p:spPr bwMode="auto">
            <a:xfrm>
              <a:off x="1520" y="2854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4" name="Line 982"/>
            <p:cNvSpPr>
              <a:spLocks noChangeShapeType="1"/>
            </p:cNvSpPr>
            <p:nvPr/>
          </p:nvSpPr>
          <p:spPr bwMode="auto">
            <a:xfrm>
              <a:off x="1529" y="2854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5" name="Line 983"/>
            <p:cNvSpPr>
              <a:spLocks noChangeShapeType="1"/>
            </p:cNvSpPr>
            <p:nvPr/>
          </p:nvSpPr>
          <p:spPr bwMode="auto">
            <a:xfrm>
              <a:off x="1537" y="2855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6" name="Line 984"/>
            <p:cNvSpPr>
              <a:spLocks noChangeShapeType="1"/>
            </p:cNvSpPr>
            <p:nvPr/>
          </p:nvSpPr>
          <p:spPr bwMode="auto">
            <a:xfrm>
              <a:off x="1546" y="2855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7" name="Line 985"/>
            <p:cNvSpPr>
              <a:spLocks noChangeShapeType="1"/>
            </p:cNvSpPr>
            <p:nvPr/>
          </p:nvSpPr>
          <p:spPr bwMode="auto">
            <a:xfrm>
              <a:off x="1554" y="2855"/>
              <a:ext cx="10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8" name="Line 986"/>
            <p:cNvSpPr>
              <a:spLocks noChangeShapeType="1"/>
            </p:cNvSpPr>
            <p:nvPr/>
          </p:nvSpPr>
          <p:spPr bwMode="auto">
            <a:xfrm>
              <a:off x="1564" y="2856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299" name="Line 987"/>
            <p:cNvSpPr>
              <a:spLocks noChangeShapeType="1"/>
            </p:cNvSpPr>
            <p:nvPr/>
          </p:nvSpPr>
          <p:spPr bwMode="auto">
            <a:xfrm>
              <a:off x="1573" y="2856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0" name="Line 988"/>
            <p:cNvSpPr>
              <a:spLocks noChangeShapeType="1"/>
            </p:cNvSpPr>
            <p:nvPr/>
          </p:nvSpPr>
          <p:spPr bwMode="auto">
            <a:xfrm>
              <a:off x="1581" y="2856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1" name="Line 989"/>
            <p:cNvSpPr>
              <a:spLocks noChangeShapeType="1"/>
            </p:cNvSpPr>
            <p:nvPr/>
          </p:nvSpPr>
          <p:spPr bwMode="auto">
            <a:xfrm>
              <a:off x="1590" y="285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2" name="Line 990"/>
            <p:cNvSpPr>
              <a:spLocks noChangeShapeType="1"/>
            </p:cNvSpPr>
            <p:nvPr/>
          </p:nvSpPr>
          <p:spPr bwMode="auto">
            <a:xfrm>
              <a:off x="1599" y="2857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3" name="Line 991"/>
            <p:cNvSpPr>
              <a:spLocks noChangeShapeType="1"/>
            </p:cNvSpPr>
            <p:nvPr/>
          </p:nvSpPr>
          <p:spPr bwMode="auto">
            <a:xfrm>
              <a:off x="1607" y="285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4" name="Line 992"/>
            <p:cNvSpPr>
              <a:spLocks noChangeShapeType="1"/>
            </p:cNvSpPr>
            <p:nvPr/>
          </p:nvSpPr>
          <p:spPr bwMode="auto">
            <a:xfrm>
              <a:off x="1616" y="285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5" name="Line 993"/>
            <p:cNvSpPr>
              <a:spLocks noChangeShapeType="1"/>
            </p:cNvSpPr>
            <p:nvPr/>
          </p:nvSpPr>
          <p:spPr bwMode="auto">
            <a:xfrm>
              <a:off x="1625" y="285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6" name="Line 994"/>
            <p:cNvSpPr>
              <a:spLocks noChangeShapeType="1"/>
            </p:cNvSpPr>
            <p:nvPr/>
          </p:nvSpPr>
          <p:spPr bwMode="auto">
            <a:xfrm>
              <a:off x="1634" y="2857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7" name="Line 995"/>
            <p:cNvSpPr>
              <a:spLocks noChangeShapeType="1"/>
            </p:cNvSpPr>
            <p:nvPr/>
          </p:nvSpPr>
          <p:spPr bwMode="auto">
            <a:xfrm>
              <a:off x="1643" y="2857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8" name="Line 996"/>
            <p:cNvSpPr>
              <a:spLocks noChangeShapeType="1"/>
            </p:cNvSpPr>
            <p:nvPr/>
          </p:nvSpPr>
          <p:spPr bwMode="auto">
            <a:xfrm>
              <a:off x="1651" y="2858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09" name="Line 997"/>
            <p:cNvSpPr>
              <a:spLocks noChangeShapeType="1"/>
            </p:cNvSpPr>
            <p:nvPr/>
          </p:nvSpPr>
          <p:spPr bwMode="auto">
            <a:xfrm>
              <a:off x="1660" y="2858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0" name="Line 998"/>
            <p:cNvSpPr>
              <a:spLocks noChangeShapeType="1"/>
            </p:cNvSpPr>
            <p:nvPr/>
          </p:nvSpPr>
          <p:spPr bwMode="auto">
            <a:xfrm>
              <a:off x="1669" y="2858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1" name="Line 999"/>
            <p:cNvSpPr>
              <a:spLocks noChangeShapeType="1"/>
            </p:cNvSpPr>
            <p:nvPr/>
          </p:nvSpPr>
          <p:spPr bwMode="auto">
            <a:xfrm>
              <a:off x="1678" y="285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2" name="Line 1000"/>
            <p:cNvSpPr>
              <a:spLocks noChangeShapeType="1"/>
            </p:cNvSpPr>
            <p:nvPr/>
          </p:nvSpPr>
          <p:spPr bwMode="auto">
            <a:xfrm>
              <a:off x="1687" y="2859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3" name="Line 1001"/>
            <p:cNvSpPr>
              <a:spLocks noChangeShapeType="1"/>
            </p:cNvSpPr>
            <p:nvPr/>
          </p:nvSpPr>
          <p:spPr bwMode="auto">
            <a:xfrm>
              <a:off x="1695" y="2859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4" name="Line 1002"/>
            <p:cNvSpPr>
              <a:spLocks noChangeShapeType="1"/>
            </p:cNvSpPr>
            <p:nvPr/>
          </p:nvSpPr>
          <p:spPr bwMode="auto">
            <a:xfrm>
              <a:off x="1704" y="2860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5" name="Line 1003"/>
            <p:cNvSpPr>
              <a:spLocks noChangeShapeType="1"/>
            </p:cNvSpPr>
            <p:nvPr/>
          </p:nvSpPr>
          <p:spPr bwMode="auto">
            <a:xfrm>
              <a:off x="1713" y="2860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6" name="Line 1004"/>
            <p:cNvSpPr>
              <a:spLocks noChangeShapeType="1"/>
            </p:cNvSpPr>
            <p:nvPr/>
          </p:nvSpPr>
          <p:spPr bwMode="auto">
            <a:xfrm>
              <a:off x="1721" y="2860"/>
              <a:ext cx="10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7" name="Line 1005"/>
            <p:cNvSpPr>
              <a:spLocks noChangeShapeType="1"/>
            </p:cNvSpPr>
            <p:nvPr/>
          </p:nvSpPr>
          <p:spPr bwMode="auto">
            <a:xfrm>
              <a:off x="1731" y="286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8" name="Line 1006"/>
            <p:cNvSpPr>
              <a:spLocks noChangeShapeType="1"/>
            </p:cNvSpPr>
            <p:nvPr/>
          </p:nvSpPr>
          <p:spPr bwMode="auto">
            <a:xfrm>
              <a:off x="1740" y="2861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19" name="Line 1007"/>
            <p:cNvSpPr>
              <a:spLocks noChangeShapeType="1"/>
            </p:cNvSpPr>
            <p:nvPr/>
          </p:nvSpPr>
          <p:spPr bwMode="auto">
            <a:xfrm>
              <a:off x="1748" y="2861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0" name="Line 1008"/>
            <p:cNvSpPr>
              <a:spLocks noChangeShapeType="1"/>
            </p:cNvSpPr>
            <p:nvPr/>
          </p:nvSpPr>
          <p:spPr bwMode="auto">
            <a:xfrm>
              <a:off x="1757" y="2861"/>
              <a:ext cx="8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1" name="Line 1009"/>
            <p:cNvSpPr>
              <a:spLocks noChangeShapeType="1"/>
            </p:cNvSpPr>
            <p:nvPr/>
          </p:nvSpPr>
          <p:spPr bwMode="auto">
            <a:xfrm>
              <a:off x="1765" y="2862"/>
              <a:ext cx="9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408" name="Line 1011"/>
          <p:cNvSpPr>
            <a:spLocks noChangeShapeType="1"/>
          </p:cNvSpPr>
          <p:nvPr/>
        </p:nvSpPr>
        <p:spPr bwMode="auto">
          <a:xfrm>
            <a:off x="2724150" y="487203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9" name="Line 1012"/>
          <p:cNvSpPr>
            <a:spLocks noChangeShapeType="1"/>
          </p:cNvSpPr>
          <p:nvPr/>
        </p:nvSpPr>
        <p:spPr bwMode="auto">
          <a:xfrm>
            <a:off x="2736850" y="4872038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0" name="Line 1013"/>
          <p:cNvSpPr>
            <a:spLocks noChangeShapeType="1"/>
          </p:cNvSpPr>
          <p:nvPr/>
        </p:nvSpPr>
        <p:spPr bwMode="auto">
          <a:xfrm>
            <a:off x="2751138" y="4872038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1" name="Line 1014"/>
          <p:cNvSpPr>
            <a:spLocks noChangeShapeType="1"/>
          </p:cNvSpPr>
          <p:nvPr/>
        </p:nvSpPr>
        <p:spPr bwMode="auto">
          <a:xfrm>
            <a:off x="2765425" y="487203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2" name="Line 1015"/>
          <p:cNvSpPr>
            <a:spLocks noChangeShapeType="1"/>
          </p:cNvSpPr>
          <p:nvPr/>
        </p:nvSpPr>
        <p:spPr bwMode="auto">
          <a:xfrm>
            <a:off x="2778125" y="487203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3" name="Line 1016"/>
          <p:cNvSpPr>
            <a:spLocks noChangeShapeType="1"/>
          </p:cNvSpPr>
          <p:nvPr/>
        </p:nvSpPr>
        <p:spPr bwMode="auto">
          <a:xfrm>
            <a:off x="2790825" y="4872038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4" name="Line 1017"/>
          <p:cNvSpPr>
            <a:spLocks noChangeShapeType="1"/>
          </p:cNvSpPr>
          <p:nvPr/>
        </p:nvSpPr>
        <p:spPr bwMode="auto">
          <a:xfrm>
            <a:off x="2805113" y="4873625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5" name="Line 1018"/>
          <p:cNvSpPr>
            <a:spLocks noChangeShapeType="1"/>
          </p:cNvSpPr>
          <p:nvPr/>
        </p:nvSpPr>
        <p:spPr bwMode="auto">
          <a:xfrm>
            <a:off x="2819400" y="487362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6" name="Line 1019"/>
          <p:cNvSpPr>
            <a:spLocks noChangeShapeType="1"/>
          </p:cNvSpPr>
          <p:nvPr/>
        </p:nvSpPr>
        <p:spPr bwMode="auto">
          <a:xfrm>
            <a:off x="2832100" y="487362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7" name="Line 1020"/>
          <p:cNvSpPr>
            <a:spLocks noChangeShapeType="1"/>
          </p:cNvSpPr>
          <p:nvPr/>
        </p:nvSpPr>
        <p:spPr bwMode="auto">
          <a:xfrm>
            <a:off x="2846388" y="487362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8" name="Line 1021"/>
          <p:cNvSpPr>
            <a:spLocks noChangeShapeType="1"/>
          </p:cNvSpPr>
          <p:nvPr/>
        </p:nvSpPr>
        <p:spPr bwMode="auto">
          <a:xfrm>
            <a:off x="2859088" y="487521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19" name="Line 1022"/>
          <p:cNvSpPr>
            <a:spLocks noChangeShapeType="1"/>
          </p:cNvSpPr>
          <p:nvPr/>
        </p:nvSpPr>
        <p:spPr bwMode="auto">
          <a:xfrm>
            <a:off x="2871788" y="487521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0" name="Line 1023"/>
          <p:cNvSpPr>
            <a:spLocks noChangeShapeType="1"/>
          </p:cNvSpPr>
          <p:nvPr/>
        </p:nvSpPr>
        <p:spPr bwMode="auto">
          <a:xfrm>
            <a:off x="2884488" y="487521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1" name="Line 1024"/>
          <p:cNvSpPr>
            <a:spLocks noChangeShapeType="1"/>
          </p:cNvSpPr>
          <p:nvPr/>
        </p:nvSpPr>
        <p:spPr bwMode="auto">
          <a:xfrm>
            <a:off x="2898775" y="487680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2" name="Line 1025"/>
          <p:cNvSpPr>
            <a:spLocks noChangeShapeType="1"/>
          </p:cNvSpPr>
          <p:nvPr/>
        </p:nvSpPr>
        <p:spPr bwMode="auto">
          <a:xfrm>
            <a:off x="2911475" y="487680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3" name="Line 1026"/>
          <p:cNvSpPr>
            <a:spLocks noChangeShapeType="1"/>
          </p:cNvSpPr>
          <p:nvPr/>
        </p:nvSpPr>
        <p:spPr bwMode="auto">
          <a:xfrm>
            <a:off x="2925763" y="4876800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4" name="Line 1027"/>
          <p:cNvSpPr>
            <a:spLocks noChangeShapeType="1"/>
          </p:cNvSpPr>
          <p:nvPr/>
        </p:nvSpPr>
        <p:spPr bwMode="auto">
          <a:xfrm>
            <a:off x="2940050" y="487680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5" name="Line 1028"/>
          <p:cNvSpPr>
            <a:spLocks noChangeShapeType="1"/>
          </p:cNvSpPr>
          <p:nvPr/>
        </p:nvSpPr>
        <p:spPr bwMode="auto">
          <a:xfrm>
            <a:off x="2954338" y="4878388"/>
            <a:ext cx="11112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6" name="Line 1029"/>
          <p:cNvSpPr>
            <a:spLocks noChangeShapeType="1"/>
          </p:cNvSpPr>
          <p:nvPr/>
        </p:nvSpPr>
        <p:spPr bwMode="auto">
          <a:xfrm>
            <a:off x="2965450" y="4878388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7" name="Line 1030"/>
          <p:cNvSpPr>
            <a:spLocks noChangeShapeType="1"/>
          </p:cNvSpPr>
          <p:nvPr/>
        </p:nvSpPr>
        <p:spPr bwMode="auto">
          <a:xfrm>
            <a:off x="2979738" y="4878388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8" name="Line 1031"/>
          <p:cNvSpPr>
            <a:spLocks noChangeShapeType="1"/>
          </p:cNvSpPr>
          <p:nvPr/>
        </p:nvSpPr>
        <p:spPr bwMode="auto">
          <a:xfrm>
            <a:off x="2994025" y="487838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9" name="Line 1032"/>
          <p:cNvSpPr>
            <a:spLocks noChangeShapeType="1"/>
          </p:cNvSpPr>
          <p:nvPr/>
        </p:nvSpPr>
        <p:spPr bwMode="auto">
          <a:xfrm>
            <a:off x="3006725" y="487997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0" name="Line 1033"/>
          <p:cNvSpPr>
            <a:spLocks noChangeShapeType="1"/>
          </p:cNvSpPr>
          <p:nvPr/>
        </p:nvSpPr>
        <p:spPr bwMode="auto">
          <a:xfrm>
            <a:off x="3021013" y="487997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1" name="Line 1034"/>
          <p:cNvSpPr>
            <a:spLocks noChangeShapeType="1"/>
          </p:cNvSpPr>
          <p:nvPr/>
        </p:nvSpPr>
        <p:spPr bwMode="auto">
          <a:xfrm>
            <a:off x="3033713" y="487997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2" name="Line 1035"/>
          <p:cNvSpPr>
            <a:spLocks noChangeShapeType="1"/>
          </p:cNvSpPr>
          <p:nvPr/>
        </p:nvSpPr>
        <p:spPr bwMode="auto">
          <a:xfrm>
            <a:off x="3046413" y="4879975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3" name="Line 1036"/>
          <p:cNvSpPr>
            <a:spLocks noChangeShapeType="1"/>
          </p:cNvSpPr>
          <p:nvPr/>
        </p:nvSpPr>
        <p:spPr bwMode="auto">
          <a:xfrm>
            <a:off x="3060700" y="488156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4" name="Line 1037"/>
          <p:cNvSpPr>
            <a:spLocks noChangeShapeType="1"/>
          </p:cNvSpPr>
          <p:nvPr/>
        </p:nvSpPr>
        <p:spPr bwMode="auto">
          <a:xfrm>
            <a:off x="3073400" y="4881563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5" name="Line 1038"/>
          <p:cNvSpPr>
            <a:spLocks noChangeShapeType="1"/>
          </p:cNvSpPr>
          <p:nvPr/>
        </p:nvSpPr>
        <p:spPr bwMode="auto">
          <a:xfrm>
            <a:off x="3087688" y="488156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6" name="Line 1039"/>
          <p:cNvSpPr>
            <a:spLocks noChangeShapeType="1"/>
          </p:cNvSpPr>
          <p:nvPr/>
        </p:nvSpPr>
        <p:spPr bwMode="auto">
          <a:xfrm>
            <a:off x="3100388" y="488156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7" name="Line 1040"/>
          <p:cNvSpPr>
            <a:spLocks noChangeShapeType="1"/>
          </p:cNvSpPr>
          <p:nvPr/>
        </p:nvSpPr>
        <p:spPr bwMode="auto">
          <a:xfrm>
            <a:off x="3114675" y="4881563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8" name="Line 1041"/>
          <p:cNvSpPr>
            <a:spLocks noChangeShapeType="1"/>
          </p:cNvSpPr>
          <p:nvPr/>
        </p:nvSpPr>
        <p:spPr bwMode="auto">
          <a:xfrm>
            <a:off x="3128963" y="4881563"/>
            <a:ext cx="11112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9" name="Line 1042"/>
          <p:cNvSpPr>
            <a:spLocks noChangeShapeType="1"/>
          </p:cNvSpPr>
          <p:nvPr/>
        </p:nvSpPr>
        <p:spPr bwMode="auto">
          <a:xfrm>
            <a:off x="3140075" y="4881563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0" name="Line 1043"/>
          <p:cNvSpPr>
            <a:spLocks noChangeShapeType="1"/>
          </p:cNvSpPr>
          <p:nvPr/>
        </p:nvSpPr>
        <p:spPr bwMode="auto">
          <a:xfrm>
            <a:off x="3154363" y="488156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1" name="Line 1044"/>
          <p:cNvSpPr>
            <a:spLocks noChangeShapeType="1"/>
          </p:cNvSpPr>
          <p:nvPr/>
        </p:nvSpPr>
        <p:spPr bwMode="auto">
          <a:xfrm>
            <a:off x="3168650" y="48831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2" name="Line 1045"/>
          <p:cNvSpPr>
            <a:spLocks noChangeShapeType="1"/>
          </p:cNvSpPr>
          <p:nvPr/>
        </p:nvSpPr>
        <p:spPr bwMode="auto">
          <a:xfrm>
            <a:off x="3181350" y="488315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3" name="Line 1046"/>
          <p:cNvSpPr>
            <a:spLocks noChangeShapeType="1"/>
          </p:cNvSpPr>
          <p:nvPr/>
        </p:nvSpPr>
        <p:spPr bwMode="auto">
          <a:xfrm>
            <a:off x="3195638" y="48831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4" name="Line 1047"/>
          <p:cNvSpPr>
            <a:spLocks noChangeShapeType="1"/>
          </p:cNvSpPr>
          <p:nvPr/>
        </p:nvSpPr>
        <p:spPr bwMode="auto">
          <a:xfrm>
            <a:off x="3208338" y="48831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5" name="Line 1048"/>
          <p:cNvSpPr>
            <a:spLocks noChangeShapeType="1"/>
          </p:cNvSpPr>
          <p:nvPr/>
        </p:nvSpPr>
        <p:spPr bwMode="auto">
          <a:xfrm>
            <a:off x="3221038" y="4884738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6" name="Line 1049"/>
          <p:cNvSpPr>
            <a:spLocks noChangeShapeType="1"/>
          </p:cNvSpPr>
          <p:nvPr/>
        </p:nvSpPr>
        <p:spPr bwMode="auto">
          <a:xfrm>
            <a:off x="3235325" y="4884738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7" name="Line 1050"/>
          <p:cNvSpPr>
            <a:spLocks noChangeShapeType="1"/>
          </p:cNvSpPr>
          <p:nvPr/>
        </p:nvSpPr>
        <p:spPr bwMode="auto">
          <a:xfrm>
            <a:off x="3249613" y="488473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8" name="Line 1051"/>
          <p:cNvSpPr>
            <a:spLocks noChangeShapeType="1"/>
          </p:cNvSpPr>
          <p:nvPr/>
        </p:nvSpPr>
        <p:spPr bwMode="auto">
          <a:xfrm>
            <a:off x="3262313" y="4884738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49" name="Line 1052"/>
          <p:cNvSpPr>
            <a:spLocks noChangeShapeType="1"/>
          </p:cNvSpPr>
          <p:nvPr/>
        </p:nvSpPr>
        <p:spPr bwMode="auto">
          <a:xfrm>
            <a:off x="3276600" y="488632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0" name="Line 1053"/>
          <p:cNvSpPr>
            <a:spLocks noChangeShapeType="1"/>
          </p:cNvSpPr>
          <p:nvPr/>
        </p:nvSpPr>
        <p:spPr bwMode="auto">
          <a:xfrm>
            <a:off x="3289300" y="488632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1" name="Line 1054"/>
          <p:cNvSpPr>
            <a:spLocks noChangeShapeType="1"/>
          </p:cNvSpPr>
          <p:nvPr/>
        </p:nvSpPr>
        <p:spPr bwMode="auto">
          <a:xfrm>
            <a:off x="3303588" y="4886325"/>
            <a:ext cx="11112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2" name="Line 1055"/>
          <p:cNvSpPr>
            <a:spLocks noChangeShapeType="1"/>
          </p:cNvSpPr>
          <p:nvPr/>
        </p:nvSpPr>
        <p:spPr bwMode="auto">
          <a:xfrm>
            <a:off x="3314700" y="488632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3" name="Line 1056"/>
          <p:cNvSpPr>
            <a:spLocks noChangeShapeType="1"/>
          </p:cNvSpPr>
          <p:nvPr/>
        </p:nvSpPr>
        <p:spPr bwMode="auto">
          <a:xfrm>
            <a:off x="3328988" y="4887913"/>
            <a:ext cx="15875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4" name="Line 1057"/>
          <p:cNvSpPr>
            <a:spLocks noChangeShapeType="1"/>
          </p:cNvSpPr>
          <p:nvPr/>
        </p:nvSpPr>
        <p:spPr bwMode="auto">
          <a:xfrm>
            <a:off x="3344863" y="4887913"/>
            <a:ext cx="11112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5" name="Line 1058"/>
          <p:cNvSpPr>
            <a:spLocks noChangeShapeType="1"/>
          </p:cNvSpPr>
          <p:nvPr/>
        </p:nvSpPr>
        <p:spPr bwMode="auto">
          <a:xfrm>
            <a:off x="3355975" y="4887913"/>
            <a:ext cx="14288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6" name="Line 1059"/>
          <p:cNvSpPr>
            <a:spLocks noChangeShapeType="1"/>
          </p:cNvSpPr>
          <p:nvPr/>
        </p:nvSpPr>
        <p:spPr bwMode="auto">
          <a:xfrm>
            <a:off x="3370263" y="4887913"/>
            <a:ext cx="14287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7" name="Line 1060"/>
          <p:cNvSpPr>
            <a:spLocks noChangeShapeType="1"/>
          </p:cNvSpPr>
          <p:nvPr/>
        </p:nvSpPr>
        <p:spPr bwMode="auto">
          <a:xfrm>
            <a:off x="3384550" y="4887913"/>
            <a:ext cx="11113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8" name="Line 1061"/>
          <p:cNvSpPr>
            <a:spLocks noChangeShapeType="1"/>
          </p:cNvSpPr>
          <p:nvPr/>
        </p:nvSpPr>
        <p:spPr bwMode="auto">
          <a:xfrm>
            <a:off x="3395663" y="488791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59" name="Line 1062"/>
          <p:cNvSpPr>
            <a:spLocks noChangeShapeType="1"/>
          </p:cNvSpPr>
          <p:nvPr/>
        </p:nvSpPr>
        <p:spPr bwMode="auto">
          <a:xfrm>
            <a:off x="3409950" y="4887913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0" name="Line 1063"/>
          <p:cNvSpPr>
            <a:spLocks noChangeShapeType="1"/>
          </p:cNvSpPr>
          <p:nvPr/>
        </p:nvSpPr>
        <p:spPr bwMode="auto">
          <a:xfrm>
            <a:off x="3424238" y="488791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1" name="Line 1064"/>
          <p:cNvSpPr>
            <a:spLocks noChangeShapeType="1"/>
          </p:cNvSpPr>
          <p:nvPr/>
        </p:nvSpPr>
        <p:spPr bwMode="auto">
          <a:xfrm>
            <a:off x="3436938" y="488791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2" name="Line 1065"/>
          <p:cNvSpPr>
            <a:spLocks noChangeShapeType="1"/>
          </p:cNvSpPr>
          <p:nvPr/>
        </p:nvSpPr>
        <p:spPr bwMode="auto">
          <a:xfrm>
            <a:off x="3451225" y="488950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3" name="Line 1066"/>
          <p:cNvSpPr>
            <a:spLocks noChangeShapeType="1"/>
          </p:cNvSpPr>
          <p:nvPr/>
        </p:nvSpPr>
        <p:spPr bwMode="auto">
          <a:xfrm>
            <a:off x="3463925" y="488950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4" name="Line 1067"/>
          <p:cNvSpPr>
            <a:spLocks noChangeShapeType="1"/>
          </p:cNvSpPr>
          <p:nvPr/>
        </p:nvSpPr>
        <p:spPr bwMode="auto">
          <a:xfrm>
            <a:off x="3478213" y="4889500"/>
            <a:ext cx="11112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5" name="Line 1068"/>
          <p:cNvSpPr>
            <a:spLocks noChangeShapeType="1"/>
          </p:cNvSpPr>
          <p:nvPr/>
        </p:nvSpPr>
        <p:spPr bwMode="auto">
          <a:xfrm>
            <a:off x="3489325" y="4889500"/>
            <a:ext cx="15875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6" name="Line 1069"/>
          <p:cNvSpPr>
            <a:spLocks noChangeShapeType="1"/>
          </p:cNvSpPr>
          <p:nvPr/>
        </p:nvSpPr>
        <p:spPr bwMode="auto">
          <a:xfrm>
            <a:off x="3505200" y="488950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7" name="Line 1070"/>
          <p:cNvSpPr>
            <a:spLocks noChangeShapeType="1"/>
          </p:cNvSpPr>
          <p:nvPr/>
        </p:nvSpPr>
        <p:spPr bwMode="auto">
          <a:xfrm>
            <a:off x="3519488" y="4889500"/>
            <a:ext cx="11112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8" name="Line 1071"/>
          <p:cNvSpPr>
            <a:spLocks noChangeShapeType="1"/>
          </p:cNvSpPr>
          <p:nvPr/>
        </p:nvSpPr>
        <p:spPr bwMode="auto">
          <a:xfrm>
            <a:off x="3530600" y="488950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69" name="Line 1072"/>
          <p:cNvSpPr>
            <a:spLocks noChangeShapeType="1"/>
          </p:cNvSpPr>
          <p:nvPr/>
        </p:nvSpPr>
        <p:spPr bwMode="auto">
          <a:xfrm>
            <a:off x="3544888" y="4889500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0" name="Line 1073"/>
          <p:cNvSpPr>
            <a:spLocks noChangeShapeType="1"/>
          </p:cNvSpPr>
          <p:nvPr/>
        </p:nvSpPr>
        <p:spPr bwMode="auto">
          <a:xfrm>
            <a:off x="3559175" y="4889500"/>
            <a:ext cx="11113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1" name="Line 1074"/>
          <p:cNvSpPr>
            <a:spLocks noChangeShapeType="1"/>
          </p:cNvSpPr>
          <p:nvPr/>
        </p:nvSpPr>
        <p:spPr bwMode="auto">
          <a:xfrm>
            <a:off x="3570288" y="4891088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2" name="Line 1075"/>
          <p:cNvSpPr>
            <a:spLocks noChangeShapeType="1"/>
          </p:cNvSpPr>
          <p:nvPr/>
        </p:nvSpPr>
        <p:spPr bwMode="auto">
          <a:xfrm>
            <a:off x="3584575" y="4891088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3" name="Line 1076"/>
          <p:cNvSpPr>
            <a:spLocks noChangeShapeType="1"/>
          </p:cNvSpPr>
          <p:nvPr/>
        </p:nvSpPr>
        <p:spPr bwMode="auto">
          <a:xfrm>
            <a:off x="3598863" y="489108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4" name="Line 1077"/>
          <p:cNvSpPr>
            <a:spLocks noChangeShapeType="1"/>
          </p:cNvSpPr>
          <p:nvPr/>
        </p:nvSpPr>
        <p:spPr bwMode="auto">
          <a:xfrm>
            <a:off x="3611563" y="4891088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5" name="Line 1078"/>
          <p:cNvSpPr>
            <a:spLocks noChangeShapeType="1"/>
          </p:cNvSpPr>
          <p:nvPr/>
        </p:nvSpPr>
        <p:spPr bwMode="auto">
          <a:xfrm>
            <a:off x="3625850" y="489267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6" name="Line 1079"/>
          <p:cNvSpPr>
            <a:spLocks noChangeShapeType="1"/>
          </p:cNvSpPr>
          <p:nvPr/>
        </p:nvSpPr>
        <p:spPr bwMode="auto">
          <a:xfrm>
            <a:off x="3638550" y="489267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7" name="Line 1080"/>
          <p:cNvSpPr>
            <a:spLocks noChangeShapeType="1"/>
          </p:cNvSpPr>
          <p:nvPr/>
        </p:nvSpPr>
        <p:spPr bwMode="auto">
          <a:xfrm>
            <a:off x="3652838" y="489267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8" name="Line 1081"/>
          <p:cNvSpPr>
            <a:spLocks noChangeShapeType="1"/>
          </p:cNvSpPr>
          <p:nvPr/>
        </p:nvSpPr>
        <p:spPr bwMode="auto">
          <a:xfrm>
            <a:off x="3665538" y="4892675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79" name="Line 1082"/>
          <p:cNvSpPr>
            <a:spLocks noChangeShapeType="1"/>
          </p:cNvSpPr>
          <p:nvPr/>
        </p:nvSpPr>
        <p:spPr bwMode="auto">
          <a:xfrm>
            <a:off x="3679825" y="489267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0" name="Line 1083"/>
          <p:cNvSpPr>
            <a:spLocks noChangeShapeType="1"/>
          </p:cNvSpPr>
          <p:nvPr/>
        </p:nvSpPr>
        <p:spPr bwMode="auto">
          <a:xfrm>
            <a:off x="3694113" y="4894263"/>
            <a:ext cx="11112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1" name="Line 1084"/>
          <p:cNvSpPr>
            <a:spLocks noChangeShapeType="1"/>
          </p:cNvSpPr>
          <p:nvPr/>
        </p:nvSpPr>
        <p:spPr bwMode="auto">
          <a:xfrm>
            <a:off x="3705225" y="4894263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2" name="Line 1085"/>
          <p:cNvSpPr>
            <a:spLocks noChangeShapeType="1"/>
          </p:cNvSpPr>
          <p:nvPr/>
        </p:nvSpPr>
        <p:spPr bwMode="auto">
          <a:xfrm>
            <a:off x="3719513" y="489426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3" name="Line 1086"/>
          <p:cNvSpPr>
            <a:spLocks noChangeShapeType="1"/>
          </p:cNvSpPr>
          <p:nvPr/>
        </p:nvSpPr>
        <p:spPr bwMode="auto">
          <a:xfrm>
            <a:off x="3733800" y="4894263"/>
            <a:ext cx="11113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4" name="Line 1087"/>
          <p:cNvSpPr>
            <a:spLocks noChangeShapeType="1"/>
          </p:cNvSpPr>
          <p:nvPr/>
        </p:nvSpPr>
        <p:spPr bwMode="auto">
          <a:xfrm>
            <a:off x="3744913" y="489426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5" name="Line 1088"/>
          <p:cNvSpPr>
            <a:spLocks noChangeShapeType="1"/>
          </p:cNvSpPr>
          <p:nvPr/>
        </p:nvSpPr>
        <p:spPr bwMode="auto">
          <a:xfrm>
            <a:off x="3759200" y="4895850"/>
            <a:ext cx="15875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6" name="Line 1089"/>
          <p:cNvSpPr>
            <a:spLocks noChangeShapeType="1"/>
          </p:cNvSpPr>
          <p:nvPr/>
        </p:nvSpPr>
        <p:spPr bwMode="auto">
          <a:xfrm>
            <a:off x="3775075" y="48958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7" name="Line 1090"/>
          <p:cNvSpPr>
            <a:spLocks noChangeShapeType="1"/>
          </p:cNvSpPr>
          <p:nvPr/>
        </p:nvSpPr>
        <p:spPr bwMode="auto">
          <a:xfrm>
            <a:off x="3787775" y="48958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8" name="Line 1091"/>
          <p:cNvSpPr>
            <a:spLocks noChangeShapeType="1"/>
          </p:cNvSpPr>
          <p:nvPr/>
        </p:nvSpPr>
        <p:spPr bwMode="auto">
          <a:xfrm>
            <a:off x="3800475" y="48958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89" name="Line 1092"/>
          <p:cNvSpPr>
            <a:spLocks noChangeShapeType="1"/>
          </p:cNvSpPr>
          <p:nvPr/>
        </p:nvSpPr>
        <p:spPr bwMode="auto">
          <a:xfrm>
            <a:off x="3813175" y="489585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0" name="Line 1093"/>
          <p:cNvSpPr>
            <a:spLocks noChangeShapeType="1"/>
          </p:cNvSpPr>
          <p:nvPr/>
        </p:nvSpPr>
        <p:spPr bwMode="auto">
          <a:xfrm>
            <a:off x="3827463" y="489743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1" name="Line 1094"/>
          <p:cNvSpPr>
            <a:spLocks noChangeShapeType="1"/>
          </p:cNvSpPr>
          <p:nvPr/>
        </p:nvSpPr>
        <p:spPr bwMode="auto">
          <a:xfrm>
            <a:off x="3840163" y="4897438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2" name="Line 1095"/>
          <p:cNvSpPr>
            <a:spLocks noChangeShapeType="1"/>
          </p:cNvSpPr>
          <p:nvPr/>
        </p:nvSpPr>
        <p:spPr bwMode="auto">
          <a:xfrm>
            <a:off x="3854450" y="4897438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3" name="Line 1096"/>
          <p:cNvSpPr>
            <a:spLocks noChangeShapeType="1"/>
          </p:cNvSpPr>
          <p:nvPr/>
        </p:nvSpPr>
        <p:spPr bwMode="auto">
          <a:xfrm>
            <a:off x="3868738" y="489743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4" name="Line 1097"/>
          <p:cNvSpPr>
            <a:spLocks noChangeShapeType="1"/>
          </p:cNvSpPr>
          <p:nvPr/>
        </p:nvSpPr>
        <p:spPr bwMode="auto">
          <a:xfrm>
            <a:off x="3881438" y="489743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5" name="Line 1098"/>
          <p:cNvSpPr>
            <a:spLocks noChangeShapeType="1"/>
          </p:cNvSpPr>
          <p:nvPr/>
        </p:nvSpPr>
        <p:spPr bwMode="auto">
          <a:xfrm>
            <a:off x="3894138" y="4899025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6" name="Line 1099"/>
          <p:cNvSpPr>
            <a:spLocks noChangeShapeType="1"/>
          </p:cNvSpPr>
          <p:nvPr/>
        </p:nvSpPr>
        <p:spPr bwMode="auto">
          <a:xfrm>
            <a:off x="3908425" y="489902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7" name="Line 1100"/>
          <p:cNvSpPr>
            <a:spLocks noChangeShapeType="1"/>
          </p:cNvSpPr>
          <p:nvPr/>
        </p:nvSpPr>
        <p:spPr bwMode="auto">
          <a:xfrm>
            <a:off x="3921125" y="489902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8" name="Line 1101"/>
          <p:cNvSpPr>
            <a:spLocks noChangeShapeType="1"/>
          </p:cNvSpPr>
          <p:nvPr/>
        </p:nvSpPr>
        <p:spPr bwMode="auto">
          <a:xfrm>
            <a:off x="3935413" y="4899025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99" name="Line 1102"/>
          <p:cNvSpPr>
            <a:spLocks noChangeShapeType="1"/>
          </p:cNvSpPr>
          <p:nvPr/>
        </p:nvSpPr>
        <p:spPr bwMode="auto">
          <a:xfrm>
            <a:off x="3949700" y="489902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0" name="Line 1103"/>
          <p:cNvSpPr>
            <a:spLocks noChangeShapeType="1"/>
          </p:cNvSpPr>
          <p:nvPr/>
        </p:nvSpPr>
        <p:spPr bwMode="auto">
          <a:xfrm>
            <a:off x="3962400" y="489902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1" name="Line 1104"/>
          <p:cNvSpPr>
            <a:spLocks noChangeShapeType="1"/>
          </p:cNvSpPr>
          <p:nvPr/>
        </p:nvSpPr>
        <p:spPr bwMode="auto">
          <a:xfrm>
            <a:off x="3975100" y="489902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2" name="Line 1105"/>
          <p:cNvSpPr>
            <a:spLocks noChangeShapeType="1"/>
          </p:cNvSpPr>
          <p:nvPr/>
        </p:nvSpPr>
        <p:spPr bwMode="auto">
          <a:xfrm>
            <a:off x="3989388" y="489902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3" name="Line 1106"/>
          <p:cNvSpPr>
            <a:spLocks noChangeShapeType="1"/>
          </p:cNvSpPr>
          <p:nvPr/>
        </p:nvSpPr>
        <p:spPr bwMode="auto">
          <a:xfrm>
            <a:off x="4002088" y="489902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4" name="Line 1107"/>
          <p:cNvSpPr>
            <a:spLocks noChangeShapeType="1"/>
          </p:cNvSpPr>
          <p:nvPr/>
        </p:nvSpPr>
        <p:spPr bwMode="auto">
          <a:xfrm>
            <a:off x="4014788" y="4899025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5" name="Line 1108"/>
          <p:cNvSpPr>
            <a:spLocks noChangeShapeType="1"/>
          </p:cNvSpPr>
          <p:nvPr/>
        </p:nvSpPr>
        <p:spPr bwMode="auto">
          <a:xfrm>
            <a:off x="4029075" y="4900613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6" name="Line 1109"/>
          <p:cNvSpPr>
            <a:spLocks noChangeShapeType="1"/>
          </p:cNvSpPr>
          <p:nvPr/>
        </p:nvSpPr>
        <p:spPr bwMode="auto">
          <a:xfrm>
            <a:off x="4043363" y="490061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7" name="Line 1110"/>
          <p:cNvSpPr>
            <a:spLocks noChangeShapeType="1"/>
          </p:cNvSpPr>
          <p:nvPr/>
        </p:nvSpPr>
        <p:spPr bwMode="auto">
          <a:xfrm>
            <a:off x="4056063" y="490061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8" name="Line 1111"/>
          <p:cNvSpPr>
            <a:spLocks noChangeShapeType="1"/>
          </p:cNvSpPr>
          <p:nvPr/>
        </p:nvSpPr>
        <p:spPr bwMode="auto">
          <a:xfrm>
            <a:off x="4068763" y="490061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09" name="Line 1112"/>
          <p:cNvSpPr>
            <a:spLocks noChangeShapeType="1"/>
          </p:cNvSpPr>
          <p:nvPr/>
        </p:nvSpPr>
        <p:spPr bwMode="auto">
          <a:xfrm>
            <a:off x="4083050" y="490061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0" name="Line 1113"/>
          <p:cNvSpPr>
            <a:spLocks noChangeShapeType="1"/>
          </p:cNvSpPr>
          <p:nvPr/>
        </p:nvSpPr>
        <p:spPr bwMode="auto">
          <a:xfrm>
            <a:off x="4095750" y="490220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1" name="Line 1114"/>
          <p:cNvSpPr>
            <a:spLocks noChangeShapeType="1"/>
          </p:cNvSpPr>
          <p:nvPr/>
        </p:nvSpPr>
        <p:spPr bwMode="auto">
          <a:xfrm>
            <a:off x="4110038" y="4902200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2" name="Line 1115"/>
          <p:cNvSpPr>
            <a:spLocks noChangeShapeType="1"/>
          </p:cNvSpPr>
          <p:nvPr/>
        </p:nvSpPr>
        <p:spPr bwMode="auto">
          <a:xfrm>
            <a:off x="4124325" y="490220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3" name="Line 1116"/>
          <p:cNvSpPr>
            <a:spLocks noChangeShapeType="1"/>
          </p:cNvSpPr>
          <p:nvPr/>
        </p:nvSpPr>
        <p:spPr bwMode="auto">
          <a:xfrm>
            <a:off x="4137025" y="490220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4" name="Line 1117"/>
          <p:cNvSpPr>
            <a:spLocks noChangeShapeType="1"/>
          </p:cNvSpPr>
          <p:nvPr/>
        </p:nvSpPr>
        <p:spPr bwMode="auto">
          <a:xfrm>
            <a:off x="4149725" y="490220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5" name="Line 1118"/>
          <p:cNvSpPr>
            <a:spLocks noChangeShapeType="1"/>
          </p:cNvSpPr>
          <p:nvPr/>
        </p:nvSpPr>
        <p:spPr bwMode="auto">
          <a:xfrm>
            <a:off x="4164013" y="490378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6" name="Line 1119"/>
          <p:cNvSpPr>
            <a:spLocks noChangeShapeType="1"/>
          </p:cNvSpPr>
          <p:nvPr/>
        </p:nvSpPr>
        <p:spPr bwMode="auto">
          <a:xfrm>
            <a:off x="4176713" y="4903788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7" name="Line 1120"/>
          <p:cNvSpPr>
            <a:spLocks noChangeShapeType="1"/>
          </p:cNvSpPr>
          <p:nvPr/>
        </p:nvSpPr>
        <p:spPr bwMode="auto">
          <a:xfrm>
            <a:off x="4191000" y="490378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8" name="Line 1121"/>
          <p:cNvSpPr>
            <a:spLocks noChangeShapeType="1"/>
          </p:cNvSpPr>
          <p:nvPr/>
        </p:nvSpPr>
        <p:spPr bwMode="auto">
          <a:xfrm>
            <a:off x="4203700" y="4903788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19" name="Line 1122"/>
          <p:cNvSpPr>
            <a:spLocks noChangeShapeType="1"/>
          </p:cNvSpPr>
          <p:nvPr/>
        </p:nvSpPr>
        <p:spPr bwMode="auto">
          <a:xfrm>
            <a:off x="4217988" y="490378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0" name="Line 1123"/>
          <p:cNvSpPr>
            <a:spLocks noChangeShapeType="1"/>
          </p:cNvSpPr>
          <p:nvPr/>
        </p:nvSpPr>
        <p:spPr bwMode="auto">
          <a:xfrm>
            <a:off x="4230688" y="4903788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1" name="Line 1124"/>
          <p:cNvSpPr>
            <a:spLocks noChangeShapeType="1"/>
          </p:cNvSpPr>
          <p:nvPr/>
        </p:nvSpPr>
        <p:spPr bwMode="auto">
          <a:xfrm>
            <a:off x="4243388" y="4905375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2" name="Line 1125"/>
          <p:cNvSpPr>
            <a:spLocks noChangeShapeType="1"/>
          </p:cNvSpPr>
          <p:nvPr/>
        </p:nvSpPr>
        <p:spPr bwMode="auto">
          <a:xfrm>
            <a:off x="4257675" y="490537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3" name="Line 1126"/>
          <p:cNvSpPr>
            <a:spLocks noChangeShapeType="1"/>
          </p:cNvSpPr>
          <p:nvPr/>
        </p:nvSpPr>
        <p:spPr bwMode="auto">
          <a:xfrm>
            <a:off x="4270375" y="4905375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4" name="Line 1127"/>
          <p:cNvSpPr>
            <a:spLocks noChangeShapeType="1"/>
          </p:cNvSpPr>
          <p:nvPr/>
        </p:nvSpPr>
        <p:spPr bwMode="auto">
          <a:xfrm>
            <a:off x="4284663" y="4905375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5" name="Line 1128"/>
          <p:cNvSpPr>
            <a:spLocks noChangeShapeType="1"/>
          </p:cNvSpPr>
          <p:nvPr/>
        </p:nvSpPr>
        <p:spPr bwMode="auto">
          <a:xfrm>
            <a:off x="4298950" y="4905375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6" name="Line 1129"/>
          <p:cNvSpPr>
            <a:spLocks noChangeShapeType="1"/>
          </p:cNvSpPr>
          <p:nvPr/>
        </p:nvSpPr>
        <p:spPr bwMode="auto">
          <a:xfrm>
            <a:off x="4311650" y="490696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7" name="Line 1130"/>
          <p:cNvSpPr>
            <a:spLocks noChangeShapeType="1"/>
          </p:cNvSpPr>
          <p:nvPr/>
        </p:nvSpPr>
        <p:spPr bwMode="auto">
          <a:xfrm>
            <a:off x="4324350" y="4906963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8" name="Line 1131"/>
          <p:cNvSpPr>
            <a:spLocks noChangeShapeType="1"/>
          </p:cNvSpPr>
          <p:nvPr/>
        </p:nvSpPr>
        <p:spPr bwMode="auto">
          <a:xfrm>
            <a:off x="4338638" y="4906963"/>
            <a:ext cx="142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29" name="Line 1132"/>
          <p:cNvSpPr>
            <a:spLocks noChangeShapeType="1"/>
          </p:cNvSpPr>
          <p:nvPr/>
        </p:nvSpPr>
        <p:spPr bwMode="auto">
          <a:xfrm>
            <a:off x="4352925" y="490696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0" name="Line 1133"/>
          <p:cNvSpPr>
            <a:spLocks noChangeShapeType="1"/>
          </p:cNvSpPr>
          <p:nvPr/>
        </p:nvSpPr>
        <p:spPr bwMode="auto">
          <a:xfrm>
            <a:off x="4365625" y="4906963"/>
            <a:ext cx="14288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1" name="Line 1134"/>
          <p:cNvSpPr>
            <a:spLocks noChangeShapeType="1"/>
          </p:cNvSpPr>
          <p:nvPr/>
        </p:nvSpPr>
        <p:spPr bwMode="auto">
          <a:xfrm>
            <a:off x="4379913" y="4906963"/>
            <a:ext cx="1270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2" name="Line 1135"/>
          <p:cNvSpPr>
            <a:spLocks noChangeShapeType="1"/>
          </p:cNvSpPr>
          <p:nvPr/>
        </p:nvSpPr>
        <p:spPr bwMode="auto">
          <a:xfrm>
            <a:off x="4392613" y="49085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3" name="Line 1136"/>
          <p:cNvSpPr>
            <a:spLocks noChangeShapeType="1"/>
          </p:cNvSpPr>
          <p:nvPr/>
        </p:nvSpPr>
        <p:spPr bwMode="auto">
          <a:xfrm>
            <a:off x="4405313" y="49085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4" name="Line 1137"/>
          <p:cNvSpPr>
            <a:spLocks noChangeShapeType="1"/>
          </p:cNvSpPr>
          <p:nvPr/>
        </p:nvSpPr>
        <p:spPr bwMode="auto">
          <a:xfrm>
            <a:off x="4418013" y="4908550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5" name="Line 1138"/>
          <p:cNvSpPr>
            <a:spLocks noChangeShapeType="1"/>
          </p:cNvSpPr>
          <p:nvPr/>
        </p:nvSpPr>
        <p:spPr bwMode="auto">
          <a:xfrm>
            <a:off x="4432300" y="490855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6" name="Line 1139"/>
          <p:cNvSpPr>
            <a:spLocks noChangeShapeType="1"/>
          </p:cNvSpPr>
          <p:nvPr/>
        </p:nvSpPr>
        <p:spPr bwMode="auto">
          <a:xfrm>
            <a:off x="4446588" y="4908550"/>
            <a:ext cx="12700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7" name="Line 1140"/>
          <p:cNvSpPr>
            <a:spLocks noChangeShapeType="1"/>
          </p:cNvSpPr>
          <p:nvPr/>
        </p:nvSpPr>
        <p:spPr bwMode="auto">
          <a:xfrm>
            <a:off x="4459288" y="4908550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8" name="Line 1141"/>
          <p:cNvSpPr>
            <a:spLocks noChangeShapeType="1"/>
          </p:cNvSpPr>
          <p:nvPr/>
        </p:nvSpPr>
        <p:spPr bwMode="auto">
          <a:xfrm>
            <a:off x="4473575" y="490855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39" name="Line 1142"/>
          <p:cNvSpPr>
            <a:spLocks noChangeShapeType="1"/>
          </p:cNvSpPr>
          <p:nvPr/>
        </p:nvSpPr>
        <p:spPr bwMode="auto">
          <a:xfrm>
            <a:off x="4487863" y="4908550"/>
            <a:ext cx="11112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0" name="Line 1143"/>
          <p:cNvSpPr>
            <a:spLocks noChangeShapeType="1"/>
          </p:cNvSpPr>
          <p:nvPr/>
        </p:nvSpPr>
        <p:spPr bwMode="auto">
          <a:xfrm>
            <a:off x="4498975" y="4908550"/>
            <a:ext cx="14288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1" name="Line 1144"/>
          <p:cNvSpPr>
            <a:spLocks noChangeShapeType="1"/>
          </p:cNvSpPr>
          <p:nvPr/>
        </p:nvSpPr>
        <p:spPr bwMode="auto">
          <a:xfrm>
            <a:off x="4513263" y="4908550"/>
            <a:ext cx="14287" cy="15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2" name="Freeform 1145"/>
          <p:cNvSpPr>
            <a:spLocks/>
          </p:cNvSpPr>
          <p:nvPr/>
        </p:nvSpPr>
        <p:spPr bwMode="auto">
          <a:xfrm>
            <a:off x="476250" y="2022475"/>
            <a:ext cx="55563" cy="63500"/>
          </a:xfrm>
          <a:custGeom>
            <a:avLst/>
            <a:gdLst>
              <a:gd name="T0" fmla="*/ 28162 w 73"/>
              <a:gd name="T1" fmla="*/ 0 h 82"/>
              <a:gd name="T2" fmla="*/ 55563 w 73"/>
              <a:gd name="T3" fmla="*/ 63500 h 82"/>
              <a:gd name="T4" fmla="*/ 0 w 73"/>
              <a:gd name="T5" fmla="*/ 63500 h 82"/>
              <a:gd name="T6" fmla="*/ 28162 w 7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82"/>
              <a:gd name="T14" fmla="*/ 73 w 73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82">
                <a:moveTo>
                  <a:pt x="37" y="0"/>
                </a:moveTo>
                <a:lnTo>
                  <a:pt x="73" y="82"/>
                </a:lnTo>
                <a:lnTo>
                  <a:pt x="0" y="82"/>
                </a:lnTo>
                <a:lnTo>
                  <a:pt x="37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3" name="Freeform 1146"/>
          <p:cNvSpPr>
            <a:spLocks/>
          </p:cNvSpPr>
          <p:nvPr/>
        </p:nvSpPr>
        <p:spPr bwMode="auto">
          <a:xfrm>
            <a:off x="498475" y="2171700"/>
            <a:ext cx="53975" cy="61913"/>
          </a:xfrm>
          <a:custGeom>
            <a:avLst/>
            <a:gdLst>
              <a:gd name="T0" fmla="*/ 26988 w 72"/>
              <a:gd name="T1" fmla="*/ 0 h 82"/>
              <a:gd name="T2" fmla="*/ 53975 w 72"/>
              <a:gd name="T3" fmla="*/ 61913 h 82"/>
              <a:gd name="T4" fmla="*/ 0 w 72"/>
              <a:gd name="T5" fmla="*/ 61913 h 82"/>
              <a:gd name="T6" fmla="*/ 26988 w 7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82"/>
              <a:gd name="T14" fmla="*/ 72 w 72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82">
                <a:moveTo>
                  <a:pt x="36" y="0"/>
                </a:moveTo>
                <a:lnTo>
                  <a:pt x="72" y="82"/>
                </a:lnTo>
                <a:lnTo>
                  <a:pt x="0" y="82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4" name="Freeform 1147"/>
          <p:cNvSpPr>
            <a:spLocks/>
          </p:cNvSpPr>
          <p:nvPr/>
        </p:nvSpPr>
        <p:spPr bwMode="auto">
          <a:xfrm>
            <a:off x="523875" y="2324100"/>
            <a:ext cx="55563" cy="63500"/>
          </a:xfrm>
          <a:custGeom>
            <a:avLst/>
            <a:gdLst>
              <a:gd name="T0" fmla="*/ 28162 w 73"/>
              <a:gd name="T1" fmla="*/ 0 h 82"/>
              <a:gd name="T2" fmla="*/ 55563 w 73"/>
              <a:gd name="T3" fmla="*/ 63500 h 82"/>
              <a:gd name="T4" fmla="*/ 0 w 73"/>
              <a:gd name="T5" fmla="*/ 63500 h 82"/>
              <a:gd name="T6" fmla="*/ 28162 w 7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82"/>
              <a:gd name="T14" fmla="*/ 73 w 73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82">
                <a:moveTo>
                  <a:pt x="37" y="0"/>
                </a:moveTo>
                <a:lnTo>
                  <a:pt x="73" y="82"/>
                </a:lnTo>
                <a:lnTo>
                  <a:pt x="0" y="82"/>
                </a:lnTo>
                <a:lnTo>
                  <a:pt x="37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5" name="Freeform 1148"/>
          <p:cNvSpPr>
            <a:spLocks/>
          </p:cNvSpPr>
          <p:nvPr/>
        </p:nvSpPr>
        <p:spPr bwMode="auto">
          <a:xfrm>
            <a:off x="538163" y="2405063"/>
            <a:ext cx="53975" cy="65087"/>
          </a:xfrm>
          <a:custGeom>
            <a:avLst/>
            <a:gdLst>
              <a:gd name="T0" fmla="*/ 27357 w 73"/>
              <a:gd name="T1" fmla="*/ 0 h 82"/>
              <a:gd name="T2" fmla="*/ 53975 w 73"/>
              <a:gd name="T3" fmla="*/ 65087 h 82"/>
              <a:gd name="T4" fmla="*/ 0 w 73"/>
              <a:gd name="T5" fmla="*/ 65087 h 82"/>
              <a:gd name="T6" fmla="*/ 27357 w 7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82"/>
              <a:gd name="T14" fmla="*/ 73 w 73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82">
                <a:moveTo>
                  <a:pt x="37" y="0"/>
                </a:moveTo>
                <a:lnTo>
                  <a:pt x="73" y="82"/>
                </a:lnTo>
                <a:lnTo>
                  <a:pt x="0" y="82"/>
                </a:lnTo>
                <a:lnTo>
                  <a:pt x="37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6" name="Freeform 1149"/>
          <p:cNvSpPr>
            <a:spLocks/>
          </p:cNvSpPr>
          <p:nvPr/>
        </p:nvSpPr>
        <p:spPr bwMode="auto">
          <a:xfrm>
            <a:off x="673100" y="2905125"/>
            <a:ext cx="53975" cy="61913"/>
          </a:xfrm>
          <a:custGeom>
            <a:avLst/>
            <a:gdLst>
              <a:gd name="T0" fmla="*/ 26988 w 72"/>
              <a:gd name="T1" fmla="*/ 0 h 83"/>
              <a:gd name="T2" fmla="*/ 53975 w 72"/>
              <a:gd name="T3" fmla="*/ 61913 h 83"/>
              <a:gd name="T4" fmla="*/ 0 w 72"/>
              <a:gd name="T5" fmla="*/ 61913 h 83"/>
              <a:gd name="T6" fmla="*/ 26988 w 72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83"/>
              <a:gd name="T14" fmla="*/ 72 w 72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83">
                <a:moveTo>
                  <a:pt x="36" y="0"/>
                </a:moveTo>
                <a:lnTo>
                  <a:pt x="72" y="83"/>
                </a:lnTo>
                <a:lnTo>
                  <a:pt x="0" y="83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7" name="Freeform 1150"/>
          <p:cNvSpPr>
            <a:spLocks/>
          </p:cNvSpPr>
          <p:nvPr/>
        </p:nvSpPr>
        <p:spPr bwMode="auto">
          <a:xfrm>
            <a:off x="873125" y="3468688"/>
            <a:ext cx="57150" cy="63500"/>
          </a:xfrm>
          <a:custGeom>
            <a:avLst/>
            <a:gdLst>
              <a:gd name="T0" fmla="*/ 28575 w 72"/>
              <a:gd name="T1" fmla="*/ 0 h 82"/>
              <a:gd name="T2" fmla="*/ 57150 w 72"/>
              <a:gd name="T3" fmla="*/ 63500 h 82"/>
              <a:gd name="T4" fmla="*/ 0 w 72"/>
              <a:gd name="T5" fmla="*/ 63500 h 82"/>
              <a:gd name="T6" fmla="*/ 28575 w 7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82"/>
              <a:gd name="T14" fmla="*/ 72 w 72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82">
                <a:moveTo>
                  <a:pt x="36" y="0"/>
                </a:moveTo>
                <a:lnTo>
                  <a:pt x="72" y="82"/>
                </a:lnTo>
                <a:lnTo>
                  <a:pt x="0" y="82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8" name="Freeform 1151"/>
          <p:cNvSpPr>
            <a:spLocks/>
          </p:cNvSpPr>
          <p:nvPr/>
        </p:nvSpPr>
        <p:spPr bwMode="auto">
          <a:xfrm>
            <a:off x="1008063" y="3649663"/>
            <a:ext cx="55562" cy="61912"/>
          </a:xfrm>
          <a:custGeom>
            <a:avLst/>
            <a:gdLst>
              <a:gd name="T0" fmla="*/ 27781 w 72"/>
              <a:gd name="T1" fmla="*/ 0 h 82"/>
              <a:gd name="T2" fmla="*/ 55562 w 72"/>
              <a:gd name="T3" fmla="*/ 61912 h 82"/>
              <a:gd name="T4" fmla="*/ 0 w 72"/>
              <a:gd name="T5" fmla="*/ 61912 h 82"/>
              <a:gd name="T6" fmla="*/ 27781 w 7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82"/>
              <a:gd name="T14" fmla="*/ 72 w 72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82">
                <a:moveTo>
                  <a:pt x="36" y="0"/>
                </a:moveTo>
                <a:lnTo>
                  <a:pt x="72" y="82"/>
                </a:lnTo>
                <a:lnTo>
                  <a:pt x="0" y="82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49" name="Freeform 1152"/>
          <p:cNvSpPr>
            <a:spLocks/>
          </p:cNvSpPr>
          <p:nvPr/>
        </p:nvSpPr>
        <p:spPr bwMode="auto">
          <a:xfrm>
            <a:off x="1143000" y="3789363"/>
            <a:ext cx="55563" cy="61912"/>
          </a:xfrm>
          <a:custGeom>
            <a:avLst/>
            <a:gdLst>
              <a:gd name="T0" fmla="*/ 27401 w 73"/>
              <a:gd name="T1" fmla="*/ 0 h 82"/>
              <a:gd name="T2" fmla="*/ 55563 w 73"/>
              <a:gd name="T3" fmla="*/ 61912 h 82"/>
              <a:gd name="T4" fmla="*/ 0 w 73"/>
              <a:gd name="T5" fmla="*/ 61912 h 82"/>
              <a:gd name="T6" fmla="*/ 27401 w 7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82"/>
              <a:gd name="T14" fmla="*/ 73 w 73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82">
                <a:moveTo>
                  <a:pt x="36" y="0"/>
                </a:moveTo>
                <a:lnTo>
                  <a:pt x="73" y="82"/>
                </a:lnTo>
                <a:lnTo>
                  <a:pt x="0" y="82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0" name="Freeform 1153"/>
          <p:cNvSpPr>
            <a:spLocks/>
          </p:cNvSpPr>
          <p:nvPr/>
        </p:nvSpPr>
        <p:spPr bwMode="auto">
          <a:xfrm>
            <a:off x="1477963" y="4021138"/>
            <a:ext cx="55562" cy="63500"/>
          </a:xfrm>
          <a:custGeom>
            <a:avLst/>
            <a:gdLst>
              <a:gd name="T0" fmla="*/ 28162 w 73"/>
              <a:gd name="T1" fmla="*/ 0 h 83"/>
              <a:gd name="T2" fmla="*/ 55562 w 73"/>
              <a:gd name="T3" fmla="*/ 63500 h 83"/>
              <a:gd name="T4" fmla="*/ 0 w 73"/>
              <a:gd name="T5" fmla="*/ 63500 h 83"/>
              <a:gd name="T6" fmla="*/ 28162 w 73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83"/>
              <a:gd name="T14" fmla="*/ 73 w 73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83">
                <a:moveTo>
                  <a:pt x="37" y="0"/>
                </a:moveTo>
                <a:lnTo>
                  <a:pt x="73" y="83"/>
                </a:lnTo>
                <a:lnTo>
                  <a:pt x="0" y="83"/>
                </a:lnTo>
                <a:lnTo>
                  <a:pt x="37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1" name="Freeform 1154"/>
          <p:cNvSpPr>
            <a:spLocks/>
          </p:cNvSpPr>
          <p:nvPr/>
        </p:nvSpPr>
        <p:spPr bwMode="auto">
          <a:xfrm>
            <a:off x="1814513" y="4076700"/>
            <a:ext cx="53975" cy="65088"/>
          </a:xfrm>
          <a:custGeom>
            <a:avLst/>
            <a:gdLst>
              <a:gd name="T0" fmla="*/ 26988 w 72"/>
              <a:gd name="T1" fmla="*/ 0 h 82"/>
              <a:gd name="T2" fmla="*/ 53975 w 72"/>
              <a:gd name="T3" fmla="*/ 65088 h 82"/>
              <a:gd name="T4" fmla="*/ 0 w 72"/>
              <a:gd name="T5" fmla="*/ 65088 h 82"/>
              <a:gd name="T6" fmla="*/ 26988 w 7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82"/>
              <a:gd name="T14" fmla="*/ 72 w 72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82">
                <a:moveTo>
                  <a:pt x="36" y="0"/>
                </a:moveTo>
                <a:lnTo>
                  <a:pt x="72" y="82"/>
                </a:lnTo>
                <a:lnTo>
                  <a:pt x="0" y="82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2" name="Freeform 1155"/>
          <p:cNvSpPr>
            <a:spLocks/>
          </p:cNvSpPr>
          <p:nvPr/>
        </p:nvSpPr>
        <p:spPr bwMode="auto">
          <a:xfrm>
            <a:off x="2484438" y="4221163"/>
            <a:ext cx="55562" cy="61912"/>
          </a:xfrm>
          <a:custGeom>
            <a:avLst/>
            <a:gdLst>
              <a:gd name="T0" fmla="*/ 27781 w 72"/>
              <a:gd name="T1" fmla="*/ 0 h 82"/>
              <a:gd name="T2" fmla="*/ 55562 w 72"/>
              <a:gd name="T3" fmla="*/ 61912 h 82"/>
              <a:gd name="T4" fmla="*/ 0 w 72"/>
              <a:gd name="T5" fmla="*/ 61912 h 82"/>
              <a:gd name="T6" fmla="*/ 27781 w 7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82"/>
              <a:gd name="T14" fmla="*/ 72 w 72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82">
                <a:moveTo>
                  <a:pt x="36" y="0"/>
                </a:moveTo>
                <a:lnTo>
                  <a:pt x="72" y="82"/>
                </a:lnTo>
                <a:lnTo>
                  <a:pt x="0" y="82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3" name="Freeform 1156"/>
          <p:cNvSpPr>
            <a:spLocks/>
          </p:cNvSpPr>
          <p:nvPr/>
        </p:nvSpPr>
        <p:spPr bwMode="auto">
          <a:xfrm>
            <a:off x="4498975" y="4451350"/>
            <a:ext cx="55563" cy="61913"/>
          </a:xfrm>
          <a:custGeom>
            <a:avLst/>
            <a:gdLst>
              <a:gd name="T0" fmla="*/ 27401 w 73"/>
              <a:gd name="T1" fmla="*/ 0 h 82"/>
              <a:gd name="T2" fmla="*/ 55563 w 73"/>
              <a:gd name="T3" fmla="*/ 61913 h 82"/>
              <a:gd name="T4" fmla="*/ 0 w 73"/>
              <a:gd name="T5" fmla="*/ 61913 h 82"/>
              <a:gd name="T6" fmla="*/ 27401 w 7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82"/>
              <a:gd name="T14" fmla="*/ 73 w 73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82">
                <a:moveTo>
                  <a:pt x="36" y="0"/>
                </a:moveTo>
                <a:lnTo>
                  <a:pt x="73" y="82"/>
                </a:lnTo>
                <a:lnTo>
                  <a:pt x="0" y="82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4" name="Line 1157"/>
          <p:cNvSpPr>
            <a:spLocks noChangeShapeType="1"/>
          </p:cNvSpPr>
          <p:nvPr/>
        </p:nvSpPr>
        <p:spPr bwMode="auto">
          <a:xfrm>
            <a:off x="503238" y="2076450"/>
            <a:ext cx="14287" cy="8096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5" name="Line 1158"/>
          <p:cNvSpPr>
            <a:spLocks noChangeShapeType="1"/>
          </p:cNvSpPr>
          <p:nvPr/>
        </p:nvSpPr>
        <p:spPr bwMode="auto">
          <a:xfrm>
            <a:off x="517525" y="2157413"/>
            <a:ext cx="14288" cy="762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6" name="Line 1159"/>
          <p:cNvSpPr>
            <a:spLocks noChangeShapeType="1"/>
          </p:cNvSpPr>
          <p:nvPr/>
        </p:nvSpPr>
        <p:spPr bwMode="auto">
          <a:xfrm>
            <a:off x="531813" y="2233613"/>
            <a:ext cx="12700" cy="7302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7" name="Line 1160"/>
          <p:cNvSpPr>
            <a:spLocks noChangeShapeType="1"/>
          </p:cNvSpPr>
          <p:nvPr/>
        </p:nvSpPr>
        <p:spPr bwMode="auto">
          <a:xfrm>
            <a:off x="544513" y="2306638"/>
            <a:ext cx="14287" cy="7302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8" name="Line 1161"/>
          <p:cNvSpPr>
            <a:spLocks noChangeShapeType="1"/>
          </p:cNvSpPr>
          <p:nvPr/>
        </p:nvSpPr>
        <p:spPr bwMode="auto">
          <a:xfrm>
            <a:off x="558800" y="2379663"/>
            <a:ext cx="12700" cy="6826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59" name="Line 1162"/>
          <p:cNvSpPr>
            <a:spLocks noChangeShapeType="1"/>
          </p:cNvSpPr>
          <p:nvPr/>
        </p:nvSpPr>
        <p:spPr bwMode="auto">
          <a:xfrm>
            <a:off x="571500" y="2447925"/>
            <a:ext cx="14288" cy="6667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0" name="Line 1163"/>
          <p:cNvSpPr>
            <a:spLocks noChangeShapeType="1"/>
          </p:cNvSpPr>
          <p:nvPr/>
        </p:nvSpPr>
        <p:spPr bwMode="auto">
          <a:xfrm>
            <a:off x="585788" y="2514600"/>
            <a:ext cx="12700" cy="6191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1" name="Line 1164"/>
          <p:cNvSpPr>
            <a:spLocks noChangeShapeType="1"/>
          </p:cNvSpPr>
          <p:nvPr/>
        </p:nvSpPr>
        <p:spPr bwMode="auto">
          <a:xfrm>
            <a:off x="598488" y="2576513"/>
            <a:ext cx="14287" cy="6032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2" name="Line 1165"/>
          <p:cNvSpPr>
            <a:spLocks noChangeShapeType="1"/>
          </p:cNvSpPr>
          <p:nvPr/>
        </p:nvSpPr>
        <p:spPr bwMode="auto">
          <a:xfrm>
            <a:off x="612775" y="2636838"/>
            <a:ext cx="14288" cy="58737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3" name="Line 1166"/>
          <p:cNvSpPr>
            <a:spLocks noChangeShapeType="1"/>
          </p:cNvSpPr>
          <p:nvPr/>
        </p:nvSpPr>
        <p:spPr bwMode="auto">
          <a:xfrm>
            <a:off x="627063" y="2695575"/>
            <a:ext cx="12700" cy="5238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4" name="Line 1167"/>
          <p:cNvSpPr>
            <a:spLocks noChangeShapeType="1"/>
          </p:cNvSpPr>
          <p:nvPr/>
        </p:nvSpPr>
        <p:spPr bwMode="auto">
          <a:xfrm>
            <a:off x="639763" y="2747963"/>
            <a:ext cx="12700" cy="5556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5" name="Line 1168"/>
          <p:cNvSpPr>
            <a:spLocks noChangeShapeType="1"/>
          </p:cNvSpPr>
          <p:nvPr/>
        </p:nvSpPr>
        <p:spPr bwMode="auto">
          <a:xfrm>
            <a:off x="652463" y="2803525"/>
            <a:ext cx="14287" cy="508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6" name="Line 1169"/>
          <p:cNvSpPr>
            <a:spLocks noChangeShapeType="1"/>
          </p:cNvSpPr>
          <p:nvPr/>
        </p:nvSpPr>
        <p:spPr bwMode="auto">
          <a:xfrm>
            <a:off x="666750" y="2854325"/>
            <a:ext cx="11113" cy="4921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7" name="Line 1170"/>
          <p:cNvSpPr>
            <a:spLocks noChangeShapeType="1"/>
          </p:cNvSpPr>
          <p:nvPr/>
        </p:nvSpPr>
        <p:spPr bwMode="auto">
          <a:xfrm>
            <a:off x="677863" y="2903538"/>
            <a:ext cx="14287" cy="46037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8" name="Line 1171"/>
          <p:cNvSpPr>
            <a:spLocks noChangeShapeType="1"/>
          </p:cNvSpPr>
          <p:nvPr/>
        </p:nvSpPr>
        <p:spPr bwMode="auto">
          <a:xfrm>
            <a:off x="692150" y="2949575"/>
            <a:ext cx="15875" cy="4445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69" name="Line 1172"/>
          <p:cNvSpPr>
            <a:spLocks noChangeShapeType="1"/>
          </p:cNvSpPr>
          <p:nvPr/>
        </p:nvSpPr>
        <p:spPr bwMode="auto">
          <a:xfrm>
            <a:off x="708025" y="2994025"/>
            <a:ext cx="11113" cy="4445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0" name="Line 1173"/>
          <p:cNvSpPr>
            <a:spLocks noChangeShapeType="1"/>
          </p:cNvSpPr>
          <p:nvPr/>
        </p:nvSpPr>
        <p:spPr bwMode="auto">
          <a:xfrm>
            <a:off x="719138" y="3038475"/>
            <a:ext cx="14287" cy="4127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1" name="Line 1174"/>
          <p:cNvSpPr>
            <a:spLocks noChangeShapeType="1"/>
          </p:cNvSpPr>
          <p:nvPr/>
        </p:nvSpPr>
        <p:spPr bwMode="auto">
          <a:xfrm>
            <a:off x="733425" y="3079750"/>
            <a:ext cx="14288" cy="3968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2" name="Line 1175"/>
          <p:cNvSpPr>
            <a:spLocks noChangeShapeType="1"/>
          </p:cNvSpPr>
          <p:nvPr/>
        </p:nvSpPr>
        <p:spPr bwMode="auto">
          <a:xfrm>
            <a:off x="747713" y="3119438"/>
            <a:ext cx="12700" cy="381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3" name="Line 1176"/>
          <p:cNvSpPr>
            <a:spLocks noChangeShapeType="1"/>
          </p:cNvSpPr>
          <p:nvPr/>
        </p:nvSpPr>
        <p:spPr bwMode="auto">
          <a:xfrm>
            <a:off x="760413" y="3157538"/>
            <a:ext cx="12700" cy="3651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4" name="Line 1177"/>
          <p:cNvSpPr>
            <a:spLocks noChangeShapeType="1"/>
          </p:cNvSpPr>
          <p:nvPr/>
        </p:nvSpPr>
        <p:spPr bwMode="auto">
          <a:xfrm>
            <a:off x="773113" y="3194050"/>
            <a:ext cx="14287" cy="3492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5" name="Line 1178"/>
          <p:cNvSpPr>
            <a:spLocks noChangeShapeType="1"/>
          </p:cNvSpPr>
          <p:nvPr/>
        </p:nvSpPr>
        <p:spPr bwMode="auto">
          <a:xfrm>
            <a:off x="787400" y="3228975"/>
            <a:ext cx="14288" cy="3651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6" name="Line 1179"/>
          <p:cNvSpPr>
            <a:spLocks noChangeShapeType="1"/>
          </p:cNvSpPr>
          <p:nvPr/>
        </p:nvSpPr>
        <p:spPr bwMode="auto">
          <a:xfrm>
            <a:off x="801688" y="3265488"/>
            <a:ext cx="12700" cy="3175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7" name="Line 1180"/>
          <p:cNvSpPr>
            <a:spLocks noChangeShapeType="1"/>
          </p:cNvSpPr>
          <p:nvPr/>
        </p:nvSpPr>
        <p:spPr bwMode="auto">
          <a:xfrm>
            <a:off x="814388" y="3297238"/>
            <a:ext cx="12700" cy="3016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8" name="Line 1181"/>
          <p:cNvSpPr>
            <a:spLocks noChangeShapeType="1"/>
          </p:cNvSpPr>
          <p:nvPr/>
        </p:nvSpPr>
        <p:spPr bwMode="auto">
          <a:xfrm>
            <a:off x="827088" y="3327400"/>
            <a:ext cx="14287" cy="3016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79" name="Line 1182"/>
          <p:cNvSpPr>
            <a:spLocks noChangeShapeType="1"/>
          </p:cNvSpPr>
          <p:nvPr/>
        </p:nvSpPr>
        <p:spPr bwMode="auto">
          <a:xfrm>
            <a:off x="841375" y="3357563"/>
            <a:ext cx="11113" cy="3016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0" name="Line 1183"/>
          <p:cNvSpPr>
            <a:spLocks noChangeShapeType="1"/>
          </p:cNvSpPr>
          <p:nvPr/>
        </p:nvSpPr>
        <p:spPr bwMode="auto">
          <a:xfrm>
            <a:off x="852488" y="3387725"/>
            <a:ext cx="15875" cy="2857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1" name="Line 1184"/>
          <p:cNvSpPr>
            <a:spLocks noChangeShapeType="1"/>
          </p:cNvSpPr>
          <p:nvPr/>
        </p:nvSpPr>
        <p:spPr bwMode="auto">
          <a:xfrm>
            <a:off x="868363" y="3416300"/>
            <a:ext cx="14287" cy="2698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2" name="Line 1185"/>
          <p:cNvSpPr>
            <a:spLocks noChangeShapeType="1"/>
          </p:cNvSpPr>
          <p:nvPr/>
        </p:nvSpPr>
        <p:spPr bwMode="auto">
          <a:xfrm>
            <a:off x="882650" y="3443288"/>
            <a:ext cx="11113" cy="254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3" name="Line 1186"/>
          <p:cNvSpPr>
            <a:spLocks noChangeShapeType="1"/>
          </p:cNvSpPr>
          <p:nvPr/>
        </p:nvSpPr>
        <p:spPr bwMode="auto">
          <a:xfrm>
            <a:off x="893763" y="3468688"/>
            <a:ext cx="14287" cy="2381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4" name="Line 1187"/>
          <p:cNvSpPr>
            <a:spLocks noChangeShapeType="1"/>
          </p:cNvSpPr>
          <p:nvPr/>
        </p:nvSpPr>
        <p:spPr bwMode="auto">
          <a:xfrm>
            <a:off x="908050" y="3492500"/>
            <a:ext cx="14288" cy="254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5" name="Line 1188"/>
          <p:cNvSpPr>
            <a:spLocks noChangeShapeType="1"/>
          </p:cNvSpPr>
          <p:nvPr/>
        </p:nvSpPr>
        <p:spPr bwMode="auto">
          <a:xfrm>
            <a:off x="922338" y="3517900"/>
            <a:ext cx="12700" cy="2063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6" name="Line 1189"/>
          <p:cNvSpPr>
            <a:spLocks noChangeShapeType="1"/>
          </p:cNvSpPr>
          <p:nvPr/>
        </p:nvSpPr>
        <p:spPr bwMode="auto">
          <a:xfrm>
            <a:off x="935038" y="3538538"/>
            <a:ext cx="12700" cy="2381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7" name="Line 1190"/>
          <p:cNvSpPr>
            <a:spLocks noChangeShapeType="1"/>
          </p:cNvSpPr>
          <p:nvPr/>
        </p:nvSpPr>
        <p:spPr bwMode="auto">
          <a:xfrm>
            <a:off x="947738" y="3562350"/>
            <a:ext cx="14287" cy="2063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8" name="Line 1191"/>
          <p:cNvSpPr>
            <a:spLocks noChangeShapeType="1"/>
          </p:cNvSpPr>
          <p:nvPr/>
        </p:nvSpPr>
        <p:spPr bwMode="auto">
          <a:xfrm>
            <a:off x="962025" y="3582988"/>
            <a:ext cx="14288" cy="20637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89" name="Line 1192"/>
          <p:cNvSpPr>
            <a:spLocks noChangeShapeType="1"/>
          </p:cNvSpPr>
          <p:nvPr/>
        </p:nvSpPr>
        <p:spPr bwMode="auto">
          <a:xfrm>
            <a:off x="976313" y="3603625"/>
            <a:ext cx="12700" cy="1905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0" name="Line 1193"/>
          <p:cNvSpPr>
            <a:spLocks noChangeShapeType="1"/>
          </p:cNvSpPr>
          <p:nvPr/>
        </p:nvSpPr>
        <p:spPr bwMode="auto">
          <a:xfrm>
            <a:off x="989013" y="3622675"/>
            <a:ext cx="12700" cy="2063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1" name="Line 1194"/>
          <p:cNvSpPr>
            <a:spLocks noChangeShapeType="1"/>
          </p:cNvSpPr>
          <p:nvPr/>
        </p:nvSpPr>
        <p:spPr bwMode="auto">
          <a:xfrm>
            <a:off x="1001713" y="3643313"/>
            <a:ext cx="14287" cy="1746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2" name="Line 1195"/>
          <p:cNvSpPr>
            <a:spLocks noChangeShapeType="1"/>
          </p:cNvSpPr>
          <p:nvPr/>
        </p:nvSpPr>
        <p:spPr bwMode="auto">
          <a:xfrm>
            <a:off x="1016000" y="3660775"/>
            <a:ext cx="12700" cy="1746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3" name="Line 1196"/>
          <p:cNvSpPr>
            <a:spLocks noChangeShapeType="1"/>
          </p:cNvSpPr>
          <p:nvPr/>
        </p:nvSpPr>
        <p:spPr bwMode="auto">
          <a:xfrm>
            <a:off x="1028700" y="3678238"/>
            <a:ext cx="14288" cy="1746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4" name="Line 1197"/>
          <p:cNvSpPr>
            <a:spLocks noChangeShapeType="1"/>
          </p:cNvSpPr>
          <p:nvPr/>
        </p:nvSpPr>
        <p:spPr bwMode="auto">
          <a:xfrm>
            <a:off x="1042988" y="3695700"/>
            <a:ext cx="14287" cy="1428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5" name="Line 1198"/>
          <p:cNvSpPr>
            <a:spLocks noChangeShapeType="1"/>
          </p:cNvSpPr>
          <p:nvPr/>
        </p:nvSpPr>
        <p:spPr bwMode="auto">
          <a:xfrm>
            <a:off x="1057275" y="3709988"/>
            <a:ext cx="11113" cy="1587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6" name="Line 1199"/>
          <p:cNvSpPr>
            <a:spLocks noChangeShapeType="1"/>
          </p:cNvSpPr>
          <p:nvPr/>
        </p:nvSpPr>
        <p:spPr bwMode="auto">
          <a:xfrm>
            <a:off x="1068388" y="3725863"/>
            <a:ext cx="14287" cy="1746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7" name="Line 1200"/>
          <p:cNvSpPr>
            <a:spLocks noChangeShapeType="1"/>
          </p:cNvSpPr>
          <p:nvPr/>
        </p:nvSpPr>
        <p:spPr bwMode="auto">
          <a:xfrm>
            <a:off x="1082675" y="3743325"/>
            <a:ext cx="14288" cy="127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8" name="Line 1201"/>
          <p:cNvSpPr>
            <a:spLocks noChangeShapeType="1"/>
          </p:cNvSpPr>
          <p:nvPr/>
        </p:nvSpPr>
        <p:spPr bwMode="auto">
          <a:xfrm>
            <a:off x="1096963" y="3756025"/>
            <a:ext cx="12700" cy="14288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599" name="Line 1202"/>
          <p:cNvSpPr>
            <a:spLocks noChangeShapeType="1"/>
          </p:cNvSpPr>
          <p:nvPr/>
        </p:nvSpPr>
        <p:spPr bwMode="auto">
          <a:xfrm>
            <a:off x="1109663" y="3770313"/>
            <a:ext cx="12700" cy="14287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0" name="Line 1203"/>
          <p:cNvSpPr>
            <a:spLocks noChangeShapeType="1"/>
          </p:cNvSpPr>
          <p:nvPr/>
        </p:nvSpPr>
        <p:spPr bwMode="auto">
          <a:xfrm>
            <a:off x="1122363" y="3784600"/>
            <a:ext cx="15875" cy="127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1" name="Line 1204"/>
          <p:cNvSpPr>
            <a:spLocks noChangeShapeType="1"/>
          </p:cNvSpPr>
          <p:nvPr/>
        </p:nvSpPr>
        <p:spPr bwMode="auto">
          <a:xfrm>
            <a:off x="1138238" y="3797300"/>
            <a:ext cx="12700" cy="127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2" name="Line 1205"/>
          <p:cNvSpPr>
            <a:spLocks noChangeShapeType="1"/>
          </p:cNvSpPr>
          <p:nvPr/>
        </p:nvSpPr>
        <p:spPr bwMode="auto">
          <a:xfrm>
            <a:off x="1150938" y="3810000"/>
            <a:ext cx="12700" cy="127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3" name="Line 1206"/>
          <p:cNvSpPr>
            <a:spLocks noChangeShapeType="1"/>
          </p:cNvSpPr>
          <p:nvPr/>
        </p:nvSpPr>
        <p:spPr bwMode="auto">
          <a:xfrm>
            <a:off x="1163638" y="3822700"/>
            <a:ext cx="12700" cy="1111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4" name="Line 1207"/>
          <p:cNvSpPr>
            <a:spLocks noChangeShapeType="1"/>
          </p:cNvSpPr>
          <p:nvPr/>
        </p:nvSpPr>
        <p:spPr bwMode="auto">
          <a:xfrm>
            <a:off x="1176338" y="3833813"/>
            <a:ext cx="14287" cy="9525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5" name="Line 1208"/>
          <p:cNvSpPr>
            <a:spLocks noChangeShapeType="1"/>
          </p:cNvSpPr>
          <p:nvPr/>
        </p:nvSpPr>
        <p:spPr bwMode="auto">
          <a:xfrm>
            <a:off x="1190625" y="3843338"/>
            <a:ext cx="12700" cy="1270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6" name="Line 1209"/>
          <p:cNvSpPr>
            <a:spLocks noChangeShapeType="1"/>
          </p:cNvSpPr>
          <p:nvPr/>
        </p:nvSpPr>
        <p:spPr bwMode="auto">
          <a:xfrm>
            <a:off x="1203325" y="3856038"/>
            <a:ext cx="14288" cy="11112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07" name="Line 1210"/>
          <p:cNvSpPr>
            <a:spLocks noChangeShapeType="1"/>
          </p:cNvSpPr>
          <p:nvPr/>
        </p:nvSpPr>
        <p:spPr bwMode="auto">
          <a:xfrm>
            <a:off x="1217613" y="3867150"/>
            <a:ext cx="14287" cy="11113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1608" name="Group 1211"/>
          <p:cNvGrpSpPr>
            <a:grpSpLocks/>
          </p:cNvGrpSpPr>
          <p:nvPr/>
        </p:nvGrpSpPr>
        <p:grpSpPr bwMode="auto">
          <a:xfrm>
            <a:off x="1231900" y="3878263"/>
            <a:ext cx="2690813" cy="542925"/>
            <a:chOff x="800" y="2213"/>
            <a:chExt cx="1756" cy="355"/>
          </a:xfrm>
        </p:grpSpPr>
        <p:sp>
          <p:nvSpPr>
            <p:cNvPr id="51922" name="Line 1212"/>
            <p:cNvSpPr>
              <a:spLocks noChangeShapeType="1"/>
            </p:cNvSpPr>
            <p:nvPr/>
          </p:nvSpPr>
          <p:spPr bwMode="auto">
            <a:xfrm>
              <a:off x="800" y="2213"/>
              <a:ext cx="9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3" name="Line 1213"/>
            <p:cNvSpPr>
              <a:spLocks noChangeShapeType="1"/>
            </p:cNvSpPr>
            <p:nvPr/>
          </p:nvSpPr>
          <p:spPr bwMode="auto">
            <a:xfrm>
              <a:off x="809" y="2219"/>
              <a:ext cx="8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4" name="Line 1214"/>
            <p:cNvSpPr>
              <a:spLocks noChangeShapeType="1"/>
            </p:cNvSpPr>
            <p:nvPr/>
          </p:nvSpPr>
          <p:spPr bwMode="auto">
            <a:xfrm>
              <a:off x="817" y="2225"/>
              <a:ext cx="9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5" name="Line 1215"/>
            <p:cNvSpPr>
              <a:spLocks noChangeShapeType="1"/>
            </p:cNvSpPr>
            <p:nvPr/>
          </p:nvSpPr>
          <p:spPr bwMode="auto">
            <a:xfrm>
              <a:off x="826" y="2231"/>
              <a:ext cx="8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6" name="Line 1216"/>
            <p:cNvSpPr>
              <a:spLocks noChangeShapeType="1"/>
            </p:cNvSpPr>
            <p:nvPr/>
          </p:nvSpPr>
          <p:spPr bwMode="auto">
            <a:xfrm>
              <a:off x="834" y="2237"/>
              <a:ext cx="10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7" name="Line 1217"/>
            <p:cNvSpPr>
              <a:spLocks noChangeShapeType="1"/>
            </p:cNvSpPr>
            <p:nvPr/>
          </p:nvSpPr>
          <p:spPr bwMode="auto">
            <a:xfrm>
              <a:off x="844" y="2243"/>
              <a:ext cx="9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8" name="Line 1218"/>
            <p:cNvSpPr>
              <a:spLocks noChangeShapeType="1"/>
            </p:cNvSpPr>
            <p:nvPr/>
          </p:nvSpPr>
          <p:spPr bwMode="auto">
            <a:xfrm>
              <a:off x="853" y="2249"/>
              <a:ext cx="8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9" name="Line 1219"/>
            <p:cNvSpPr>
              <a:spLocks noChangeShapeType="1"/>
            </p:cNvSpPr>
            <p:nvPr/>
          </p:nvSpPr>
          <p:spPr bwMode="auto">
            <a:xfrm>
              <a:off x="861" y="2254"/>
              <a:ext cx="9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0" name="Line 1220"/>
            <p:cNvSpPr>
              <a:spLocks noChangeShapeType="1"/>
            </p:cNvSpPr>
            <p:nvPr/>
          </p:nvSpPr>
          <p:spPr bwMode="auto">
            <a:xfrm>
              <a:off x="870" y="2259"/>
              <a:ext cx="9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1" name="Line 1221"/>
            <p:cNvSpPr>
              <a:spLocks noChangeShapeType="1"/>
            </p:cNvSpPr>
            <p:nvPr/>
          </p:nvSpPr>
          <p:spPr bwMode="auto">
            <a:xfrm>
              <a:off x="879" y="2264"/>
              <a:ext cx="8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2" name="Line 1222"/>
            <p:cNvSpPr>
              <a:spLocks noChangeShapeType="1"/>
            </p:cNvSpPr>
            <p:nvPr/>
          </p:nvSpPr>
          <p:spPr bwMode="auto">
            <a:xfrm>
              <a:off x="887" y="2268"/>
              <a:ext cx="9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3" name="Line 1223"/>
            <p:cNvSpPr>
              <a:spLocks noChangeShapeType="1"/>
            </p:cNvSpPr>
            <p:nvPr/>
          </p:nvSpPr>
          <p:spPr bwMode="auto">
            <a:xfrm>
              <a:off x="896" y="2273"/>
              <a:ext cx="9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4" name="Line 1224"/>
            <p:cNvSpPr>
              <a:spLocks noChangeShapeType="1"/>
            </p:cNvSpPr>
            <p:nvPr/>
          </p:nvSpPr>
          <p:spPr bwMode="auto">
            <a:xfrm>
              <a:off x="905" y="2278"/>
              <a:ext cx="9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5" name="Line 1225"/>
            <p:cNvSpPr>
              <a:spLocks noChangeShapeType="1"/>
            </p:cNvSpPr>
            <p:nvPr/>
          </p:nvSpPr>
          <p:spPr bwMode="auto">
            <a:xfrm>
              <a:off x="914" y="2282"/>
              <a:ext cx="9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6" name="Line 1226"/>
            <p:cNvSpPr>
              <a:spLocks noChangeShapeType="1"/>
            </p:cNvSpPr>
            <p:nvPr/>
          </p:nvSpPr>
          <p:spPr bwMode="auto">
            <a:xfrm>
              <a:off x="923" y="2286"/>
              <a:ext cx="8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7" name="Line 1227"/>
            <p:cNvSpPr>
              <a:spLocks noChangeShapeType="1"/>
            </p:cNvSpPr>
            <p:nvPr/>
          </p:nvSpPr>
          <p:spPr bwMode="auto">
            <a:xfrm>
              <a:off x="931" y="2290"/>
              <a:ext cx="9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8" name="Line 1228"/>
            <p:cNvSpPr>
              <a:spLocks noChangeShapeType="1"/>
            </p:cNvSpPr>
            <p:nvPr/>
          </p:nvSpPr>
          <p:spPr bwMode="auto">
            <a:xfrm>
              <a:off x="940" y="2295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39" name="Line 1229"/>
            <p:cNvSpPr>
              <a:spLocks noChangeShapeType="1"/>
            </p:cNvSpPr>
            <p:nvPr/>
          </p:nvSpPr>
          <p:spPr bwMode="auto">
            <a:xfrm>
              <a:off x="949" y="2298"/>
              <a:ext cx="9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0" name="Line 1230"/>
            <p:cNvSpPr>
              <a:spLocks noChangeShapeType="1"/>
            </p:cNvSpPr>
            <p:nvPr/>
          </p:nvSpPr>
          <p:spPr bwMode="auto">
            <a:xfrm>
              <a:off x="958" y="2302"/>
              <a:ext cx="9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1" name="Line 1231"/>
            <p:cNvSpPr>
              <a:spLocks noChangeShapeType="1"/>
            </p:cNvSpPr>
            <p:nvPr/>
          </p:nvSpPr>
          <p:spPr bwMode="auto">
            <a:xfrm>
              <a:off x="967" y="2306"/>
              <a:ext cx="8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2" name="Line 1232"/>
            <p:cNvSpPr>
              <a:spLocks noChangeShapeType="1"/>
            </p:cNvSpPr>
            <p:nvPr/>
          </p:nvSpPr>
          <p:spPr bwMode="auto">
            <a:xfrm>
              <a:off x="975" y="2310"/>
              <a:ext cx="9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3" name="Line 1233"/>
            <p:cNvSpPr>
              <a:spLocks noChangeShapeType="1"/>
            </p:cNvSpPr>
            <p:nvPr/>
          </p:nvSpPr>
          <p:spPr bwMode="auto">
            <a:xfrm>
              <a:off x="984" y="2314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4" name="Line 1234"/>
            <p:cNvSpPr>
              <a:spLocks noChangeShapeType="1"/>
            </p:cNvSpPr>
            <p:nvPr/>
          </p:nvSpPr>
          <p:spPr bwMode="auto">
            <a:xfrm>
              <a:off x="993" y="2317"/>
              <a:ext cx="8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5" name="Line 1235"/>
            <p:cNvSpPr>
              <a:spLocks noChangeShapeType="1"/>
            </p:cNvSpPr>
            <p:nvPr/>
          </p:nvSpPr>
          <p:spPr bwMode="auto">
            <a:xfrm>
              <a:off x="1001" y="2320"/>
              <a:ext cx="10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6" name="Line 1236"/>
            <p:cNvSpPr>
              <a:spLocks noChangeShapeType="1"/>
            </p:cNvSpPr>
            <p:nvPr/>
          </p:nvSpPr>
          <p:spPr bwMode="auto">
            <a:xfrm>
              <a:off x="1011" y="2323"/>
              <a:ext cx="8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7" name="Line 1237"/>
            <p:cNvSpPr>
              <a:spLocks noChangeShapeType="1"/>
            </p:cNvSpPr>
            <p:nvPr/>
          </p:nvSpPr>
          <p:spPr bwMode="auto">
            <a:xfrm>
              <a:off x="1019" y="2326"/>
              <a:ext cx="9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8" name="Line 1238"/>
            <p:cNvSpPr>
              <a:spLocks noChangeShapeType="1"/>
            </p:cNvSpPr>
            <p:nvPr/>
          </p:nvSpPr>
          <p:spPr bwMode="auto">
            <a:xfrm>
              <a:off x="1028" y="2330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49" name="Line 1239"/>
            <p:cNvSpPr>
              <a:spLocks noChangeShapeType="1"/>
            </p:cNvSpPr>
            <p:nvPr/>
          </p:nvSpPr>
          <p:spPr bwMode="auto">
            <a:xfrm>
              <a:off x="1037" y="2332"/>
              <a:ext cx="8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0" name="Line 1240"/>
            <p:cNvSpPr>
              <a:spLocks noChangeShapeType="1"/>
            </p:cNvSpPr>
            <p:nvPr/>
          </p:nvSpPr>
          <p:spPr bwMode="auto">
            <a:xfrm>
              <a:off x="1045" y="2336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1" name="Line 1241"/>
            <p:cNvSpPr>
              <a:spLocks noChangeShapeType="1"/>
            </p:cNvSpPr>
            <p:nvPr/>
          </p:nvSpPr>
          <p:spPr bwMode="auto">
            <a:xfrm>
              <a:off x="1054" y="2338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2" name="Line 1242"/>
            <p:cNvSpPr>
              <a:spLocks noChangeShapeType="1"/>
            </p:cNvSpPr>
            <p:nvPr/>
          </p:nvSpPr>
          <p:spPr bwMode="auto">
            <a:xfrm>
              <a:off x="1063" y="2341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3" name="Line 1243"/>
            <p:cNvSpPr>
              <a:spLocks noChangeShapeType="1"/>
            </p:cNvSpPr>
            <p:nvPr/>
          </p:nvSpPr>
          <p:spPr bwMode="auto">
            <a:xfrm>
              <a:off x="1072" y="2344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4" name="Line 1244"/>
            <p:cNvSpPr>
              <a:spLocks noChangeShapeType="1"/>
            </p:cNvSpPr>
            <p:nvPr/>
          </p:nvSpPr>
          <p:spPr bwMode="auto">
            <a:xfrm>
              <a:off x="1081" y="2347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5" name="Line 1245"/>
            <p:cNvSpPr>
              <a:spLocks noChangeShapeType="1"/>
            </p:cNvSpPr>
            <p:nvPr/>
          </p:nvSpPr>
          <p:spPr bwMode="auto">
            <a:xfrm>
              <a:off x="1089" y="2349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6" name="Line 1246"/>
            <p:cNvSpPr>
              <a:spLocks noChangeShapeType="1"/>
            </p:cNvSpPr>
            <p:nvPr/>
          </p:nvSpPr>
          <p:spPr bwMode="auto">
            <a:xfrm>
              <a:off x="1098" y="2352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7" name="Line 1247"/>
            <p:cNvSpPr>
              <a:spLocks noChangeShapeType="1"/>
            </p:cNvSpPr>
            <p:nvPr/>
          </p:nvSpPr>
          <p:spPr bwMode="auto">
            <a:xfrm>
              <a:off x="1107" y="2355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8" name="Line 1248"/>
            <p:cNvSpPr>
              <a:spLocks noChangeShapeType="1"/>
            </p:cNvSpPr>
            <p:nvPr/>
          </p:nvSpPr>
          <p:spPr bwMode="auto">
            <a:xfrm>
              <a:off x="1116" y="2357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59" name="Line 1249"/>
            <p:cNvSpPr>
              <a:spLocks noChangeShapeType="1"/>
            </p:cNvSpPr>
            <p:nvPr/>
          </p:nvSpPr>
          <p:spPr bwMode="auto">
            <a:xfrm>
              <a:off x="1125" y="236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0" name="Line 1250"/>
            <p:cNvSpPr>
              <a:spLocks noChangeShapeType="1"/>
            </p:cNvSpPr>
            <p:nvPr/>
          </p:nvSpPr>
          <p:spPr bwMode="auto">
            <a:xfrm>
              <a:off x="1134" y="2361"/>
              <a:ext cx="8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1" name="Line 1251"/>
            <p:cNvSpPr>
              <a:spLocks noChangeShapeType="1"/>
            </p:cNvSpPr>
            <p:nvPr/>
          </p:nvSpPr>
          <p:spPr bwMode="auto">
            <a:xfrm>
              <a:off x="1142" y="2364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2" name="Line 1252"/>
            <p:cNvSpPr>
              <a:spLocks noChangeShapeType="1"/>
            </p:cNvSpPr>
            <p:nvPr/>
          </p:nvSpPr>
          <p:spPr bwMode="auto">
            <a:xfrm>
              <a:off x="1151" y="2367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3" name="Line 1253"/>
            <p:cNvSpPr>
              <a:spLocks noChangeShapeType="1"/>
            </p:cNvSpPr>
            <p:nvPr/>
          </p:nvSpPr>
          <p:spPr bwMode="auto">
            <a:xfrm>
              <a:off x="1159" y="2368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4" name="Line 1254"/>
            <p:cNvSpPr>
              <a:spLocks noChangeShapeType="1"/>
            </p:cNvSpPr>
            <p:nvPr/>
          </p:nvSpPr>
          <p:spPr bwMode="auto">
            <a:xfrm>
              <a:off x="1168" y="2371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5" name="Line 1255"/>
            <p:cNvSpPr>
              <a:spLocks noChangeShapeType="1"/>
            </p:cNvSpPr>
            <p:nvPr/>
          </p:nvSpPr>
          <p:spPr bwMode="auto">
            <a:xfrm>
              <a:off x="1177" y="2373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6" name="Line 1256"/>
            <p:cNvSpPr>
              <a:spLocks noChangeShapeType="1"/>
            </p:cNvSpPr>
            <p:nvPr/>
          </p:nvSpPr>
          <p:spPr bwMode="auto">
            <a:xfrm>
              <a:off x="1186" y="2375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7" name="Line 1257"/>
            <p:cNvSpPr>
              <a:spLocks noChangeShapeType="1"/>
            </p:cNvSpPr>
            <p:nvPr/>
          </p:nvSpPr>
          <p:spPr bwMode="auto">
            <a:xfrm>
              <a:off x="1195" y="2377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8" name="Line 1258"/>
            <p:cNvSpPr>
              <a:spLocks noChangeShapeType="1"/>
            </p:cNvSpPr>
            <p:nvPr/>
          </p:nvSpPr>
          <p:spPr bwMode="auto">
            <a:xfrm>
              <a:off x="1204" y="2379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69" name="Line 1259"/>
            <p:cNvSpPr>
              <a:spLocks noChangeShapeType="1"/>
            </p:cNvSpPr>
            <p:nvPr/>
          </p:nvSpPr>
          <p:spPr bwMode="auto">
            <a:xfrm>
              <a:off x="1212" y="2381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0" name="Line 1260"/>
            <p:cNvSpPr>
              <a:spLocks noChangeShapeType="1"/>
            </p:cNvSpPr>
            <p:nvPr/>
          </p:nvSpPr>
          <p:spPr bwMode="auto">
            <a:xfrm>
              <a:off x="1221" y="238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1" name="Line 1261"/>
            <p:cNvSpPr>
              <a:spLocks noChangeShapeType="1"/>
            </p:cNvSpPr>
            <p:nvPr/>
          </p:nvSpPr>
          <p:spPr bwMode="auto">
            <a:xfrm>
              <a:off x="1230" y="2385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2" name="Line 1262"/>
            <p:cNvSpPr>
              <a:spLocks noChangeShapeType="1"/>
            </p:cNvSpPr>
            <p:nvPr/>
          </p:nvSpPr>
          <p:spPr bwMode="auto">
            <a:xfrm>
              <a:off x="1239" y="2387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3" name="Line 1263"/>
            <p:cNvSpPr>
              <a:spLocks noChangeShapeType="1"/>
            </p:cNvSpPr>
            <p:nvPr/>
          </p:nvSpPr>
          <p:spPr bwMode="auto">
            <a:xfrm>
              <a:off x="1248" y="2389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4" name="Line 1264"/>
            <p:cNvSpPr>
              <a:spLocks noChangeShapeType="1"/>
            </p:cNvSpPr>
            <p:nvPr/>
          </p:nvSpPr>
          <p:spPr bwMode="auto">
            <a:xfrm>
              <a:off x="1256" y="2391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5" name="Line 1265"/>
            <p:cNvSpPr>
              <a:spLocks noChangeShapeType="1"/>
            </p:cNvSpPr>
            <p:nvPr/>
          </p:nvSpPr>
          <p:spPr bwMode="auto">
            <a:xfrm>
              <a:off x="1265" y="2393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6" name="Line 1266"/>
            <p:cNvSpPr>
              <a:spLocks noChangeShapeType="1"/>
            </p:cNvSpPr>
            <p:nvPr/>
          </p:nvSpPr>
          <p:spPr bwMode="auto">
            <a:xfrm>
              <a:off x="1274" y="2395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7" name="Line 1267"/>
            <p:cNvSpPr>
              <a:spLocks noChangeShapeType="1"/>
            </p:cNvSpPr>
            <p:nvPr/>
          </p:nvSpPr>
          <p:spPr bwMode="auto">
            <a:xfrm>
              <a:off x="1283" y="239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8" name="Line 1268"/>
            <p:cNvSpPr>
              <a:spLocks noChangeShapeType="1"/>
            </p:cNvSpPr>
            <p:nvPr/>
          </p:nvSpPr>
          <p:spPr bwMode="auto">
            <a:xfrm>
              <a:off x="1292" y="2398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79" name="Line 1269"/>
            <p:cNvSpPr>
              <a:spLocks noChangeShapeType="1"/>
            </p:cNvSpPr>
            <p:nvPr/>
          </p:nvSpPr>
          <p:spPr bwMode="auto">
            <a:xfrm>
              <a:off x="1300" y="2400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0" name="Line 1270"/>
            <p:cNvSpPr>
              <a:spLocks noChangeShapeType="1"/>
            </p:cNvSpPr>
            <p:nvPr/>
          </p:nvSpPr>
          <p:spPr bwMode="auto">
            <a:xfrm>
              <a:off x="1309" y="240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1" name="Line 1271"/>
            <p:cNvSpPr>
              <a:spLocks noChangeShapeType="1"/>
            </p:cNvSpPr>
            <p:nvPr/>
          </p:nvSpPr>
          <p:spPr bwMode="auto">
            <a:xfrm>
              <a:off x="1318" y="2403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2" name="Line 1272"/>
            <p:cNvSpPr>
              <a:spLocks noChangeShapeType="1"/>
            </p:cNvSpPr>
            <p:nvPr/>
          </p:nvSpPr>
          <p:spPr bwMode="auto">
            <a:xfrm>
              <a:off x="1326" y="2405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3" name="Line 1273"/>
            <p:cNvSpPr>
              <a:spLocks noChangeShapeType="1"/>
            </p:cNvSpPr>
            <p:nvPr/>
          </p:nvSpPr>
          <p:spPr bwMode="auto">
            <a:xfrm>
              <a:off x="1335" y="240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4" name="Line 1274"/>
            <p:cNvSpPr>
              <a:spLocks noChangeShapeType="1"/>
            </p:cNvSpPr>
            <p:nvPr/>
          </p:nvSpPr>
          <p:spPr bwMode="auto">
            <a:xfrm>
              <a:off x="1344" y="2408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5" name="Line 1275"/>
            <p:cNvSpPr>
              <a:spLocks noChangeShapeType="1"/>
            </p:cNvSpPr>
            <p:nvPr/>
          </p:nvSpPr>
          <p:spPr bwMode="auto">
            <a:xfrm>
              <a:off x="1353" y="2410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6" name="Line 1276"/>
            <p:cNvSpPr>
              <a:spLocks noChangeShapeType="1"/>
            </p:cNvSpPr>
            <p:nvPr/>
          </p:nvSpPr>
          <p:spPr bwMode="auto">
            <a:xfrm>
              <a:off x="1362" y="2412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7" name="Line 1277"/>
            <p:cNvSpPr>
              <a:spLocks noChangeShapeType="1"/>
            </p:cNvSpPr>
            <p:nvPr/>
          </p:nvSpPr>
          <p:spPr bwMode="auto">
            <a:xfrm>
              <a:off x="1370" y="241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8" name="Line 1278"/>
            <p:cNvSpPr>
              <a:spLocks noChangeShapeType="1"/>
            </p:cNvSpPr>
            <p:nvPr/>
          </p:nvSpPr>
          <p:spPr bwMode="auto">
            <a:xfrm>
              <a:off x="1379" y="241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89" name="Line 1279"/>
            <p:cNvSpPr>
              <a:spLocks noChangeShapeType="1"/>
            </p:cNvSpPr>
            <p:nvPr/>
          </p:nvSpPr>
          <p:spPr bwMode="auto">
            <a:xfrm>
              <a:off x="1388" y="2416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0" name="Line 1280"/>
            <p:cNvSpPr>
              <a:spLocks noChangeShapeType="1"/>
            </p:cNvSpPr>
            <p:nvPr/>
          </p:nvSpPr>
          <p:spPr bwMode="auto">
            <a:xfrm>
              <a:off x="1397" y="2418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1" name="Line 1281"/>
            <p:cNvSpPr>
              <a:spLocks noChangeShapeType="1"/>
            </p:cNvSpPr>
            <p:nvPr/>
          </p:nvSpPr>
          <p:spPr bwMode="auto">
            <a:xfrm>
              <a:off x="1406" y="2420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2" name="Line 1282"/>
            <p:cNvSpPr>
              <a:spLocks noChangeShapeType="1"/>
            </p:cNvSpPr>
            <p:nvPr/>
          </p:nvSpPr>
          <p:spPr bwMode="auto">
            <a:xfrm>
              <a:off x="1414" y="2421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3" name="Line 1283"/>
            <p:cNvSpPr>
              <a:spLocks noChangeShapeType="1"/>
            </p:cNvSpPr>
            <p:nvPr/>
          </p:nvSpPr>
          <p:spPr bwMode="auto">
            <a:xfrm>
              <a:off x="1423" y="242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4" name="Line 1284"/>
            <p:cNvSpPr>
              <a:spLocks noChangeShapeType="1"/>
            </p:cNvSpPr>
            <p:nvPr/>
          </p:nvSpPr>
          <p:spPr bwMode="auto">
            <a:xfrm>
              <a:off x="1432" y="2424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5" name="Line 1285"/>
            <p:cNvSpPr>
              <a:spLocks noChangeShapeType="1"/>
            </p:cNvSpPr>
            <p:nvPr/>
          </p:nvSpPr>
          <p:spPr bwMode="auto">
            <a:xfrm>
              <a:off x="1440" y="242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6" name="Line 1286"/>
            <p:cNvSpPr>
              <a:spLocks noChangeShapeType="1"/>
            </p:cNvSpPr>
            <p:nvPr/>
          </p:nvSpPr>
          <p:spPr bwMode="auto">
            <a:xfrm>
              <a:off x="1449" y="2427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7" name="Line 1287"/>
            <p:cNvSpPr>
              <a:spLocks noChangeShapeType="1"/>
            </p:cNvSpPr>
            <p:nvPr/>
          </p:nvSpPr>
          <p:spPr bwMode="auto">
            <a:xfrm>
              <a:off x="1459" y="2428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8" name="Line 1288"/>
            <p:cNvSpPr>
              <a:spLocks noChangeShapeType="1"/>
            </p:cNvSpPr>
            <p:nvPr/>
          </p:nvSpPr>
          <p:spPr bwMode="auto">
            <a:xfrm>
              <a:off x="1467" y="2430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99" name="Line 1289"/>
            <p:cNvSpPr>
              <a:spLocks noChangeShapeType="1"/>
            </p:cNvSpPr>
            <p:nvPr/>
          </p:nvSpPr>
          <p:spPr bwMode="auto">
            <a:xfrm>
              <a:off x="1476" y="2432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0" name="Line 1290"/>
            <p:cNvSpPr>
              <a:spLocks noChangeShapeType="1"/>
            </p:cNvSpPr>
            <p:nvPr/>
          </p:nvSpPr>
          <p:spPr bwMode="auto">
            <a:xfrm>
              <a:off x="1484" y="2432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1" name="Line 1291"/>
            <p:cNvSpPr>
              <a:spLocks noChangeShapeType="1"/>
            </p:cNvSpPr>
            <p:nvPr/>
          </p:nvSpPr>
          <p:spPr bwMode="auto">
            <a:xfrm>
              <a:off x="1493" y="2434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2" name="Line 1292"/>
            <p:cNvSpPr>
              <a:spLocks noChangeShapeType="1"/>
            </p:cNvSpPr>
            <p:nvPr/>
          </p:nvSpPr>
          <p:spPr bwMode="auto">
            <a:xfrm>
              <a:off x="1502" y="243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3" name="Line 1293"/>
            <p:cNvSpPr>
              <a:spLocks noChangeShapeType="1"/>
            </p:cNvSpPr>
            <p:nvPr/>
          </p:nvSpPr>
          <p:spPr bwMode="auto">
            <a:xfrm>
              <a:off x="1511" y="243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4" name="Line 1294"/>
            <p:cNvSpPr>
              <a:spLocks noChangeShapeType="1"/>
            </p:cNvSpPr>
            <p:nvPr/>
          </p:nvSpPr>
          <p:spPr bwMode="auto">
            <a:xfrm>
              <a:off x="1520" y="2438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5" name="Line 1295"/>
            <p:cNvSpPr>
              <a:spLocks noChangeShapeType="1"/>
            </p:cNvSpPr>
            <p:nvPr/>
          </p:nvSpPr>
          <p:spPr bwMode="auto">
            <a:xfrm>
              <a:off x="1529" y="2440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6" name="Line 1296"/>
            <p:cNvSpPr>
              <a:spLocks noChangeShapeType="1"/>
            </p:cNvSpPr>
            <p:nvPr/>
          </p:nvSpPr>
          <p:spPr bwMode="auto">
            <a:xfrm>
              <a:off x="1537" y="2441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7" name="Line 1297"/>
            <p:cNvSpPr>
              <a:spLocks noChangeShapeType="1"/>
            </p:cNvSpPr>
            <p:nvPr/>
          </p:nvSpPr>
          <p:spPr bwMode="auto">
            <a:xfrm>
              <a:off x="1546" y="244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8" name="Line 1298"/>
            <p:cNvSpPr>
              <a:spLocks noChangeShapeType="1"/>
            </p:cNvSpPr>
            <p:nvPr/>
          </p:nvSpPr>
          <p:spPr bwMode="auto">
            <a:xfrm>
              <a:off x="1554" y="2444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09" name="Line 1299"/>
            <p:cNvSpPr>
              <a:spLocks noChangeShapeType="1"/>
            </p:cNvSpPr>
            <p:nvPr/>
          </p:nvSpPr>
          <p:spPr bwMode="auto">
            <a:xfrm>
              <a:off x="1564" y="244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0" name="Line 1300"/>
            <p:cNvSpPr>
              <a:spLocks noChangeShapeType="1"/>
            </p:cNvSpPr>
            <p:nvPr/>
          </p:nvSpPr>
          <p:spPr bwMode="auto">
            <a:xfrm>
              <a:off x="1573" y="2446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1" name="Line 1301"/>
            <p:cNvSpPr>
              <a:spLocks noChangeShapeType="1"/>
            </p:cNvSpPr>
            <p:nvPr/>
          </p:nvSpPr>
          <p:spPr bwMode="auto">
            <a:xfrm>
              <a:off x="1581" y="2448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2" name="Line 1302"/>
            <p:cNvSpPr>
              <a:spLocks noChangeShapeType="1"/>
            </p:cNvSpPr>
            <p:nvPr/>
          </p:nvSpPr>
          <p:spPr bwMode="auto">
            <a:xfrm>
              <a:off x="1590" y="245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3" name="Line 1303"/>
            <p:cNvSpPr>
              <a:spLocks noChangeShapeType="1"/>
            </p:cNvSpPr>
            <p:nvPr/>
          </p:nvSpPr>
          <p:spPr bwMode="auto">
            <a:xfrm>
              <a:off x="1599" y="2450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4" name="Line 1304"/>
            <p:cNvSpPr>
              <a:spLocks noChangeShapeType="1"/>
            </p:cNvSpPr>
            <p:nvPr/>
          </p:nvSpPr>
          <p:spPr bwMode="auto">
            <a:xfrm>
              <a:off x="1607" y="245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5" name="Line 1305"/>
            <p:cNvSpPr>
              <a:spLocks noChangeShapeType="1"/>
            </p:cNvSpPr>
            <p:nvPr/>
          </p:nvSpPr>
          <p:spPr bwMode="auto">
            <a:xfrm>
              <a:off x="1616" y="2453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6" name="Line 1306"/>
            <p:cNvSpPr>
              <a:spLocks noChangeShapeType="1"/>
            </p:cNvSpPr>
            <p:nvPr/>
          </p:nvSpPr>
          <p:spPr bwMode="auto">
            <a:xfrm>
              <a:off x="1625" y="245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7" name="Line 1307"/>
            <p:cNvSpPr>
              <a:spLocks noChangeShapeType="1"/>
            </p:cNvSpPr>
            <p:nvPr/>
          </p:nvSpPr>
          <p:spPr bwMode="auto">
            <a:xfrm>
              <a:off x="1634" y="245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8" name="Line 1308"/>
            <p:cNvSpPr>
              <a:spLocks noChangeShapeType="1"/>
            </p:cNvSpPr>
            <p:nvPr/>
          </p:nvSpPr>
          <p:spPr bwMode="auto">
            <a:xfrm>
              <a:off x="1643" y="2457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19" name="Line 1309"/>
            <p:cNvSpPr>
              <a:spLocks noChangeShapeType="1"/>
            </p:cNvSpPr>
            <p:nvPr/>
          </p:nvSpPr>
          <p:spPr bwMode="auto">
            <a:xfrm>
              <a:off x="1651" y="2458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0" name="Line 1310"/>
            <p:cNvSpPr>
              <a:spLocks noChangeShapeType="1"/>
            </p:cNvSpPr>
            <p:nvPr/>
          </p:nvSpPr>
          <p:spPr bwMode="auto">
            <a:xfrm>
              <a:off x="1660" y="246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1" name="Line 1311"/>
            <p:cNvSpPr>
              <a:spLocks noChangeShapeType="1"/>
            </p:cNvSpPr>
            <p:nvPr/>
          </p:nvSpPr>
          <p:spPr bwMode="auto">
            <a:xfrm>
              <a:off x="1669" y="246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2" name="Line 1312"/>
            <p:cNvSpPr>
              <a:spLocks noChangeShapeType="1"/>
            </p:cNvSpPr>
            <p:nvPr/>
          </p:nvSpPr>
          <p:spPr bwMode="auto">
            <a:xfrm>
              <a:off x="1678" y="2461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3" name="Line 1313"/>
            <p:cNvSpPr>
              <a:spLocks noChangeShapeType="1"/>
            </p:cNvSpPr>
            <p:nvPr/>
          </p:nvSpPr>
          <p:spPr bwMode="auto">
            <a:xfrm>
              <a:off x="1687" y="246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4" name="Line 1314"/>
            <p:cNvSpPr>
              <a:spLocks noChangeShapeType="1"/>
            </p:cNvSpPr>
            <p:nvPr/>
          </p:nvSpPr>
          <p:spPr bwMode="auto">
            <a:xfrm>
              <a:off x="1695" y="2464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5" name="Line 1315"/>
            <p:cNvSpPr>
              <a:spLocks noChangeShapeType="1"/>
            </p:cNvSpPr>
            <p:nvPr/>
          </p:nvSpPr>
          <p:spPr bwMode="auto">
            <a:xfrm>
              <a:off x="1704" y="246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6" name="Line 1316"/>
            <p:cNvSpPr>
              <a:spLocks noChangeShapeType="1"/>
            </p:cNvSpPr>
            <p:nvPr/>
          </p:nvSpPr>
          <p:spPr bwMode="auto">
            <a:xfrm>
              <a:off x="1713" y="2467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7" name="Line 1317"/>
            <p:cNvSpPr>
              <a:spLocks noChangeShapeType="1"/>
            </p:cNvSpPr>
            <p:nvPr/>
          </p:nvSpPr>
          <p:spPr bwMode="auto">
            <a:xfrm>
              <a:off x="1721" y="2468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8" name="Line 1318"/>
            <p:cNvSpPr>
              <a:spLocks noChangeShapeType="1"/>
            </p:cNvSpPr>
            <p:nvPr/>
          </p:nvSpPr>
          <p:spPr bwMode="auto">
            <a:xfrm>
              <a:off x="1731" y="246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29" name="Line 1319"/>
            <p:cNvSpPr>
              <a:spLocks noChangeShapeType="1"/>
            </p:cNvSpPr>
            <p:nvPr/>
          </p:nvSpPr>
          <p:spPr bwMode="auto">
            <a:xfrm>
              <a:off x="1740" y="2470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0" name="Line 1320"/>
            <p:cNvSpPr>
              <a:spLocks noChangeShapeType="1"/>
            </p:cNvSpPr>
            <p:nvPr/>
          </p:nvSpPr>
          <p:spPr bwMode="auto">
            <a:xfrm>
              <a:off x="1748" y="247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1" name="Line 1321"/>
            <p:cNvSpPr>
              <a:spLocks noChangeShapeType="1"/>
            </p:cNvSpPr>
            <p:nvPr/>
          </p:nvSpPr>
          <p:spPr bwMode="auto">
            <a:xfrm>
              <a:off x="1757" y="247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2" name="Line 1322"/>
            <p:cNvSpPr>
              <a:spLocks noChangeShapeType="1"/>
            </p:cNvSpPr>
            <p:nvPr/>
          </p:nvSpPr>
          <p:spPr bwMode="auto">
            <a:xfrm>
              <a:off x="1765" y="247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3" name="Line 1323"/>
            <p:cNvSpPr>
              <a:spLocks noChangeShapeType="1"/>
            </p:cNvSpPr>
            <p:nvPr/>
          </p:nvSpPr>
          <p:spPr bwMode="auto">
            <a:xfrm>
              <a:off x="1774" y="247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4" name="Line 1324"/>
            <p:cNvSpPr>
              <a:spLocks noChangeShapeType="1"/>
            </p:cNvSpPr>
            <p:nvPr/>
          </p:nvSpPr>
          <p:spPr bwMode="auto">
            <a:xfrm>
              <a:off x="1783" y="2476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5" name="Line 1325"/>
            <p:cNvSpPr>
              <a:spLocks noChangeShapeType="1"/>
            </p:cNvSpPr>
            <p:nvPr/>
          </p:nvSpPr>
          <p:spPr bwMode="auto">
            <a:xfrm>
              <a:off x="1792" y="247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6" name="Line 1326"/>
            <p:cNvSpPr>
              <a:spLocks noChangeShapeType="1"/>
            </p:cNvSpPr>
            <p:nvPr/>
          </p:nvSpPr>
          <p:spPr bwMode="auto">
            <a:xfrm>
              <a:off x="1801" y="247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7" name="Line 1327"/>
            <p:cNvSpPr>
              <a:spLocks noChangeShapeType="1"/>
            </p:cNvSpPr>
            <p:nvPr/>
          </p:nvSpPr>
          <p:spPr bwMode="auto">
            <a:xfrm>
              <a:off x="1810" y="2480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8" name="Line 1328"/>
            <p:cNvSpPr>
              <a:spLocks noChangeShapeType="1"/>
            </p:cNvSpPr>
            <p:nvPr/>
          </p:nvSpPr>
          <p:spPr bwMode="auto">
            <a:xfrm>
              <a:off x="1818" y="248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39" name="Line 1329"/>
            <p:cNvSpPr>
              <a:spLocks noChangeShapeType="1"/>
            </p:cNvSpPr>
            <p:nvPr/>
          </p:nvSpPr>
          <p:spPr bwMode="auto">
            <a:xfrm>
              <a:off x="1827" y="2482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0" name="Line 1330"/>
            <p:cNvSpPr>
              <a:spLocks noChangeShapeType="1"/>
            </p:cNvSpPr>
            <p:nvPr/>
          </p:nvSpPr>
          <p:spPr bwMode="auto">
            <a:xfrm>
              <a:off x="1836" y="248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1" name="Line 1331"/>
            <p:cNvSpPr>
              <a:spLocks noChangeShapeType="1"/>
            </p:cNvSpPr>
            <p:nvPr/>
          </p:nvSpPr>
          <p:spPr bwMode="auto">
            <a:xfrm>
              <a:off x="1845" y="248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2" name="Line 1332"/>
            <p:cNvSpPr>
              <a:spLocks noChangeShapeType="1"/>
            </p:cNvSpPr>
            <p:nvPr/>
          </p:nvSpPr>
          <p:spPr bwMode="auto">
            <a:xfrm>
              <a:off x="1854" y="2485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3" name="Line 1333"/>
            <p:cNvSpPr>
              <a:spLocks noChangeShapeType="1"/>
            </p:cNvSpPr>
            <p:nvPr/>
          </p:nvSpPr>
          <p:spPr bwMode="auto">
            <a:xfrm>
              <a:off x="1862" y="248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4" name="Line 1334"/>
            <p:cNvSpPr>
              <a:spLocks noChangeShapeType="1"/>
            </p:cNvSpPr>
            <p:nvPr/>
          </p:nvSpPr>
          <p:spPr bwMode="auto">
            <a:xfrm>
              <a:off x="1871" y="2488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5" name="Line 1335"/>
            <p:cNvSpPr>
              <a:spLocks noChangeShapeType="1"/>
            </p:cNvSpPr>
            <p:nvPr/>
          </p:nvSpPr>
          <p:spPr bwMode="auto">
            <a:xfrm>
              <a:off x="1879" y="2489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6" name="Line 1336"/>
            <p:cNvSpPr>
              <a:spLocks noChangeShapeType="1"/>
            </p:cNvSpPr>
            <p:nvPr/>
          </p:nvSpPr>
          <p:spPr bwMode="auto">
            <a:xfrm>
              <a:off x="1888" y="249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7" name="Line 1337"/>
            <p:cNvSpPr>
              <a:spLocks noChangeShapeType="1"/>
            </p:cNvSpPr>
            <p:nvPr/>
          </p:nvSpPr>
          <p:spPr bwMode="auto">
            <a:xfrm>
              <a:off x="1897" y="249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8" name="Line 1338"/>
            <p:cNvSpPr>
              <a:spLocks noChangeShapeType="1"/>
            </p:cNvSpPr>
            <p:nvPr/>
          </p:nvSpPr>
          <p:spPr bwMode="auto">
            <a:xfrm>
              <a:off x="1906" y="2492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49" name="Line 1339"/>
            <p:cNvSpPr>
              <a:spLocks noChangeShapeType="1"/>
            </p:cNvSpPr>
            <p:nvPr/>
          </p:nvSpPr>
          <p:spPr bwMode="auto">
            <a:xfrm>
              <a:off x="1915" y="249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0" name="Line 1340"/>
            <p:cNvSpPr>
              <a:spLocks noChangeShapeType="1"/>
            </p:cNvSpPr>
            <p:nvPr/>
          </p:nvSpPr>
          <p:spPr bwMode="auto">
            <a:xfrm>
              <a:off x="1924" y="2495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1" name="Line 1341"/>
            <p:cNvSpPr>
              <a:spLocks noChangeShapeType="1"/>
            </p:cNvSpPr>
            <p:nvPr/>
          </p:nvSpPr>
          <p:spPr bwMode="auto">
            <a:xfrm>
              <a:off x="1932" y="249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2" name="Line 1342"/>
            <p:cNvSpPr>
              <a:spLocks noChangeShapeType="1"/>
            </p:cNvSpPr>
            <p:nvPr/>
          </p:nvSpPr>
          <p:spPr bwMode="auto">
            <a:xfrm>
              <a:off x="1941" y="249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3" name="Line 1343"/>
            <p:cNvSpPr>
              <a:spLocks noChangeShapeType="1"/>
            </p:cNvSpPr>
            <p:nvPr/>
          </p:nvSpPr>
          <p:spPr bwMode="auto">
            <a:xfrm>
              <a:off x="1950" y="249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4" name="Line 1344"/>
            <p:cNvSpPr>
              <a:spLocks noChangeShapeType="1"/>
            </p:cNvSpPr>
            <p:nvPr/>
          </p:nvSpPr>
          <p:spPr bwMode="auto">
            <a:xfrm>
              <a:off x="1959" y="249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5" name="Line 1345"/>
            <p:cNvSpPr>
              <a:spLocks noChangeShapeType="1"/>
            </p:cNvSpPr>
            <p:nvPr/>
          </p:nvSpPr>
          <p:spPr bwMode="auto">
            <a:xfrm>
              <a:off x="1968" y="2500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6" name="Line 1346"/>
            <p:cNvSpPr>
              <a:spLocks noChangeShapeType="1"/>
            </p:cNvSpPr>
            <p:nvPr/>
          </p:nvSpPr>
          <p:spPr bwMode="auto">
            <a:xfrm>
              <a:off x="1976" y="250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7" name="Line 1347"/>
            <p:cNvSpPr>
              <a:spLocks noChangeShapeType="1"/>
            </p:cNvSpPr>
            <p:nvPr/>
          </p:nvSpPr>
          <p:spPr bwMode="auto">
            <a:xfrm>
              <a:off x="1985" y="250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8" name="Line 1348"/>
            <p:cNvSpPr>
              <a:spLocks noChangeShapeType="1"/>
            </p:cNvSpPr>
            <p:nvPr/>
          </p:nvSpPr>
          <p:spPr bwMode="auto">
            <a:xfrm>
              <a:off x="1994" y="250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59" name="Line 1349"/>
            <p:cNvSpPr>
              <a:spLocks noChangeShapeType="1"/>
            </p:cNvSpPr>
            <p:nvPr/>
          </p:nvSpPr>
          <p:spPr bwMode="auto">
            <a:xfrm>
              <a:off x="2002" y="2504"/>
              <a:ext cx="10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0" name="Line 1350"/>
            <p:cNvSpPr>
              <a:spLocks noChangeShapeType="1"/>
            </p:cNvSpPr>
            <p:nvPr/>
          </p:nvSpPr>
          <p:spPr bwMode="auto">
            <a:xfrm>
              <a:off x="2012" y="2506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1" name="Line 1351"/>
            <p:cNvSpPr>
              <a:spLocks noChangeShapeType="1"/>
            </p:cNvSpPr>
            <p:nvPr/>
          </p:nvSpPr>
          <p:spPr bwMode="auto">
            <a:xfrm>
              <a:off x="2020" y="250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2" name="Line 1352"/>
            <p:cNvSpPr>
              <a:spLocks noChangeShapeType="1"/>
            </p:cNvSpPr>
            <p:nvPr/>
          </p:nvSpPr>
          <p:spPr bwMode="auto">
            <a:xfrm>
              <a:off x="2029" y="250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3" name="Line 1353"/>
            <p:cNvSpPr>
              <a:spLocks noChangeShapeType="1"/>
            </p:cNvSpPr>
            <p:nvPr/>
          </p:nvSpPr>
          <p:spPr bwMode="auto">
            <a:xfrm>
              <a:off x="2038" y="2509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4" name="Line 1354"/>
            <p:cNvSpPr>
              <a:spLocks noChangeShapeType="1"/>
            </p:cNvSpPr>
            <p:nvPr/>
          </p:nvSpPr>
          <p:spPr bwMode="auto">
            <a:xfrm>
              <a:off x="2046" y="251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5" name="Line 1355"/>
            <p:cNvSpPr>
              <a:spLocks noChangeShapeType="1"/>
            </p:cNvSpPr>
            <p:nvPr/>
          </p:nvSpPr>
          <p:spPr bwMode="auto">
            <a:xfrm>
              <a:off x="2055" y="251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6" name="Line 1356"/>
            <p:cNvSpPr>
              <a:spLocks noChangeShapeType="1"/>
            </p:cNvSpPr>
            <p:nvPr/>
          </p:nvSpPr>
          <p:spPr bwMode="auto">
            <a:xfrm>
              <a:off x="2064" y="251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7" name="Line 1357"/>
            <p:cNvSpPr>
              <a:spLocks noChangeShapeType="1"/>
            </p:cNvSpPr>
            <p:nvPr/>
          </p:nvSpPr>
          <p:spPr bwMode="auto">
            <a:xfrm>
              <a:off x="2073" y="251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8" name="Line 1358"/>
            <p:cNvSpPr>
              <a:spLocks noChangeShapeType="1"/>
            </p:cNvSpPr>
            <p:nvPr/>
          </p:nvSpPr>
          <p:spPr bwMode="auto">
            <a:xfrm>
              <a:off x="2082" y="2514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69" name="Line 1359"/>
            <p:cNvSpPr>
              <a:spLocks noChangeShapeType="1"/>
            </p:cNvSpPr>
            <p:nvPr/>
          </p:nvSpPr>
          <p:spPr bwMode="auto">
            <a:xfrm>
              <a:off x="2090" y="251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0" name="Line 1360"/>
            <p:cNvSpPr>
              <a:spLocks noChangeShapeType="1"/>
            </p:cNvSpPr>
            <p:nvPr/>
          </p:nvSpPr>
          <p:spPr bwMode="auto">
            <a:xfrm>
              <a:off x="2099" y="251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1" name="Line 1361"/>
            <p:cNvSpPr>
              <a:spLocks noChangeShapeType="1"/>
            </p:cNvSpPr>
            <p:nvPr/>
          </p:nvSpPr>
          <p:spPr bwMode="auto">
            <a:xfrm>
              <a:off x="2108" y="2517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2" name="Line 1362"/>
            <p:cNvSpPr>
              <a:spLocks noChangeShapeType="1"/>
            </p:cNvSpPr>
            <p:nvPr/>
          </p:nvSpPr>
          <p:spPr bwMode="auto">
            <a:xfrm>
              <a:off x="2117" y="251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3" name="Line 1363"/>
            <p:cNvSpPr>
              <a:spLocks noChangeShapeType="1"/>
            </p:cNvSpPr>
            <p:nvPr/>
          </p:nvSpPr>
          <p:spPr bwMode="auto">
            <a:xfrm>
              <a:off x="2126" y="252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4" name="Line 1364"/>
            <p:cNvSpPr>
              <a:spLocks noChangeShapeType="1"/>
            </p:cNvSpPr>
            <p:nvPr/>
          </p:nvSpPr>
          <p:spPr bwMode="auto">
            <a:xfrm>
              <a:off x="2135" y="2520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5" name="Line 1365"/>
            <p:cNvSpPr>
              <a:spLocks noChangeShapeType="1"/>
            </p:cNvSpPr>
            <p:nvPr/>
          </p:nvSpPr>
          <p:spPr bwMode="auto">
            <a:xfrm>
              <a:off x="2143" y="252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6" name="Line 1366"/>
            <p:cNvSpPr>
              <a:spLocks noChangeShapeType="1"/>
            </p:cNvSpPr>
            <p:nvPr/>
          </p:nvSpPr>
          <p:spPr bwMode="auto">
            <a:xfrm>
              <a:off x="2152" y="2522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7" name="Line 1367"/>
            <p:cNvSpPr>
              <a:spLocks noChangeShapeType="1"/>
            </p:cNvSpPr>
            <p:nvPr/>
          </p:nvSpPr>
          <p:spPr bwMode="auto">
            <a:xfrm>
              <a:off x="2160" y="252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8" name="Line 1368"/>
            <p:cNvSpPr>
              <a:spLocks noChangeShapeType="1"/>
            </p:cNvSpPr>
            <p:nvPr/>
          </p:nvSpPr>
          <p:spPr bwMode="auto">
            <a:xfrm>
              <a:off x="2169" y="2525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79" name="Line 1369"/>
            <p:cNvSpPr>
              <a:spLocks noChangeShapeType="1"/>
            </p:cNvSpPr>
            <p:nvPr/>
          </p:nvSpPr>
          <p:spPr bwMode="auto">
            <a:xfrm>
              <a:off x="2179" y="2526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0" name="Line 1370"/>
            <p:cNvSpPr>
              <a:spLocks noChangeShapeType="1"/>
            </p:cNvSpPr>
            <p:nvPr/>
          </p:nvSpPr>
          <p:spPr bwMode="auto">
            <a:xfrm>
              <a:off x="2187" y="252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1" name="Line 1371"/>
            <p:cNvSpPr>
              <a:spLocks noChangeShapeType="1"/>
            </p:cNvSpPr>
            <p:nvPr/>
          </p:nvSpPr>
          <p:spPr bwMode="auto">
            <a:xfrm>
              <a:off x="2196" y="2527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2" name="Line 1372"/>
            <p:cNvSpPr>
              <a:spLocks noChangeShapeType="1"/>
            </p:cNvSpPr>
            <p:nvPr/>
          </p:nvSpPr>
          <p:spPr bwMode="auto">
            <a:xfrm>
              <a:off x="2205" y="2529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3" name="Line 1373"/>
            <p:cNvSpPr>
              <a:spLocks noChangeShapeType="1"/>
            </p:cNvSpPr>
            <p:nvPr/>
          </p:nvSpPr>
          <p:spPr bwMode="auto">
            <a:xfrm>
              <a:off x="2213" y="253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4" name="Line 1374"/>
            <p:cNvSpPr>
              <a:spLocks noChangeShapeType="1"/>
            </p:cNvSpPr>
            <p:nvPr/>
          </p:nvSpPr>
          <p:spPr bwMode="auto">
            <a:xfrm>
              <a:off x="2222" y="253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5" name="Line 1375"/>
            <p:cNvSpPr>
              <a:spLocks noChangeShapeType="1"/>
            </p:cNvSpPr>
            <p:nvPr/>
          </p:nvSpPr>
          <p:spPr bwMode="auto">
            <a:xfrm>
              <a:off x="2231" y="253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6" name="Line 1376"/>
            <p:cNvSpPr>
              <a:spLocks noChangeShapeType="1"/>
            </p:cNvSpPr>
            <p:nvPr/>
          </p:nvSpPr>
          <p:spPr bwMode="auto">
            <a:xfrm>
              <a:off x="2240" y="2532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7" name="Line 1377"/>
            <p:cNvSpPr>
              <a:spLocks noChangeShapeType="1"/>
            </p:cNvSpPr>
            <p:nvPr/>
          </p:nvSpPr>
          <p:spPr bwMode="auto">
            <a:xfrm>
              <a:off x="2249" y="2534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8" name="Line 1378"/>
            <p:cNvSpPr>
              <a:spLocks noChangeShapeType="1"/>
            </p:cNvSpPr>
            <p:nvPr/>
          </p:nvSpPr>
          <p:spPr bwMode="auto">
            <a:xfrm>
              <a:off x="2257" y="253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89" name="Line 1379"/>
            <p:cNvSpPr>
              <a:spLocks noChangeShapeType="1"/>
            </p:cNvSpPr>
            <p:nvPr/>
          </p:nvSpPr>
          <p:spPr bwMode="auto">
            <a:xfrm>
              <a:off x="2266" y="2536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0" name="Line 1380"/>
            <p:cNvSpPr>
              <a:spLocks noChangeShapeType="1"/>
            </p:cNvSpPr>
            <p:nvPr/>
          </p:nvSpPr>
          <p:spPr bwMode="auto">
            <a:xfrm>
              <a:off x="2274" y="2537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1" name="Line 1381"/>
            <p:cNvSpPr>
              <a:spLocks noChangeShapeType="1"/>
            </p:cNvSpPr>
            <p:nvPr/>
          </p:nvSpPr>
          <p:spPr bwMode="auto">
            <a:xfrm>
              <a:off x="2284" y="253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2" name="Line 1382"/>
            <p:cNvSpPr>
              <a:spLocks noChangeShapeType="1"/>
            </p:cNvSpPr>
            <p:nvPr/>
          </p:nvSpPr>
          <p:spPr bwMode="auto">
            <a:xfrm>
              <a:off x="2293" y="2538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3" name="Line 1383"/>
            <p:cNvSpPr>
              <a:spLocks noChangeShapeType="1"/>
            </p:cNvSpPr>
            <p:nvPr/>
          </p:nvSpPr>
          <p:spPr bwMode="auto">
            <a:xfrm>
              <a:off x="2301" y="254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4" name="Line 1384"/>
            <p:cNvSpPr>
              <a:spLocks noChangeShapeType="1"/>
            </p:cNvSpPr>
            <p:nvPr/>
          </p:nvSpPr>
          <p:spPr bwMode="auto">
            <a:xfrm>
              <a:off x="2310" y="254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5" name="Line 1385"/>
            <p:cNvSpPr>
              <a:spLocks noChangeShapeType="1"/>
            </p:cNvSpPr>
            <p:nvPr/>
          </p:nvSpPr>
          <p:spPr bwMode="auto">
            <a:xfrm>
              <a:off x="2319" y="2542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6" name="Line 1386"/>
            <p:cNvSpPr>
              <a:spLocks noChangeShapeType="1"/>
            </p:cNvSpPr>
            <p:nvPr/>
          </p:nvSpPr>
          <p:spPr bwMode="auto">
            <a:xfrm>
              <a:off x="2327" y="254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7" name="Line 1387"/>
            <p:cNvSpPr>
              <a:spLocks noChangeShapeType="1"/>
            </p:cNvSpPr>
            <p:nvPr/>
          </p:nvSpPr>
          <p:spPr bwMode="auto">
            <a:xfrm>
              <a:off x="2336" y="254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8" name="Line 1388"/>
            <p:cNvSpPr>
              <a:spLocks noChangeShapeType="1"/>
            </p:cNvSpPr>
            <p:nvPr/>
          </p:nvSpPr>
          <p:spPr bwMode="auto">
            <a:xfrm>
              <a:off x="2345" y="254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099" name="Line 1389"/>
            <p:cNvSpPr>
              <a:spLocks noChangeShapeType="1"/>
            </p:cNvSpPr>
            <p:nvPr/>
          </p:nvSpPr>
          <p:spPr bwMode="auto">
            <a:xfrm>
              <a:off x="2354" y="2545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0" name="Line 1390"/>
            <p:cNvSpPr>
              <a:spLocks noChangeShapeType="1"/>
            </p:cNvSpPr>
            <p:nvPr/>
          </p:nvSpPr>
          <p:spPr bwMode="auto">
            <a:xfrm>
              <a:off x="2363" y="2547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1" name="Line 1391"/>
            <p:cNvSpPr>
              <a:spLocks noChangeShapeType="1"/>
            </p:cNvSpPr>
            <p:nvPr/>
          </p:nvSpPr>
          <p:spPr bwMode="auto">
            <a:xfrm>
              <a:off x="2371" y="254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2" name="Line 1392"/>
            <p:cNvSpPr>
              <a:spLocks noChangeShapeType="1"/>
            </p:cNvSpPr>
            <p:nvPr/>
          </p:nvSpPr>
          <p:spPr bwMode="auto">
            <a:xfrm>
              <a:off x="2380" y="254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3" name="Line 1393"/>
            <p:cNvSpPr>
              <a:spLocks noChangeShapeType="1"/>
            </p:cNvSpPr>
            <p:nvPr/>
          </p:nvSpPr>
          <p:spPr bwMode="auto">
            <a:xfrm>
              <a:off x="2389" y="255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4" name="Line 1394"/>
            <p:cNvSpPr>
              <a:spLocks noChangeShapeType="1"/>
            </p:cNvSpPr>
            <p:nvPr/>
          </p:nvSpPr>
          <p:spPr bwMode="auto">
            <a:xfrm>
              <a:off x="2398" y="255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5" name="Line 1395"/>
            <p:cNvSpPr>
              <a:spLocks noChangeShapeType="1"/>
            </p:cNvSpPr>
            <p:nvPr/>
          </p:nvSpPr>
          <p:spPr bwMode="auto">
            <a:xfrm>
              <a:off x="2407" y="2551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6" name="Line 1396"/>
            <p:cNvSpPr>
              <a:spLocks noChangeShapeType="1"/>
            </p:cNvSpPr>
            <p:nvPr/>
          </p:nvSpPr>
          <p:spPr bwMode="auto">
            <a:xfrm>
              <a:off x="2415" y="255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7" name="Line 1397"/>
            <p:cNvSpPr>
              <a:spLocks noChangeShapeType="1"/>
            </p:cNvSpPr>
            <p:nvPr/>
          </p:nvSpPr>
          <p:spPr bwMode="auto">
            <a:xfrm>
              <a:off x="2424" y="255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8" name="Line 1398"/>
            <p:cNvSpPr>
              <a:spLocks noChangeShapeType="1"/>
            </p:cNvSpPr>
            <p:nvPr/>
          </p:nvSpPr>
          <p:spPr bwMode="auto">
            <a:xfrm>
              <a:off x="2433" y="2554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09" name="Line 1399"/>
            <p:cNvSpPr>
              <a:spLocks noChangeShapeType="1"/>
            </p:cNvSpPr>
            <p:nvPr/>
          </p:nvSpPr>
          <p:spPr bwMode="auto">
            <a:xfrm>
              <a:off x="2441" y="255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0" name="Line 1400"/>
            <p:cNvSpPr>
              <a:spLocks noChangeShapeType="1"/>
            </p:cNvSpPr>
            <p:nvPr/>
          </p:nvSpPr>
          <p:spPr bwMode="auto">
            <a:xfrm>
              <a:off x="2450" y="2556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1" name="Line 1401"/>
            <p:cNvSpPr>
              <a:spLocks noChangeShapeType="1"/>
            </p:cNvSpPr>
            <p:nvPr/>
          </p:nvSpPr>
          <p:spPr bwMode="auto">
            <a:xfrm>
              <a:off x="2460" y="2557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2" name="Line 1402"/>
            <p:cNvSpPr>
              <a:spLocks noChangeShapeType="1"/>
            </p:cNvSpPr>
            <p:nvPr/>
          </p:nvSpPr>
          <p:spPr bwMode="auto">
            <a:xfrm>
              <a:off x="2468" y="255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3" name="Line 1403"/>
            <p:cNvSpPr>
              <a:spLocks noChangeShapeType="1"/>
            </p:cNvSpPr>
            <p:nvPr/>
          </p:nvSpPr>
          <p:spPr bwMode="auto">
            <a:xfrm>
              <a:off x="2477" y="2559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4" name="Line 1404"/>
            <p:cNvSpPr>
              <a:spLocks noChangeShapeType="1"/>
            </p:cNvSpPr>
            <p:nvPr/>
          </p:nvSpPr>
          <p:spPr bwMode="auto">
            <a:xfrm>
              <a:off x="2485" y="256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5" name="Line 1405"/>
            <p:cNvSpPr>
              <a:spLocks noChangeShapeType="1"/>
            </p:cNvSpPr>
            <p:nvPr/>
          </p:nvSpPr>
          <p:spPr bwMode="auto">
            <a:xfrm>
              <a:off x="2494" y="256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6" name="Line 1406"/>
            <p:cNvSpPr>
              <a:spLocks noChangeShapeType="1"/>
            </p:cNvSpPr>
            <p:nvPr/>
          </p:nvSpPr>
          <p:spPr bwMode="auto">
            <a:xfrm>
              <a:off x="2503" y="256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7" name="Line 1407"/>
            <p:cNvSpPr>
              <a:spLocks noChangeShapeType="1"/>
            </p:cNvSpPr>
            <p:nvPr/>
          </p:nvSpPr>
          <p:spPr bwMode="auto">
            <a:xfrm>
              <a:off x="2512" y="256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8" name="Line 1408"/>
            <p:cNvSpPr>
              <a:spLocks noChangeShapeType="1"/>
            </p:cNvSpPr>
            <p:nvPr/>
          </p:nvSpPr>
          <p:spPr bwMode="auto">
            <a:xfrm>
              <a:off x="2521" y="256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19" name="Line 1409"/>
            <p:cNvSpPr>
              <a:spLocks noChangeShapeType="1"/>
            </p:cNvSpPr>
            <p:nvPr/>
          </p:nvSpPr>
          <p:spPr bwMode="auto">
            <a:xfrm>
              <a:off x="2530" y="2564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0" name="Line 1410"/>
            <p:cNvSpPr>
              <a:spLocks noChangeShapeType="1"/>
            </p:cNvSpPr>
            <p:nvPr/>
          </p:nvSpPr>
          <p:spPr bwMode="auto">
            <a:xfrm>
              <a:off x="2538" y="256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121" name="Line 1411"/>
            <p:cNvSpPr>
              <a:spLocks noChangeShapeType="1"/>
            </p:cNvSpPr>
            <p:nvPr/>
          </p:nvSpPr>
          <p:spPr bwMode="auto">
            <a:xfrm>
              <a:off x="2547" y="256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1609" name="Group 1412"/>
          <p:cNvGrpSpPr>
            <a:grpSpLocks/>
          </p:cNvGrpSpPr>
          <p:nvPr/>
        </p:nvGrpSpPr>
        <p:grpSpPr bwMode="auto">
          <a:xfrm>
            <a:off x="476250" y="4113213"/>
            <a:ext cx="4078288" cy="757237"/>
            <a:chOff x="307" y="2367"/>
            <a:chExt cx="2662" cy="494"/>
          </a:xfrm>
        </p:grpSpPr>
        <p:sp>
          <p:nvSpPr>
            <p:cNvPr id="51722" name="Line 1413"/>
            <p:cNvSpPr>
              <a:spLocks noChangeShapeType="1"/>
            </p:cNvSpPr>
            <p:nvPr/>
          </p:nvSpPr>
          <p:spPr bwMode="auto">
            <a:xfrm>
              <a:off x="2556" y="256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23" name="Line 1414"/>
            <p:cNvSpPr>
              <a:spLocks noChangeShapeType="1"/>
            </p:cNvSpPr>
            <p:nvPr/>
          </p:nvSpPr>
          <p:spPr bwMode="auto">
            <a:xfrm>
              <a:off x="2565" y="256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24" name="Line 1415"/>
            <p:cNvSpPr>
              <a:spLocks noChangeShapeType="1"/>
            </p:cNvSpPr>
            <p:nvPr/>
          </p:nvSpPr>
          <p:spPr bwMode="auto">
            <a:xfrm>
              <a:off x="2574" y="2569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25" name="Line 1416"/>
            <p:cNvSpPr>
              <a:spLocks noChangeShapeType="1"/>
            </p:cNvSpPr>
            <p:nvPr/>
          </p:nvSpPr>
          <p:spPr bwMode="auto">
            <a:xfrm>
              <a:off x="2582" y="257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26" name="Line 1417"/>
            <p:cNvSpPr>
              <a:spLocks noChangeShapeType="1"/>
            </p:cNvSpPr>
            <p:nvPr/>
          </p:nvSpPr>
          <p:spPr bwMode="auto">
            <a:xfrm>
              <a:off x="2591" y="257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27" name="Line 1418"/>
            <p:cNvSpPr>
              <a:spLocks noChangeShapeType="1"/>
            </p:cNvSpPr>
            <p:nvPr/>
          </p:nvSpPr>
          <p:spPr bwMode="auto">
            <a:xfrm>
              <a:off x="2600" y="2572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28" name="Line 1419"/>
            <p:cNvSpPr>
              <a:spLocks noChangeShapeType="1"/>
            </p:cNvSpPr>
            <p:nvPr/>
          </p:nvSpPr>
          <p:spPr bwMode="auto">
            <a:xfrm>
              <a:off x="2608" y="257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29" name="Line 1420"/>
            <p:cNvSpPr>
              <a:spLocks noChangeShapeType="1"/>
            </p:cNvSpPr>
            <p:nvPr/>
          </p:nvSpPr>
          <p:spPr bwMode="auto">
            <a:xfrm>
              <a:off x="2617" y="257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0" name="Line 1421"/>
            <p:cNvSpPr>
              <a:spLocks noChangeShapeType="1"/>
            </p:cNvSpPr>
            <p:nvPr/>
          </p:nvSpPr>
          <p:spPr bwMode="auto">
            <a:xfrm>
              <a:off x="2626" y="257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1" name="Line 1422"/>
            <p:cNvSpPr>
              <a:spLocks noChangeShapeType="1"/>
            </p:cNvSpPr>
            <p:nvPr/>
          </p:nvSpPr>
          <p:spPr bwMode="auto">
            <a:xfrm>
              <a:off x="2635" y="257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2" name="Line 1423"/>
            <p:cNvSpPr>
              <a:spLocks noChangeShapeType="1"/>
            </p:cNvSpPr>
            <p:nvPr/>
          </p:nvSpPr>
          <p:spPr bwMode="auto">
            <a:xfrm>
              <a:off x="2644" y="2576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3" name="Line 1424"/>
            <p:cNvSpPr>
              <a:spLocks noChangeShapeType="1"/>
            </p:cNvSpPr>
            <p:nvPr/>
          </p:nvSpPr>
          <p:spPr bwMode="auto">
            <a:xfrm>
              <a:off x="2652" y="257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4" name="Line 1425"/>
            <p:cNvSpPr>
              <a:spLocks noChangeShapeType="1"/>
            </p:cNvSpPr>
            <p:nvPr/>
          </p:nvSpPr>
          <p:spPr bwMode="auto">
            <a:xfrm>
              <a:off x="2661" y="257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5" name="Line 1426"/>
            <p:cNvSpPr>
              <a:spLocks noChangeShapeType="1"/>
            </p:cNvSpPr>
            <p:nvPr/>
          </p:nvSpPr>
          <p:spPr bwMode="auto">
            <a:xfrm>
              <a:off x="2670" y="257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6" name="Line 1427"/>
            <p:cNvSpPr>
              <a:spLocks noChangeShapeType="1"/>
            </p:cNvSpPr>
            <p:nvPr/>
          </p:nvSpPr>
          <p:spPr bwMode="auto">
            <a:xfrm>
              <a:off x="2679" y="257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7" name="Line 1428"/>
            <p:cNvSpPr>
              <a:spLocks noChangeShapeType="1"/>
            </p:cNvSpPr>
            <p:nvPr/>
          </p:nvSpPr>
          <p:spPr bwMode="auto">
            <a:xfrm>
              <a:off x="2688" y="2580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8" name="Line 1429"/>
            <p:cNvSpPr>
              <a:spLocks noChangeShapeType="1"/>
            </p:cNvSpPr>
            <p:nvPr/>
          </p:nvSpPr>
          <p:spPr bwMode="auto">
            <a:xfrm>
              <a:off x="2696" y="258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39" name="Line 1430"/>
            <p:cNvSpPr>
              <a:spLocks noChangeShapeType="1"/>
            </p:cNvSpPr>
            <p:nvPr/>
          </p:nvSpPr>
          <p:spPr bwMode="auto">
            <a:xfrm>
              <a:off x="2705" y="258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0" name="Line 1431"/>
            <p:cNvSpPr>
              <a:spLocks noChangeShapeType="1"/>
            </p:cNvSpPr>
            <p:nvPr/>
          </p:nvSpPr>
          <p:spPr bwMode="auto">
            <a:xfrm>
              <a:off x="2714" y="258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1" name="Line 1432"/>
            <p:cNvSpPr>
              <a:spLocks noChangeShapeType="1"/>
            </p:cNvSpPr>
            <p:nvPr/>
          </p:nvSpPr>
          <p:spPr bwMode="auto">
            <a:xfrm>
              <a:off x="2722" y="2584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2" name="Line 1433"/>
            <p:cNvSpPr>
              <a:spLocks noChangeShapeType="1"/>
            </p:cNvSpPr>
            <p:nvPr/>
          </p:nvSpPr>
          <p:spPr bwMode="auto">
            <a:xfrm>
              <a:off x="2732" y="2585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3" name="Line 1434"/>
            <p:cNvSpPr>
              <a:spLocks noChangeShapeType="1"/>
            </p:cNvSpPr>
            <p:nvPr/>
          </p:nvSpPr>
          <p:spPr bwMode="auto">
            <a:xfrm>
              <a:off x="2740" y="258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4" name="Line 1435"/>
            <p:cNvSpPr>
              <a:spLocks noChangeShapeType="1"/>
            </p:cNvSpPr>
            <p:nvPr/>
          </p:nvSpPr>
          <p:spPr bwMode="auto">
            <a:xfrm>
              <a:off x="2749" y="258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5" name="Line 1436"/>
            <p:cNvSpPr>
              <a:spLocks noChangeShapeType="1"/>
            </p:cNvSpPr>
            <p:nvPr/>
          </p:nvSpPr>
          <p:spPr bwMode="auto">
            <a:xfrm>
              <a:off x="2758" y="2588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6" name="Line 1437"/>
            <p:cNvSpPr>
              <a:spLocks noChangeShapeType="1"/>
            </p:cNvSpPr>
            <p:nvPr/>
          </p:nvSpPr>
          <p:spPr bwMode="auto">
            <a:xfrm>
              <a:off x="2766" y="258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7" name="Line 1438"/>
            <p:cNvSpPr>
              <a:spLocks noChangeShapeType="1"/>
            </p:cNvSpPr>
            <p:nvPr/>
          </p:nvSpPr>
          <p:spPr bwMode="auto">
            <a:xfrm>
              <a:off x="2775" y="259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8" name="Line 1439"/>
            <p:cNvSpPr>
              <a:spLocks noChangeShapeType="1"/>
            </p:cNvSpPr>
            <p:nvPr/>
          </p:nvSpPr>
          <p:spPr bwMode="auto">
            <a:xfrm>
              <a:off x="2784" y="259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49" name="Line 1440"/>
            <p:cNvSpPr>
              <a:spLocks noChangeShapeType="1"/>
            </p:cNvSpPr>
            <p:nvPr/>
          </p:nvSpPr>
          <p:spPr bwMode="auto">
            <a:xfrm>
              <a:off x="2793" y="259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0" name="Line 1441"/>
            <p:cNvSpPr>
              <a:spLocks noChangeShapeType="1"/>
            </p:cNvSpPr>
            <p:nvPr/>
          </p:nvSpPr>
          <p:spPr bwMode="auto">
            <a:xfrm>
              <a:off x="2802" y="2592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1" name="Line 1442"/>
            <p:cNvSpPr>
              <a:spLocks noChangeShapeType="1"/>
            </p:cNvSpPr>
            <p:nvPr/>
          </p:nvSpPr>
          <p:spPr bwMode="auto">
            <a:xfrm>
              <a:off x="2810" y="259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2" name="Line 1443"/>
            <p:cNvSpPr>
              <a:spLocks noChangeShapeType="1"/>
            </p:cNvSpPr>
            <p:nvPr/>
          </p:nvSpPr>
          <p:spPr bwMode="auto">
            <a:xfrm>
              <a:off x="2819" y="259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3" name="Line 1444"/>
            <p:cNvSpPr>
              <a:spLocks noChangeShapeType="1"/>
            </p:cNvSpPr>
            <p:nvPr/>
          </p:nvSpPr>
          <p:spPr bwMode="auto">
            <a:xfrm>
              <a:off x="2828" y="259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4" name="Line 1445"/>
            <p:cNvSpPr>
              <a:spLocks noChangeShapeType="1"/>
            </p:cNvSpPr>
            <p:nvPr/>
          </p:nvSpPr>
          <p:spPr bwMode="auto">
            <a:xfrm>
              <a:off x="2837" y="259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5" name="Line 1446"/>
            <p:cNvSpPr>
              <a:spLocks noChangeShapeType="1"/>
            </p:cNvSpPr>
            <p:nvPr/>
          </p:nvSpPr>
          <p:spPr bwMode="auto">
            <a:xfrm>
              <a:off x="2846" y="259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6" name="Line 1447"/>
            <p:cNvSpPr>
              <a:spLocks noChangeShapeType="1"/>
            </p:cNvSpPr>
            <p:nvPr/>
          </p:nvSpPr>
          <p:spPr bwMode="auto">
            <a:xfrm>
              <a:off x="2855" y="2597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7" name="Line 1448"/>
            <p:cNvSpPr>
              <a:spLocks noChangeShapeType="1"/>
            </p:cNvSpPr>
            <p:nvPr/>
          </p:nvSpPr>
          <p:spPr bwMode="auto">
            <a:xfrm>
              <a:off x="2863" y="259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8" name="Line 1449"/>
            <p:cNvSpPr>
              <a:spLocks noChangeShapeType="1"/>
            </p:cNvSpPr>
            <p:nvPr/>
          </p:nvSpPr>
          <p:spPr bwMode="auto">
            <a:xfrm>
              <a:off x="2872" y="2598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59" name="Line 1450"/>
            <p:cNvSpPr>
              <a:spLocks noChangeShapeType="1"/>
            </p:cNvSpPr>
            <p:nvPr/>
          </p:nvSpPr>
          <p:spPr bwMode="auto">
            <a:xfrm>
              <a:off x="2880" y="259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0" name="Line 1451"/>
            <p:cNvSpPr>
              <a:spLocks noChangeShapeType="1"/>
            </p:cNvSpPr>
            <p:nvPr/>
          </p:nvSpPr>
          <p:spPr bwMode="auto">
            <a:xfrm>
              <a:off x="2889" y="2600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1" name="Line 1452"/>
            <p:cNvSpPr>
              <a:spLocks noChangeShapeType="1"/>
            </p:cNvSpPr>
            <p:nvPr/>
          </p:nvSpPr>
          <p:spPr bwMode="auto">
            <a:xfrm>
              <a:off x="2899" y="2601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2" name="Line 1453"/>
            <p:cNvSpPr>
              <a:spLocks noChangeShapeType="1"/>
            </p:cNvSpPr>
            <p:nvPr/>
          </p:nvSpPr>
          <p:spPr bwMode="auto">
            <a:xfrm>
              <a:off x="2907" y="260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3" name="Line 1454"/>
            <p:cNvSpPr>
              <a:spLocks noChangeShapeType="1"/>
            </p:cNvSpPr>
            <p:nvPr/>
          </p:nvSpPr>
          <p:spPr bwMode="auto">
            <a:xfrm>
              <a:off x="2916" y="260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4" name="Line 1455"/>
            <p:cNvSpPr>
              <a:spLocks noChangeShapeType="1"/>
            </p:cNvSpPr>
            <p:nvPr/>
          </p:nvSpPr>
          <p:spPr bwMode="auto">
            <a:xfrm>
              <a:off x="2925" y="260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5" name="Line 1456"/>
            <p:cNvSpPr>
              <a:spLocks noChangeShapeType="1"/>
            </p:cNvSpPr>
            <p:nvPr/>
          </p:nvSpPr>
          <p:spPr bwMode="auto">
            <a:xfrm>
              <a:off x="2933" y="260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6" name="Line 1457"/>
            <p:cNvSpPr>
              <a:spLocks noChangeShapeType="1"/>
            </p:cNvSpPr>
            <p:nvPr/>
          </p:nvSpPr>
          <p:spPr bwMode="auto">
            <a:xfrm>
              <a:off x="2942" y="260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7" name="Line 1458"/>
            <p:cNvSpPr>
              <a:spLocks noChangeShapeType="1"/>
            </p:cNvSpPr>
            <p:nvPr/>
          </p:nvSpPr>
          <p:spPr bwMode="auto">
            <a:xfrm>
              <a:off x="307" y="236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8" name="Line 1459"/>
            <p:cNvSpPr>
              <a:spLocks noChangeShapeType="1"/>
            </p:cNvSpPr>
            <p:nvPr/>
          </p:nvSpPr>
          <p:spPr bwMode="auto">
            <a:xfrm flipH="1" flipV="1">
              <a:off x="307" y="236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69" name="Line 1460"/>
            <p:cNvSpPr>
              <a:spLocks noChangeShapeType="1"/>
            </p:cNvSpPr>
            <p:nvPr/>
          </p:nvSpPr>
          <p:spPr bwMode="auto">
            <a:xfrm flipV="1">
              <a:off x="307" y="236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0" name="Line 1461"/>
            <p:cNvSpPr>
              <a:spLocks noChangeShapeType="1"/>
            </p:cNvSpPr>
            <p:nvPr/>
          </p:nvSpPr>
          <p:spPr bwMode="auto">
            <a:xfrm flipH="1">
              <a:off x="307" y="236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1" name="Line 1462"/>
            <p:cNvSpPr>
              <a:spLocks noChangeShapeType="1"/>
            </p:cNvSpPr>
            <p:nvPr/>
          </p:nvSpPr>
          <p:spPr bwMode="auto">
            <a:xfrm>
              <a:off x="321" y="244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2" name="Line 1463"/>
            <p:cNvSpPr>
              <a:spLocks noChangeShapeType="1"/>
            </p:cNvSpPr>
            <p:nvPr/>
          </p:nvSpPr>
          <p:spPr bwMode="auto">
            <a:xfrm flipH="1" flipV="1">
              <a:off x="321" y="244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3" name="Line 1464"/>
            <p:cNvSpPr>
              <a:spLocks noChangeShapeType="1"/>
            </p:cNvSpPr>
            <p:nvPr/>
          </p:nvSpPr>
          <p:spPr bwMode="auto">
            <a:xfrm flipV="1">
              <a:off x="321" y="244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4" name="Line 1465"/>
            <p:cNvSpPr>
              <a:spLocks noChangeShapeType="1"/>
            </p:cNvSpPr>
            <p:nvPr/>
          </p:nvSpPr>
          <p:spPr bwMode="auto">
            <a:xfrm flipH="1">
              <a:off x="321" y="244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5" name="Line 1466"/>
            <p:cNvSpPr>
              <a:spLocks noChangeShapeType="1"/>
            </p:cNvSpPr>
            <p:nvPr/>
          </p:nvSpPr>
          <p:spPr bwMode="auto">
            <a:xfrm>
              <a:off x="338" y="2479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6" name="Line 1467"/>
            <p:cNvSpPr>
              <a:spLocks noChangeShapeType="1"/>
            </p:cNvSpPr>
            <p:nvPr/>
          </p:nvSpPr>
          <p:spPr bwMode="auto">
            <a:xfrm flipH="1" flipV="1">
              <a:off x="338" y="2479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7" name="Line 1468"/>
            <p:cNvSpPr>
              <a:spLocks noChangeShapeType="1"/>
            </p:cNvSpPr>
            <p:nvPr/>
          </p:nvSpPr>
          <p:spPr bwMode="auto">
            <a:xfrm flipV="1">
              <a:off x="338" y="2479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8" name="Line 1469"/>
            <p:cNvSpPr>
              <a:spLocks noChangeShapeType="1"/>
            </p:cNvSpPr>
            <p:nvPr/>
          </p:nvSpPr>
          <p:spPr bwMode="auto">
            <a:xfrm flipH="1">
              <a:off x="338" y="2479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79" name="Line 1470"/>
            <p:cNvSpPr>
              <a:spLocks noChangeShapeType="1"/>
            </p:cNvSpPr>
            <p:nvPr/>
          </p:nvSpPr>
          <p:spPr bwMode="auto">
            <a:xfrm>
              <a:off x="347" y="249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0" name="Line 1471"/>
            <p:cNvSpPr>
              <a:spLocks noChangeShapeType="1"/>
            </p:cNvSpPr>
            <p:nvPr/>
          </p:nvSpPr>
          <p:spPr bwMode="auto">
            <a:xfrm flipH="1" flipV="1">
              <a:off x="347" y="249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1" name="Line 1472"/>
            <p:cNvSpPr>
              <a:spLocks noChangeShapeType="1"/>
            </p:cNvSpPr>
            <p:nvPr/>
          </p:nvSpPr>
          <p:spPr bwMode="auto">
            <a:xfrm flipV="1">
              <a:off x="347" y="249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2" name="Line 1473"/>
            <p:cNvSpPr>
              <a:spLocks noChangeShapeType="1"/>
            </p:cNvSpPr>
            <p:nvPr/>
          </p:nvSpPr>
          <p:spPr bwMode="auto">
            <a:xfrm flipH="1">
              <a:off x="347" y="249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3" name="Line 1474"/>
            <p:cNvSpPr>
              <a:spLocks noChangeShapeType="1"/>
            </p:cNvSpPr>
            <p:nvPr/>
          </p:nvSpPr>
          <p:spPr bwMode="auto">
            <a:xfrm>
              <a:off x="435" y="2562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4" name="Line 1475"/>
            <p:cNvSpPr>
              <a:spLocks noChangeShapeType="1"/>
            </p:cNvSpPr>
            <p:nvPr/>
          </p:nvSpPr>
          <p:spPr bwMode="auto">
            <a:xfrm flipH="1" flipV="1">
              <a:off x="435" y="2562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5" name="Line 1476"/>
            <p:cNvSpPr>
              <a:spLocks noChangeShapeType="1"/>
            </p:cNvSpPr>
            <p:nvPr/>
          </p:nvSpPr>
          <p:spPr bwMode="auto">
            <a:xfrm flipV="1">
              <a:off x="435" y="2562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6" name="Line 1477"/>
            <p:cNvSpPr>
              <a:spLocks noChangeShapeType="1"/>
            </p:cNvSpPr>
            <p:nvPr/>
          </p:nvSpPr>
          <p:spPr bwMode="auto">
            <a:xfrm flipH="1">
              <a:off x="435" y="2562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7" name="Line 1478"/>
            <p:cNvSpPr>
              <a:spLocks noChangeShapeType="1"/>
            </p:cNvSpPr>
            <p:nvPr/>
          </p:nvSpPr>
          <p:spPr bwMode="auto">
            <a:xfrm>
              <a:off x="566" y="2641"/>
              <a:ext cx="37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8" name="Line 1479"/>
            <p:cNvSpPr>
              <a:spLocks noChangeShapeType="1"/>
            </p:cNvSpPr>
            <p:nvPr/>
          </p:nvSpPr>
          <p:spPr bwMode="auto">
            <a:xfrm flipH="1" flipV="1">
              <a:off x="566" y="2641"/>
              <a:ext cx="37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89" name="Line 1480"/>
            <p:cNvSpPr>
              <a:spLocks noChangeShapeType="1"/>
            </p:cNvSpPr>
            <p:nvPr/>
          </p:nvSpPr>
          <p:spPr bwMode="auto">
            <a:xfrm flipV="1">
              <a:off x="566" y="2641"/>
              <a:ext cx="37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0" name="Line 1481"/>
            <p:cNvSpPr>
              <a:spLocks noChangeShapeType="1"/>
            </p:cNvSpPr>
            <p:nvPr/>
          </p:nvSpPr>
          <p:spPr bwMode="auto">
            <a:xfrm flipH="1">
              <a:off x="566" y="2641"/>
              <a:ext cx="37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1" name="Line 1482"/>
            <p:cNvSpPr>
              <a:spLocks noChangeShapeType="1"/>
            </p:cNvSpPr>
            <p:nvPr/>
          </p:nvSpPr>
          <p:spPr bwMode="auto">
            <a:xfrm>
              <a:off x="654" y="267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2" name="Line 1483"/>
            <p:cNvSpPr>
              <a:spLocks noChangeShapeType="1"/>
            </p:cNvSpPr>
            <p:nvPr/>
          </p:nvSpPr>
          <p:spPr bwMode="auto">
            <a:xfrm flipH="1" flipV="1">
              <a:off x="654" y="267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3" name="Line 1484"/>
            <p:cNvSpPr>
              <a:spLocks noChangeShapeType="1"/>
            </p:cNvSpPr>
            <p:nvPr/>
          </p:nvSpPr>
          <p:spPr bwMode="auto">
            <a:xfrm flipV="1">
              <a:off x="654" y="267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4" name="Line 1485"/>
            <p:cNvSpPr>
              <a:spLocks noChangeShapeType="1"/>
            </p:cNvSpPr>
            <p:nvPr/>
          </p:nvSpPr>
          <p:spPr bwMode="auto">
            <a:xfrm flipH="1">
              <a:off x="654" y="267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5" name="Line 1486"/>
            <p:cNvSpPr>
              <a:spLocks noChangeShapeType="1"/>
            </p:cNvSpPr>
            <p:nvPr/>
          </p:nvSpPr>
          <p:spPr bwMode="auto">
            <a:xfrm>
              <a:off x="742" y="2695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6" name="Line 1487"/>
            <p:cNvSpPr>
              <a:spLocks noChangeShapeType="1"/>
            </p:cNvSpPr>
            <p:nvPr/>
          </p:nvSpPr>
          <p:spPr bwMode="auto">
            <a:xfrm flipH="1" flipV="1">
              <a:off x="742" y="2695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7" name="Line 1488"/>
            <p:cNvSpPr>
              <a:spLocks noChangeShapeType="1"/>
            </p:cNvSpPr>
            <p:nvPr/>
          </p:nvSpPr>
          <p:spPr bwMode="auto">
            <a:xfrm flipV="1">
              <a:off x="742" y="2695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8" name="Line 1489"/>
            <p:cNvSpPr>
              <a:spLocks noChangeShapeType="1"/>
            </p:cNvSpPr>
            <p:nvPr/>
          </p:nvSpPr>
          <p:spPr bwMode="auto">
            <a:xfrm flipH="1">
              <a:off x="742" y="2695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799" name="Line 1490"/>
            <p:cNvSpPr>
              <a:spLocks noChangeShapeType="1"/>
            </p:cNvSpPr>
            <p:nvPr/>
          </p:nvSpPr>
          <p:spPr bwMode="auto">
            <a:xfrm>
              <a:off x="961" y="272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0" name="Line 1491"/>
            <p:cNvSpPr>
              <a:spLocks noChangeShapeType="1"/>
            </p:cNvSpPr>
            <p:nvPr/>
          </p:nvSpPr>
          <p:spPr bwMode="auto">
            <a:xfrm flipH="1" flipV="1">
              <a:off x="961" y="272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1" name="Line 1492"/>
            <p:cNvSpPr>
              <a:spLocks noChangeShapeType="1"/>
            </p:cNvSpPr>
            <p:nvPr/>
          </p:nvSpPr>
          <p:spPr bwMode="auto">
            <a:xfrm flipV="1">
              <a:off x="961" y="272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2" name="Line 1493"/>
            <p:cNvSpPr>
              <a:spLocks noChangeShapeType="1"/>
            </p:cNvSpPr>
            <p:nvPr/>
          </p:nvSpPr>
          <p:spPr bwMode="auto">
            <a:xfrm flipH="1">
              <a:off x="961" y="2727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3" name="Line 1494"/>
            <p:cNvSpPr>
              <a:spLocks noChangeShapeType="1"/>
            </p:cNvSpPr>
            <p:nvPr/>
          </p:nvSpPr>
          <p:spPr bwMode="auto">
            <a:xfrm>
              <a:off x="1180" y="271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4" name="Line 1495"/>
            <p:cNvSpPr>
              <a:spLocks noChangeShapeType="1"/>
            </p:cNvSpPr>
            <p:nvPr/>
          </p:nvSpPr>
          <p:spPr bwMode="auto">
            <a:xfrm flipH="1" flipV="1">
              <a:off x="1180" y="271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5" name="Line 1496"/>
            <p:cNvSpPr>
              <a:spLocks noChangeShapeType="1"/>
            </p:cNvSpPr>
            <p:nvPr/>
          </p:nvSpPr>
          <p:spPr bwMode="auto">
            <a:xfrm flipV="1">
              <a:off x="1180" y="271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6" name="Line 1497"/>
            <p:cNvSpPr>
              <a:spLocks noChangeShapeType="1"/>
            </p:cNvSpPr>
            <p:nvPr/>
          </p:nvSpPr>
          <p:spPr bwMode="auto">
            <a:xfrm flipH="1">
              <a:off x="1180" y="2714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7" name="Line 1498"/>
            <p:cNvSpPr>
              <a:spLocks noChangeShapeType="1"/>
            </p:cNvSpPr>
            <p:nvPr/>
          </p:nvSpPr>
          <p:spPr bwMode="auto">
            <a:xfrm>
              <a:off x="1618" y="2762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8" name="Line 1499"/>
            <p:cNvSpPr>
              <a:spLocks noChangeShapeType="1"/>
            </p:cNvSpPr>
            <p:nvPr/>
          </p:nvSpPr>
          <p:spPr bwMode="auto">
            <a:xfrm flipH="1" flipV="1">
              <a:off x="1618" y="2762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09" name="Line 1500"/>
            <p:cNvSpPr>
              <a:spLocks noChangeShapeType="1"/>
            </p:cNvSpPr>
            <p:nvPr/>
          </p:nvSpPr>
          <p:spPr bwMode="auto">
            <a:xfrm flipV="1">
              <a:off x="1618" y="2762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0" name="Line 1501"/>
            <p:cNvSpPr>
              <a:spLocks noChangeShapeType="1"/>
            </p:cNvSpPr>
            <p:nvPr/>
          </p:nvSpPr>
          <p:spPr bwMode="auto">
            <a:xfrm flipH="1">
              <a:off x="1618" y="2762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1" name="Line 1502"/>
            <p:cNvSpPr>
              <a:spLocks noChangeShapeType="1"/>
            </p:cNvSpPr>
            <p:nvPr/>
          </p:nvSpPr>
          <p:spPr bwMode="auto">
            <a:xfrm>
              <a:off x="2933" y="2820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2" name="Line 1503"/>
            <p:cNvSpPr>
              <a:spLocks noChangeShapeType="1"/>
            </p:cNvSpPr>
            <p:nvPr/>
          </p:nvSpPr>
          <p:spPr bwMode="auto">
            <a:xfrm flipH="1" flipV="1">
              <a:off x="2933" y="2820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3" name="Line 1504"/>
            <p:cNvSpPr>
              <a:spLocks noChangeShapeType="1"/>
            </p:cNvSpPr>
            <p:nvPr/>
          </p:nvSpPr>
          <p:spPr bwMode="auto">
            <a:xfrm flipV="1">
              <a:off x="2933" y="2820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4" name="Line 1505"/>
            <p:cNvSpPr>
              <a:spLocks noChangeShapeType="1"/>
            </p:cNvSpPr>
            <p:nvPr/>
          </p:nvSpPr>
          <p:spPr bwMode="auto">
            <a:xfrm flipH="1">
              <a:off x="2933" y="2820"/>
              <a:ext cx="36" cy="41"/>
            </a:xfrm>
            <a:prstGeom prst="line">
              <a:avLst/>
            </a:prstGeom>
            <a:noFill/>
            <a:ln w="14288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5" name="Line 1506"/>
            <p:cNvSpPr>
              <a:spLocks noChangeShapeType="1"/>
            </p:cNvSpPr>
            <p:nvPr/>
          </p:nvSpPr>
          <p:spPr bwMode="auto">
            <a:xfrm>
              <a:off x="325" y="2419"/>
              <a:ext cx="9" cy="2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6" name="Line 1507"/>
            <p:cNvSpPr>
              <a:spLocks noChangeShapeType="1"/>
            </p:cNvSpPr>
            <p:nvPr/>
          </p:nvSpPr>
          <p:spPr bwMode="auto">
            <a:xfrm>
              <a:off x="334" y="2439"/>
              <a:ext cx="9" cy="19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7" name="Line 1508"/>
            <p:cNvSpPr>
              <a:spLocks noChangeShapeType="1"/>
            </p:cNvSpPr>
            <p:nvPr/>
          </p:nvSpPr>
          <p:spPr bwMode="auto">
            <a:xfrm>
              <a:off x="343" y="2458"/>
              <a:ext cx="9" cy="18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8" name="Line 1509"/>
            <p:cNvSpPr>
              <a:spLocks noChangeShapeType="1"/>
            </p:cNvSpPr>
            <p:nvPr/>
          </p:nvSpPr>
          <p:spPr bwMode="auto">
            <a:xfrm>
              <a:off x="352" y="2476"/>
              <a:ext cx="9" cy="1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19" name="Line 1510"/>
            <p:cNvSpPr>
              <a:spLocks noChangeShapeType="1"/>
            </p:cNvSpPr>
            <p:nvPr/>
          </p:nvSpPr>
          <p:spPr bwMode="auto">
            <a:xfrm>
              <a:off x="361" y="2491"/>
              <a:ext cx="8" cy="1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0" name="Line 1511"/>
            <p:cNvSpPr>
              <a:spLocks noChangeShapeType="1"/>
            </p:cNvSpPr>
            <p:nvPr/>
          </p:nvSpPr>
          <p:spPr bwMode="auto">
            <a:xfrm>
              <a:off x="369" y="2507"/>
              <a:ext cx="9" cy="1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1" name="Line 1512"/>
            <p:cNvSpPr>
              <a:spLocks noChangeShapeType="1"/>
            </p:cNvSpPr>
            <p:nvPr/>
          </p:nvSpPr>
          <p:spPr bwMode="auto">
            <a:xfrm>
              <a:off x="378" y="2520"/>
              <a:ext cx="9" cy="1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2" name="Line 1513"/>
            <p:cNvSpPr>
              <a:spLocks noChangeShapeType="1"/>
            </p:cNvSpPr>
            <p:nvPr/>
          </p:nvSpPr>
          <p:spPr bwMode="auto">
            <a:xfrm>
              <a:off x="387" y="2533"/>
              <a:ext cx="9" cy="1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3" name="Line 1514"/>
            <p:cNvSpPr>
              <a:spLocks noChangeShapeType="1"/>
            </p:cNvSpPr>
            <p:nvPr/>
          </p:nvSpPr>
          <p:spPr bwMode="auto">
            <a:xfrm>
              <a:off x="396" y="2545"/>
              <a:ext cx="9" cy="1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4" name="Line 1515"/>
            <p:cNvSpPr>
              <a:spLocks noChangeShapeType="1"/>
            </p:cNvSpPr>
            <p:nvPr/>
          </p:nvSpPr>
          <p:spPr bwMode="auto">
            <a:xfrm>
              <a:off x="405" y="2556"/>
              <a:ext cx="9" cy="1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5" name="Line 1516"/>
            <p:cNvSpPr>
              <a:spLocks noChangeShapeType="1"/>
            </p:cNvSpPr>
            <p:nvPr/>
          </p:nvSpPr>
          <p:spPr bwMode="auto">
            <a:xfrm>
              <a:off x="414" y="2567"/>
              <a:ext cx="8" cy="1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6" name="Line 1517"/>
            <p:cNvSpPr>
              <a:spLocks noChangeShapeType="1"/>
            </p:cNvSpPr>
            <p:nvPr/>
          </p:nvSpPr>
          <p:spPr bwMode="auto">
            <a:xfrm>
              <a:off x="422" y="2577"/>
              <a:ext cx="9" cy="8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7" name="Line 1518"/>
            <p:cNvSpPr>
              <a:spLocks noChangeShapeType="1"/>
            </p:cNvSpPr>
            <p:nvPr/>
          </p:nvSpPr>
          <p:spPr bwMode="auto">
            <a:xfrm>
              <a:off x="431" y="2585"/>
              <a:ext cx="8" cy="9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8" name="Line 1519"/>
            <p:cNvSpPr>
              <a:spLocks noChangeShapeType="1"/>
            </p:cNvSpPr>
            <p:nvPr/>
          </p:nvSpPr>
          <p:spPr bwMode="auto">
            <a:xfrm>
              <a:off x="439" y="2594"/>
              <a:ext cx="9" cy="8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29" name="Line 1520"/>
            <p:cNvSpPr>
              <a:spLocks noChangeShapeType="1"/>
            </p:cNvSpPr>
            <p:nvPr/>
          </p:nvSpPr>
          <p:spPr bwMode="auto">
            <a:xfrm>
              <a:off x="448" y="2602"/>
              <a:ext cx="10" cy="7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0" name="Line 1521"/>
            <p:cNvSpPr>
              <a:spLocks noChangeShapeType="1"/>
            </p:cNvSpPr>
            <p:nvPr/>
          </p:nvSpPr>
          <p:spPr bwMode="auto">
            <a:xfrm>
              <a:off x="458" y="2609"/>
              <a:ext cx="8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1" name="Line 1522"/>
            <p:cNvSpPr>
              <a:spLocks noChangeShapeType="1"/>
            </p:cNvSpPr>
            <p:nvPr/>
          </p:nvSpPr>
          <p:spPr bwMode="auto">
            <a:xfrm>
              <a:off x="466" y="2615"/>
              <a:ext cx="9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2" name="Line 1523"/>
            <p:cNvSpPr>
              <a:spLocks noChangeShapeType="1"/>
            </p:cNvSpPr>
            <p:nvPr/>
          </p:nvSpPr>
          <p:spPr bwMode="auto">
            <a:xfrm>
              <a:off x="475" y="2621"/>
              <a:ext cx="9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3" name="Line 1524"/>
            <p:cNvSpPr>
              <a:spLocks noChangeShapeType="1"/>
            </p:cNvSpPr>
            <p:nvPr/>
          </p:nvSpPr>
          <p:spPr bwMode="auto">
            <a:xfrm>
              <a:off x="484" y="2627"/>
              <a:ext cx="8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4" name="Line 1525"/>
            <p:cNvSpPr>
              <a:spLocks noChangeShapeType="1"/>
            </p:cNvSpPr>
            <p:nvPr/>
          </p:nvSpPr>
          <p:spPr bwMode="auto">
            <a:xfrm>
              <a:off x="492" y="2632"/>
              <a:ext cx="9" cy="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5" name="Line 1526"/>
            <p:cNvSpPr>
              <a:spLocks noChangeShapeType="1"/>
            </p:cNvSpPr>
            <p:nvPr/>
          </p:nvSpPr>
          <p:spPr bwMode="auto">
            <a:xfrm>
              <a:off x="501" y="2638"/>
              <a:ext cx="9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6" name="Line 1527"/>
            <p:cNvSpPr>
              <a:spLocks noChangeShapeType="1"/>
            </p:cNvSpPr>
            <p:nvPr/>
          </p:nvSpPr>
          <p:spPr bwMode="auto">
            <a:xfrm>
              <a:off x="510" y="2642"/>
              <a:ext cx="9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7" name="Line 1528"/>
            <p:cNvSpPr>
              <a:spLocks noChangeShapeType="1"/>
            </p:cNvSpPr>
            <p:nvPr/>
          </p:nvSpPr>
          <p:spPr bwMode="auto">
            <a:xfrm>
              <a:off x="519" y="2647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8" name="Line 1529"/>
            <p:cNvSpPr>
              <a:spLocks noChangeShapeType="1"/>
            </p:cNvSpPr>
            <p:nvPr/>
          </p:nvSpPr>
          <p:spPr bwMode="auto">
            <a:xfrm>
              <a:off x="528" y="2650"/>
              <a:ext cx="8" cy="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39" name="Line 1530"/>
            <p:cNvSpPr>
              <a:spLocks noChangeShapeType="1"/>
            </p:cNvSpPr>
            <p:nvPr/>
          </p:nvSpPr>
          <p:spPr bwMode="auto">
            <a:xfrm>
              <a:off x="536" y="2655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0" name="Line 1531"/>
            <p:cNvSpPr>
              <a:spLocks noChangeShapeType="1"/>
            </p:cNvSpPr>
            <p:nvPr/>
          </p:nvSpPr>
          <p:spPr bwMode="auto">
            <a:xfrm>
              <a:off x="545" y="2658"/>
              <a:ext cx="8" cy="4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1" name="Line 1532"/>
            <p:cNvSpPr>
              <a:spLocks noChangeShapeType="1"/>
            </p:cNvSpPr>
            <p:nvPr/>
          </p:nvSpPr>
          <p:spPr bwMode="auto">
            <a:xfrm>
              <a:off x="553" y="2662"/>
              <a:ext cx="10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2" name="Line 1533"/>
            <p:cNvSpPr>
              <a:spLocks noChangeShapeType="1"/>
            </p:cNvSpPr>
            <p:nvPr/>
          </p:nvSpPr>
          <p:spPr bwMode="auto">
            <a:xfrm>
              <a:off x="563" y="2665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3" name="Line 1534"/>
            <p:cNvSpPr>
              <a:spLocks noChangeShapeType="1"/>
            </p:cNvSpPr>
            <p:nvPr/>
          </p:nvSpPr>
          <p:spPr bwMode="auto">
            <a:xfrm>
              <a:off x="572" y="2668"/>
              <a:ext cx="8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4" name="Line 1535"/>
            <p:cNvSpPr>
              <a:spLocks noChangeShapeType="1"/>
            </p:cNvSpPr>
            <p:nvPr/>
          </p:nvSpPr>
          <p:spPr bwMode="auto">
            <a:xfrm>
              <a:off x="580" y="2671"/>
              <a:ext cx="9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5" name="Line 1536"/>
            <p:cNvSpPr>
              <a:spLocks noChangeShapeType="1"/>
            </p:cNvSpPr>
            <p:nvPr/>
          </p:nvSpPr>
          <p:spPr bwMode="auto">
            <a:xfrm>
              <a:off x="589" y="2674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6" name="Line 1537"/>
            <p:cNvSpPr>
              <a:spLocks noChangeShapeType="1"/>
            </p:cNvSpPr>
            <p:nvPr/>
          </p:nvSpPr>
          <p:spPr bwMode="auto">
            <a:xfrm>
              <a:off x="598" y="2676"/>
              <a:ext cx="8" cy="3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7" name="Line 1538"/>
            <p:cNvSpPr>
              <a:spLocks noChangeShapeType="1"/>
            </p:cNvSpPr>
            <p:nvPr/>
          </p:nvSpPr>
          <p:spPr bwMode="auto">
            <a:xfrm>
              <a:off x="606" y="2679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8" name="Line 1539"/>
            <p:cNvSpPr>
              <a:spLocks noChangeShapeType="1"/>
            </p:cNvSpPr>
            <p:nvPr/>
          </p:nvSpPr>
          <p:spPr bwMode="auto">
            <a:xfrm>
              <a:off x="615" y="2681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49" name="Line 1540"/>
            <p:cNvSpPr>
              <a:spLocks noChangeShapeType="1"/>
            </p:cNvSpPr>
            <p:nvPr/>
          </p:nvSpPr>
          <p:spPr bwMode="auto">
            <a:xfrm>
              <a:off x="624" y="2683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0" name="Line 1541"/>
            <p:cNvSpPr>
              <a:spLocks noChangeShapeType="1"/>
            </p:cNvSpPr>
            <p:nvPr/>
          </p:nvSpPr>
          <p:spPr bwMode="auto">
            <a:xfrm>
              <a:off x="633" y="2685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1" name="Line 1542"/>
            <p:cNvSpPr>
              <a:spLocks noChangeShapeType="1"/>
            </p:cNvSpPr>
            <p:nvPr/>
          </p:nvSpPr>
          <p:spPr bwMode="auto">
            <a:xfrm>
              <a:off x="642" y="2687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2" name="Line 1543"/>
            <p:cNvSpPr>
              <a:spLocks noChangeShapeType="1"/>
            </p:cNvSpPr>
            <p:nvPr/>
          </p:nvSpPr>
          <p:spPr bwMode="auto">
            <a:xfrm>
              <a:off x="650" y="2689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3" name="Line 1544"/>
            <p:cNvSpPr>
              <a:spLocks noChangeShapeType="1"/>
            </p:cNvSpPr>
            <p:nvPr/>
          </p:nvSpPr>
          <p:spPr bwMode="auto">
            <a:xfrm>
              <a:off x="659" y="269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4" name="Line 1545"/>
            <p:cNvSpPr>
              <a:spLocks noChangeShapeType="1"/>
            </p:cNvSpPr>
            <p:nvPr/>
          </p:nvSpPr>
          <p:spPr bwMode="auto">
            <a:xfrm>
              <a:off x="668" y="2692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5" name="Line 1546"/>
            <p:cNvSpPr>
              <a:spLocks noChangeShapeType="1"/>
            </p:cNvSpPr>
            <p:nvPr/>
          </p:nvSpPr>
          <p:spPr bwMode="auto">
            <a:xfrm>
              <a:off x="677" y="2694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6" name="Line 1547"/>
            <p:cNvSpPr>
              <a:spLocks noChangeShapeType="1"/>
            </p:cNvSpPr>
            <p:nvPr/>
          </p:nvSpPr>
          <p:spPr bwMode="auto">
            <a:xfrm>
              <a:off x="686" y="2696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7" name="Line 1548"/>
            <p:cNvSpPr>
              <a:spLocks noChangeShapeType="1"/>
            </p:cNvSpPr>
            <p:nvPr/>
          </p:nvSpPr>
          <p:spPr bwMode="auto">
            <a:xfrm>
              <a:off x="694" y="269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8" name="Line 1549"/>
            <p:cNvSpPr>
              <a:spLocks noChangeShapeType="1"/>
            </p:cNvSpPr>
            <p:nvPr/>
          </p:nvSpPr>
          <p:spPr bwMode="auto">
            <a:xfrm>
              <a:off x="703" y="2698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59" name="Line 1550"/>
            <p:cNvSpPr>
              <a:spLocks noChangeShapeType="1"/>
            </p:cNvSpPr>
            <p:nvPr/>
          </p:nvSpPr>
          <p:spPr bwMode="auto">
            <a:xfrm>
              <a:off x="712" y="2700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0" name="Line 1551"/>
            <p:cNvSpPr>
              <a:spLocks noChangeShapeType="1"/>
            </p:cNvSpPr>
            <p:nvPr/>
          </p:nvSpPr>
          <p:spPr bwMode="auto">
            <a:xfrm>
              <a:off x="720" y="270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1" name="Line 1552"/>
            <p:cNvSpPr>
              <a:spLocks noChangeShapeType="1"/>
            </p:cNvSpPr>
            <p:nvPr/>
          </p:nvSpPr>
          <p:spPr bwMode="auto">
            <a:xfrm>
              <a:off x="729" y="2703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2" name="Line 1553"/>
            <p:cNvSpPr>
              <a:spLocks noChangeShapeType="1"/>
            </p:cNvSpPr>
            <p:nvPr/>
          </p:nvSpPr>
          <p:spPr bwMode="auto">
            <a:xfrm>
              <a:off x="739" y="2704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3" name="Line 1554"/>
            <p:cNvSpPr>
              <a:spLocks noChangeShapeType="1"/>
            </p:cNvSpPr>
            <p:nvPr/>
          </p:nvSpPr>
          <p:spPr bwMode="auto">
            <a:xfrm>
              <a:off x="747" y="270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4" name="Line 1555"/>
            <p:cNvSpPr>
              <a:spLocks noChangeShapeType="1"/>
            </p:cNvSpPr>
            <p:nvPr/>
          </p:nvSpPr>
          <p:spPr bwMode="auto">
            <a:xfrm>
              <a:off x="756" y="2706"/>
              <a:ext cx="8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5" name="Line 1556"/>
            <p:cNvSpPr>
              <a:spLocks noChangeShapeType="1"/>
            </p:cNvSpPr>
            <p:nvPr/>
          </p:nvSpPr>
          <p:spPr bwMode="auto">
            <a:xfrm>
              <a:off x="764" y="270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6" name="Line 1557"/>
            <p:cNvSpPr>
              <a:spLocks noChangeShapeType="1"/>
            </p:cNvSpPr>
            <p:nvPr/>
          </p:nvSpPr>
          <p:spPr bwMode="auto">
            <a:xfrm>
              <a:off x="773" y="270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7" name="Line 1558"/>
            <p:cNvSpPr>
              <a:spLocks noChangeShapeType="1"/>
            </p:cNvSpPr>
            <p:nvPr/>
          </p:nvSpPr>
          <p:spPr bwMode="auto">
            <a:xfrm>
              <a:off x="782" y="2709"/>
              <a:ext cx="9" cy="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8" name="Line 1559"/>
            <p:cNvSpPr>
              <a:spLocks noChangeShapeType="1"/>
            </p:cNvSpPr>
            <p:nvPr/>
          </p:nvSpPr>
          <p:spPr bwMode="auto">
            <a:xfrm>
              <a:off x="791" y="271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69" name="Line 1560"/>
            <p:cNvSpPr>
              <a:spLocks noChangeShapeType="1"/>
            </p:cNvSpPr>
            <p:nvPr/>
          </p:nvSpPr>
          <p:spPr bwMode="auto">
            <a:xfrm>
              <a:off x="800" y="271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0" name="Line 1561"/>
            <p:cNvSpPr>
              <a:spLocks noChangeShapeType="1"/>
            </p:cNvSpPr>
            <p:nvPr/>
          </p:nvSpPr>
          <p:spPr bwMode="auto">
            <a:xfrm>
              <a:off x="809" y="271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1" name="Line 1562"/>
            <p:cNvSpPr>
              <a:spLocks noChangeShapeType="1"/>
            </p:cNvSpPr>
            <p:nvPr/>
          </p:nvSpPr>
          <p:spPr bwMode="auto">
            <a:xfrm>
              <a:off x="817" y="271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2" name="Line 1563"/>
            <p:cNvSpPr>
              <a:spLocks noChangeShapeType="1"/>
            </p:cNvSpPr>
            <p:nvPr/>
          </p:nvSpPr>
          <p:spPr bwMode="auto">
            <a:xfrm>
              <a:off x="826" y="2715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3" name="Line 1564"/>
            <p:cNvSpPr>
              <a:spLocks noChangeShapeType="1"/>
            </p:cNvSpPr>
            <p:nvPr/>
          </p:nvSpPr>
          <p:spPr bwMode="auto">
            <a:xfrm>
              <a:off x="834" y="2716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4" name="Line 1565"/>
            <p:cNvSpPr>
              <a:spLocks noChangeShapeType="1"/>
            </p:cNvSpPr>
            <p:nvPr/>
          </p:nvSpPr>
          <p:spPr bwMode="auto">
            <a:xfrm>
              <a:off x="844" y="271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5" name="Line 1566"/>
            <p:cNvSpPr>
              <a:spLocks noChangeShapeType="1"/>
            </p:cNvSpPr>
            <p:nvPr/>
          </p:nvSpPr>
          <p:spPr bwMode="auto">
            <a:xfrm>
              <a:off x="853" y="2718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6" name="Line 1567"/>
            <p:cNvSpPr>
              <a:spLocks noChangeShapeType="1"/>
            </p:cNvSpPr>
            <p:nvPr/>
          </p:nvSpPr>
          <p:spPr bwMode="auto">
            <a:xfrm>
              <a:off x="861" y="271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7" name="Line 1568"/>
            <p:cNvSpPr>
              <a:spLocks noChangeShapeType="1"/>
            </p:cNvSpPr>
            <p:nvPr/>
          </p:nvSpPr>
          <p:spPr bwMode="auto">
            <a:xfrm>
              <a:off x="870" y="272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8" name="Line 1569"/>
            <p:cNvSpPr>
              <a:spLocks noChangeShapeType="1"/>
            </p:cNvSpPr>
            <p:nvPr/>
          </p:nvSpPr>
          <p:spPr bwMode="auto">
            <a:xfrm>
              <a:off x="879" y="2721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79" name="Line 1570"/>
            <p:cNvSpPr>
              <a:spLocks noChangeShapeType="1"/>
            </p:cNvSpPr>
            <p:nvPr/>
          </p:nvSpPr>
          <p:spPr bwMode="auto">
            <a:xfrm>
              <a:off x="887" y="272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0" name="Line 1571"/>
            <p:cNvSpPr>
              <a:spLocks noChangeShapeType="1"/>
            </p:cNvSpPr>
            <p:nvPr/>
          </p:nvSpPr>
          <p:spPr bwMode="auto">
            <a:xfrm>
              <a:off x="896" y="272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1" name="Line 1572"/>
            <p:cNvSpPr>
              <a:spLocks noChangeShapeType="1"/>
            </p:cNvSpPr>
            <p:nvPr/>
          </p:nvSpPr>
          <p:spPr bwMode="auto">
            <a:xfrm>
              <a:off x="905" y="272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2" name="Line 1573"/>
            <p:cNvSpPr>
              <a:spLocks noChangeShapeType="1"/>
            </p:cNvSpPr>
            <p:nvPr/>
          </p:nvSpPr>
          <p:spPr bwMode="auto">
            <a:xfrm>
              <a:off x="914" y="272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3" name="Line 1574"/>
            <p:cNvSpPr>
              <a:spLocks noChangeShapeType="1"/>
            </p:cNvSpPr>
            <p:nvPr/>
          </p:nvSpPr>
          <p:spPr bwMode="auto">
            <a:xfrm>
              <a:off x="923" y="2725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4" name="Line 1575"/>
            <p:cNvSpPr>
              <a:spLocks noChangeShapeType="1"/>
            </p:cNvSpPr>
            <p:nvPr/>
          </p:nvSpPr>
          <p:spPr bwMode="auto">
            <a:xfrm>
              <a:off x="931" y="272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5" name="Line 1576"/>
            <p:cNvSpPr>
              <a:spLocks noChangeShapeType="1"/>
            </p:cNvSpPr>
            <p:nvPr/>
          </p:nvSpPr>
          <p:spPr bwMode="auto">
            <a:xfrm>
              <a:off x="940" y="272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6" name="Line 1577"/>
            <p:cNvSpPr>
              <a:spLocks noChangeShapeType="1"/>
            </p:cNvSpPr>
            <p:nvPr/>
          </p:nvSpPr>
          <p:spPr bwMode="auto">
            <a:xfrm>
              <a:off x="949" y="272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7" name="Line 1578"/>
            <p:cNvSpPr>
              <a:spLocks noChangeShapeType="1"/>
            </p:cNvSpPr>
            <p:nvPr/>
          </p:nvSpPr>
          <p:spPr bwMode="auto">
            <a:xfrm>
              <a:off x="958" y="272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8" name="Line 1579"/>
            <p:cNvSpPr>
              <a:spLocks noChangeShapeType="1"/>
            </p:cNvSpPr>
            <p:nvPr/>
          </p:nvSpPr>
          <p:spPr bwMode="auto">
            <a:xfrm>
              <a:off x="967" y="2729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89" name="Line 1580"/>
            <p:cNvSpPr>
              <a:spLocks noChangeShapeType="1"/>
            </p:cNvSpPr>
            <p:nvPr/>
          </p:nvSpPr>
          <p:spPr bwMode="auto">
            <a:xfrm>
              <a:off x="975" y="273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0" name="Line 1581"/>
            <p:cNvSpPr>
              <a:spLocks noChangeShapeType="1"/>
            </p:cNvSpPr>
            <p:nvPr/>
          </p:nvSpPr>
          <p:spPr bwMode="auto">
            <a:xfrm>
              <a:off x="984" y="273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1" name="Line 1582"/>
            <p:cNvSpPr>
              <a:spLocks noChangeShapeType="1"/>
            </p:cNvSpPr>
            <p:nvPr/>
          </p:nvSpPr>
          <p:spPr bwMode="auto">
            <a:xfrm>
              <a:off x="993" y="2732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2" name="Line 1583"/>
            <p:cNvSpPr>
              <a:spLocks noChangeShapeType="1"/>
            </p:cNvSpPr>
            <p:nvPr/>
          </p:nvSpPr>
          <p:spPr bwMode="auto">
            <a:xfrm>
              <a:off x="1001" y="2733"/>
              <a:ext cx="10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3" name="Line 1584"/>
            <p:cNvSpPr>
              <a:spLocks noChangeShapeType="1"/>
            </p:cNvSpPr>
            <p:nvPr/>
          </p:nvSpPr>
          <p:spPr bwMode="auto">
            <a:xfrm>
              <a:off x="1011" y="273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4" name="Line 1585"/>
            <p:cNvSpPr>
              <a:spLocks noChangeShapeType="1"/>
            </p:cNvSpPr>
            <p:nvPr/>
          </p:nvSpPr>
          <p:spPr bwMode="auto">
            <a:xfrm>
              <a:off x="1019" y="273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5" name="Line 1586"/>
            <p:cNvSpPr>
              <a:spLocks noChangeShapeType="1"/>
            </p:cNvSpPr>
            <p:nvPr/>
          </p:nvSpPr>
          <p:spPr bwMode="auto">
            <a:xfrm>
              <a:off x="1028" y="273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6" name="Line 1587"/>
            <p:cNvSpPr>
              <a:spLocks noChangeShapeType="1"/>
            </p:cNvSpPr>
            <p:nvPr/>
          </p:nvSpPr>
          <p:spPr bwMode="auto">
            <a:xfrm>
              <a:off x="1037" y="2735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7" name="Line 1588"/>
            <p:cNvSpPr>
              <a:spLocks noChangeShapeType="1"/>
            </p:cNvSpPr>
            <p:nvPr/>
          </p:nvSpPr>
          <p:spPr bwMode="auto">
            <a:xfrm>
              <a:off x="1045" y="273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8" name="Line 1589"/>
            <p:cNvSpPr>
              <a:spLocks noChangeShapeType="1"/>
            </p:cNvSpPr>
            <p:nvPr/>
          </p:nvSpPr>
          <p:spPr bwMode="auto">
            <a:xfrm>
              <a:off x="1054" y="273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899" name="Line 1590"/>
            <p:cNvSpPr>
              <a:spLocks noChangeShapeType="1"/>
            </p:cNvSpPr>
            <p:nvPr/>
          </p:nvSpPr>
          <p:spPr bwMode="auto">
            <a:xfrm>
              <a:off x="1063" y="273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0" name="Line 1591"/>
            <p:cNvSpPr>
              <a:spLocks noChangeShapeType="1"/>
            </p:cNvSpPr>
            <p:nvPr/>
          </p:nvSpPr>
          <p:spPr bwMode="auto">
            <a:xfrm>
              <a:off x="1072" y="273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1" name="Line 1592"/>
            <p:cNvSpPr>
              <a:spLocks noChangeShapeType="1"/>
            </p:cNvSpPr>
            <p:nvPr/>
          </p:nvSpPr>
          <p:spPr bwMode="auto">
            <a:xfrm>
              <a:off x="1081" y="2739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2" name="Line 1593"/>
            <p:cNvSpPr>
              <a:spLocks noChangeShapeType="1"/>
            </p:cNvSpPr>
            <p:nvPr/>
          </p:nvSpPr>
          <p:spPr bwMode="auto">
            <a:xfrm>
              <a:off x="1089" y="2739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3" name="Line 1594"/>
            <p:cNvSpPr>
              <a:spLocks noChangeShapeType="1"/>
            </p:cNvSpPr>
            <p:nvPr/>
          </p:nvSpPr>
          <p:spPr bwMode="auto">
            <a:xfrm>
              <a:off x="1098" y="274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4" name="Line 1595"/>
            <p:cNvSpPr>
              <a:spLocks noChangeShapeType="1"/>
            </p:cNvSpPr>
            <p:nvPr/>
          </p:nvSpPr>
          <p:spPr bwMode="auto">
            <a:xfrm>
              <a:off x="1107" y="274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5" name="Line 1596"/>
            <p:cNvSpPr>
              <a:spLocks noChangeShapeType="1"/>
            </p:cNvSpPr>
            <p:nvPr/>
          </p:nvSpPr>
          <p:spPr bwMode="auto">
            <a:xfrm>
              <a:off x="1116" y="2742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6" name="Line 1597"/>
            <p:cNvSpPr>
              <a:spLocks noChangeShapeType="1"/>
            </p:cNvSpPr>
            <p:nvPr/>
          </p:nvSpPr>
          <p:spPr bwMode="auto">
            <a:xfrm>
              <a:off x="1125" y="274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7" name="Line 1598"/>
            <p:cNvSpPr>
              <a:spLocks noChangeShapeType="1"/>
            </p:cNvSpPr>
            <p:nvPr/>
          </p:nvSpPr>
          <p:spPr bwMode="auto">
            <a:xfrm>
              <a:off x="1134" y="2743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8" name="Line 1599"/>
            <p:cNvSpPr>
              <a:spLocks noChangeShapeType="1"/>
            </p:cNvSpPr>
            <p:nvPr/>
          </p:nvSpPr>
          <p:spPr bwMode="auto">
            <a:xfrm>
              <a:off x="1142" y="2744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09" name="Line 1600"/>
            <p:cNvSpPr>
              <a:spLocks noChangeShapeType="1"/>
            </p:cNvSpPr>
            <p:nvPr/>
          </p:nvSpPr>
          <p:spPr bwMode="auto">
            <a:xfrm>
              <a:off x="1151" y="2744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0" name="Line 1601"/>
            <p:cNvSpPr>
              <a:spLocks noChangeShapeType="1"/>
            </p:cNvSpPr>
            <p:nvPr/>
          </p:nvSpPr>
          <p:spPr bwMode="auto">
            <a:xfrm>
              <a:off x="1159" y="2745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1" name="Line 1602"/>
            <p:cNvSpPr>
              <a:spLocks noChangeShapeType="1"/>
            </p:cNvSpPr>
            <p:nvPr/>
          </p:nvSpPr>
          <p:spPr bwMode="auto">
            <a:xfrm>
              <a:off x="1168" y="274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2" name="Line 1603"/>
            <p:cNvSpPr>
              <a:spLocks noChangeShapeType="1"/>
            </p:cNvSpPr>
            <p:nvPr/>
          </p:nvSpPr>
          <p:spPr bwMode="auto">
            <a:xfrm>
              <a:off x="1177" y="2746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3" name="Line 1604"/>
            <p:cNvSpPr>
              <a:spLocks noChangeShapeType="1"/>
            </p:cNvSpPr>
            <p:nvPr/>
          </p:nvSpPr>
          <p:spPr bwMode="auto">
            <a:xfrm>
              <a:off x="1186" y="2747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4" name="Line 1605"/>
            <p:cNvSpPr>
              <a:spLocks noChangeShapeType="1"/>
            </p:cNvSpPr>
            <p:nvPr/>
          </p:nvSpPr>
          <p:spPr bwMode="auto">
            <a:xfrm>
              <a:off x="1195" y="2748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5" name="Line 1606"/>
            <p:cNvSpPr>
              <a:spLocks noChangeShapeType="1"/>
            </p:cNvSpPr>
            <p:nvPr/>
          </p:nvSpPr>
          <p:spPr bwMode="auto">
            <a:xfrm>
              <a:off x="1204" y="2749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6" name="Line 1607"/>
            <p:cNvSpPr>
              <a:spLocks noChangeShapeType="1"/>
            </p:cNvSpPr>
            <p:nvPr/>
          </p:nvSpPr>
          <p:spPr bwMode="auto">
            <a:xfrm>
              <a:off x="1212" y="275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7" name="Line 1608"/>
            <p:cNvSpPr>
              <a:spLocks noChangeShapeType="1"/>
            </p:cNvSpPr>
            <p:nvPr/>
          </p:nvSpPr>
          <p:spPr bwMode="auto">
            <a:xfrm>
              <a:off x="1221" y="275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8" name="Line 1609"/>
            <p:cNvSpPr>
              <a:spLocks noChangeShapeType="1"/>
            </p:cNvSpPr>
            <p:nvPr/>
          </p:nvSpPr>
          <p:spPr bwMode="auto">
            <a:xfrm>
              <a:off x="1230" y="2750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19" name="Line 1610"/>
            <p:cNvSpPr>
              <a:spLocks noChangeShapeType="1"/>
            </p:cNvSpPr>
            <p:nvPr/>
          </p:nvSpPr>
          <p:spPr bwMode="auto">
            <a:xfrm>
              <a:off x="1239" y="2751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0" name="Line 1611"/>
            <p:cNvSpPr>
              <a:spLocks noChangeShapeType="1"/>
            </p:cNvSpPr>
            <p:nvPr/>
          </p:nvSpPr>
          <p:spPr bwMode="auto">
            <a:xfrm>
              <a:off x="1248" y="2752"/>
              <a:ext cx="8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921" name="Line 1612"/>
            <p:cNvSpPr>
              <a:spLocks noChangeShapeType="1"/>
            </p:cNvSpPr>
            <p:nvPr/>
          </p:nvSpPr>
          <p:spPr bwMode="auto">
            <a:xfrm>
              <a:off x="1256" y="2753"/>
              <a:ext cx="9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610" name="Rectangle 1613"/>
          <p:cNvSpPr>
            <a:spLocks noChangeArrowheads="1"/>
          </p:cNvSpPr>
          <p:nvPr/>
        </p:nvSpPr>
        <p:spPr bwMode="auto">
          <a:xfrm>
            <a:off x="2427288" y="5032375"/>
            <a:ext cx="187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51611" name="Line 1614"/>
          <p:cNvSpPr>
            <a:spLocks noChangeShapeType="1"/>
          </p:cNvSpPr>
          <p:nvPr/>
        </p:nvSpPr>
        <p:spPr bwMode="auto">
          <a:xfrm>
            <a:off x="3184525" y="4972050"/>
            <a:ext cx="1588" cy="460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12" name="Rectangle 1615"/>
          <p:cNvSpPr>
            <a:spLocks noChangeArrowheads="1"/>
          </p:cNvSpPr>
          <p:nvPr/>
        </p:nvSpPr>
        <p:spPr bwMode="auto">
          <a:xfrm>
            <a:off x="3098800" y="5032375"/>
            <a:ext cx="187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51613" name="Line 1616"/>
          <p:cNvSpPr>
            <a:spLocks noChangeShapeType="1"/>
          </p:cNvSpPr>
          <p:nvPr/>
        </p:nvSpPr>
        <p:spPr bwMode="auto">
          <a:xfrm>
            <a:off x="3854450" y="4972050"/>
            <a:ext cx="1588" cy="460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14" name="Rectangle 1617"/>
          <p:cNvSpPr>
            <a:spLocks noChangeArrowheads="1"/>
          </p:cNvSpPr>
          <p:nvPr/>
        </p:nvSpPr>
        <p:spPr bwMode="auto">
          <a:xfrm>
            <a:off x="3768725" y="5032375"/>
            <a:ext cx="187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51615" name="Line 1618"/>
          <p:cNvSpPr>
            <a:spLocks noChangeShapeType="1"/>
          </p:cNvSpPr>
          <p:nvPr/>
        </p:nvSpPr>
        <p:spPr bwMode="auto">
          <a:xfrm>
            <a:off x="4527550" y="4972050"/>
            <a:ext cx="1588" cy="460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16" name="Rectangle 1619"/>
          <p:cNvSpPr>
            <a:spLocks noChangeArrowheads="1"/>
          </p:cNvSpPr>
          <p:nvPr/>
        </p:nvSpPr>
        <p:spPr bwMode="auto">
          <a:xfrm>
            <a:off x="4441825" y="5032375"/>
            <a:ext cx="1873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60</a:t>
            </a:r>
          </a:p>
        </p:txBody>
      </p:sp>
      <p:sp>
        <p:nvSpPr>
          <p:cNvPr id="51617" name="Line 1620"/>
          <p:cNvSpPr>
            <a:spLocks noChangeShapeType="1"/>
          </p:cNvSpPr>
          <p:nvPr/>
        </p:nvSpPr>
        <p:spPr bwMode="auto">
          <a:xfrm flipV="1">
            <a:off x="468313" y="1863725"/>
            <a:ext cx="1587" cy="3108325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18" name="Line 1621"/>
          <p:cNvSpPr>
            <a:spLocks noChangeShapeType="1"/>
          </p:cNvSpPr>
          <p:nvPr/>
        </p:nvSpPr>
        <p:spPr bwMode="auto">
          <a:xfrm flipH="1">
            <a:off x="427038" y="4972050"/>
            <a:ext cx="412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19" name="Rectangle 1622"/>
          <p:cNvSpPr>
            <a:spLocks noChangeArrowheads="1"/>
          </p:cNvSpPr>
          <p:nvPr/>
        </p:nvSpPr>
        <p:spPr bwMode="auto">
          <a:xfrm>
            <a:off x="173038" y="4899025"/>
            <a:ext cx="254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0.0</a:t>
            </a:r>
          </a:p>
        </p:txBody>
      </p:sp>
      <p:sp>
        <p:nvSpPr>
          <p:cNvPr id="51620" name="Line 1623"/>
          <p:cNvSpPr>
            <a:spLocks noChangeShapeType="1"/>
          </p:cNvSpPr>
          <p:nvPr/>
        </p:nvSpPr>
        <p:spPr bwMode="auto">
          <a:xfrm flipH="1">
            <a:off x="427038" y="4660900"/>
            <a:ext cx="412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21" name="Rectangle 1624"/>
          <p:cNvSpPr>
            <a:spLocks noChangeArrowheads="1"/>
          </p:cNvSpPr>
          <p:nvPr/>
        </p:nvSpPr>
        <p:spPr bwMode="auto">
          <a:xfrm>
            <a:off x="173038" y="4589463"/>
            <a:ext cx="254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0.1</a:t>
            </a:r>
          </a:p>
        </p:txBody>
      </p:sp>
      <p:sp>
        <p:nvSpPr>
          <p:cNvPr id="51622" name="Line 1625"/>
          <p:cNvSpPr>
            <a:spLocks noChangeShapeType="1"/>
          </p:cNvSpPr>
          <p:nvPr/>
        </p:nvSpPr>
        <p:spPr bwMode="auto">
          <a:xfrm flipH="1">
            <a:off x="427038" y="4349750"/>
            <a:ext cx="412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23" name="Rectangle 1626"/>
          <p:cNvSpPr>
            <a:spLocks noChangeArrowheads="1"/>
          </p:cNvSpPr>
          <p:nvPr/>
        </p:nvSpPr>
        <p:spPr bwMode="auto">
          <a:xfrm>
            <a:off x="173038" y="4279900"/>
            <a:ext cx="254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0.2</a:t>
            </a:r>
          </a:p>
        </p:txBody>
      </p:sp>
      <p:sp>
        <p:nvSpPr>
          <p:cNvPr id="51624" name="Line 1627"/>
          <p:cNvSpPr>
            <a:spLocks noChangeShapeType="1"/>
          </p:cNvSpPr>
          <p:nvPr/>
        </p:nvSpPr>
        <p:spPr bwMode="auto">
          <a:xfrm flipH="1">
            <a:off x="427038" y="4040188"/>
            <a:ext cx="4127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25" name="Rectangle 1628"/>
          <p:cNvSpPr>
            <a:spLocks noChangeArrowheads="1"/>
          </p:cNvSpPr>
          <p:nvPr/>
        </p:nvSpPr>
        <p:spPr bwMode="auto">
          <a:xfrm>
            <a:off x="173038" y="3970338"/>
            <a:ext cx="254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0.3</a:t>
            </a:r>
          </a:p>
        </p:txBody>
      </p:sp>
      <p:sp>
        <p:nvSpPr>
          <p:cNvPr id="51626" name="Line 1629"/>
          <p:cNvSpPr>
            <a:spLocks noChangeShapeType="1"/>
          </p:cNvSpPr>
          <p:nvPr/>
        </p:nvSpPr>
        <p:spPr bwMode="auto">
          <a:xfrm flipH="1">
            <a:off x="427038" y="3727450"/>
            <a:ext cx="412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27" name="Rectangle 1630"/>
          <p:cNvSpPr>
            <a:spLocks noChangeArrowheads="1"/>
          </p:cNvSpPr>
          <p:nvPr/>
        </p:nvSpPr>
        <p:spPr bwMode="auto">
          <a:xfrm>
            <a:off x="173038" y="3657600"/>
            <a:ext cx="254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0.4</a:t>
            </a:r>
          </a:p>
        </p:txBody>
      </p:sp>
      <p:sp>
        <p:nvSpPr>
          <p:cNvPr id="51628" name="Line 1631"/>
          <p:cNvSpPr>
            <a:spLocks noChangeShapeType="1"/>
          </p:cNvSpPr>
          <p:nvPr/>
        </p:nvSpPr>
        <p:spPr bwMode="auto">
          <a:xfrm flipH="1">
            <a:off x="427038" y="3417888"/>
            <a:ext cx="4127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29" name="Rectangle 1632"/>
          <p:cNvSpPr>
            <a:spLocks noChangeArrowheads="1"/>
          </p:cNvSpPr>
          <p:nvPr/>
        </p:nvSpPr>
        <p:spPr bwMode="auto">
          <a:xfrm>
            <a:off x="173038" y="3346450"/>
            <a:ext cx="254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0.5</a:t>
            </a:r>
          </a:p>
        </p:txBody>
      </p:sp>
      <p:sp>
        <p:nvSpPr>
          <p:cNvPr id="51630" name="Line 1633"/>
          <p:cNvSpPr>
            <a:spLocks noChangeShapeType="1"/>
          </p:cNvSpPr>
          <p:nvPr/>
        </p:nvSpPr>
        <p:spPr bwMode="auto">
          <a:xfrm flipH="1">
            <a:off x="427038" y="3106738"/>
            <a:ext cx="4127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31" name="Rectangle 1634"/>
          <p:cNvSpPr>
            <a:spLocks noChangeArrowheads="1"/>
          </p:cNvSpPr>
          <p:nvPr/>
        </p:nvSpPr>
        <p:spPr bwMode="auto">
          <a:xfrm>
            <a:off x="173038" y="3036888"/>
            <a:ext cx="254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0.6</a:t>
            </a:r>
          </a:p>
        </p:txBody>
      </p:sp>
      <p:sp>
        <p:nvSpPr>
          <p:cNvPr id="51632" name="Line 1635"/>
          <p:cNvSpPr>
            <a:spLocks noChangeShapeType="1"/>
          </p:cNvSpPr>
          <p:nvPr/>
        </p:nvSpPr>
        <p:spPr bwMode="auto">
          <a:xfrm flipH="1">
            <a:off x="427038" y="2795588"/>
            <a:ext cx="4127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33" name="Rectangle 1636"/>
          <p:cNvSpPr>
            <a:spLocks noChangeArrowheads="1"/>
          </p:cNvSpPr>
          <p:nvPr/>
        </p:nvSpPr>
        <p:spPr bwMode="auto">
          <a:xfrm>
            <a:off x="173038" y="2724150"/>
            <a:ext cx="254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0.7</a:t>
            </a:r>
          </a:p>
        </p:txBody>
      </p:sp>
      <p:sp>
        <p:nvSpPr>
          <p:cNvPr id="51634" name="Line 1637"/>
          <p:cNvSpPr>
            <a:spLocks noChangeShapeType="1"/>
          </p:cNvSpPr>
          <p:nvPr/>
        </p:nvSpPr>
        <p:spPr bwMode="auto">
          <a:xfrm flipH="1">
            <a:off x="427038" y="2486025"/>
            <a:ext cx="412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35" name="Rectangle 1638"/>
          <p:cNvSpPr>
            <a:spLocks noChangeArrowheads="1"/>
          </p:cNvSpPr>
          <p:nvPr/>
        </p:nvSpPr>
        <p:spPr bwMode="auto">
          <a:xfrm>
            <a:off x="173038" y="2414588"/>
            <a:ext cx="254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0.8</a:t>
            </a:r>
          </a:p>
        </p:txBody>
      </p:sp>
      <p:sp>
        <p:nvSpPr>
          <p:cNvPr id="51636" name="Line 1639"/>
          <p:cNvSpPr>
            <a:spLocks noChangeShapeType="1"/>
          </p:cNvSpPr>
          <p:nvPr/>
        </p:nvSpPr>
        <p:spPr bwMode="auto">
          <a:xfrm flipH="1">
            <a:off x="427038" y="2174875"/>
            <a:ext cx="412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37" name="Rectangle 1640"/>
          <p:cNvSpPr>
            <a:spLocks noChangeArrowheads="1"/>
          </p:cNvSpPr>
          <p:nvPr/>
        </p:nvSpPr>
        <p:spPr bwMode="auto">
          <a:xfrm>
            <a:off x="173038" y="2103438"/>
            <a:ext cx="254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0.9</a:t>
            </a:r>
          </a:p>
        </p:txBody>
      </p:sp>
      <p:sp>
        <p:nvSpPr>
          <p:cNvPr id="51638" name="Line 1641"/>
          <p:cNvSpPr>
            <a:spLocks noChangeShapeType="1"/>
          </p:cNvSpPr>
          <p:nvPr/>
        </p:nvSpPr>
        <p:spPr bwMode="auto">
          <a:xfrm flipH="1">
            <a:off x="427038" y="1863725"/>
            <a:ext cx="41275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39" name="Rectangle 1642"/>
          <p:cNvSpPr>
            <a:spLocks noChangeArrowheads="1"/>
          </p:cNvSpPr>
          <p:nvPr/>
        </p:nvSpPr>
        <p:spPr bwMode="auto">
          <a:xfrm>
            <a:off x="173038" y="1792288"/>
            <a:ext cx="254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1.0</a:t>
            </a:r>
          </a:p>
        </p:txBody>
      </p:sp>
      <p:grpSp>
        <p:nvGrpSpPr>
          <p:cNvPr id="51640" name="Group 1643"/>
          <p:cNvGrpSpPr>
            <a:grpSpLocks/>
          </p:cNvGrpSpPr>
          <p:nvPr/>
        </p:nvGrpSpPr>
        <p:grpSpPr bwMode="auto">
          <a:xfrm>
            <a:off x="1414923" y="1574159"/>
            <a:ext cx="1035044" cy="1590301"/>
            <a:chOff x="2162" y="1278"/>
            <a:chExt cx="291" cy="550"/>
          </a:xfrm>
        </p:grpSpPr>
        <p:sp>
          <p:nvSpPr>
            <p:cNvPr id="51709" name="Rectangle 1644"/>
            <p:cNvSpPr>
              <a:spLocks noChangeArrowheads="1"/>
            </p:cNvSpPr>
            <p:nvPr/>
          </p:nvSpPr>
          <p:spPr bwMode="auto">
            <a:xfrm>
              <a:off x="2261" y="1278"/>
              <a:ext cx="71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FFFF00"/>
                  </a:solidFill>
                  <a:latin typeface="Comic Sans MS" pitchFamily="66" charset="0"/>
                </a:rPr>
                <a:t>C1</a:t>
              </a:r>
            </a:p>
          </p:txBody>
        </p:sp>
        <p:sp>
          <p:nvSpPr>
            <p:cNvPr id="51710" name="Rectangle 1645"/>
            <p:cNvSpPr>
              <a:spLocks noChangeArrowheads="1"/>
            </p:cNvSpPr>
            <p:nvPr/>
          </p:nvSpPr>
          <p:spPr bwMode="auto">
            <a:xfrm>
              <a:off x="2162" y="1305"/>
              <a:ext cx="36" cy="41"/>
            </a:xfrm>
            <a:prstGeom prst="rect">
              <a:avLst/>
            </a:prstGeom>
            <a:solidFill>
              <a:srgbClr val="FF0000"/>
            </a:solidFill>
            <a:ln w="158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 sz="1600" b="1"/>
            </a:p>
          </p:txBody>
        </p:sp>
        <p:sp>
          <p:nvSpPr>
            <p:cNvPr id="51711" name="Rectangle 1646"/>
            <p:cNvSpPr>
              <a:spLocks noChangeArrowheads="1"/>
            </p:cNvSpPr>
            <p:nvPr/>
          </p:nvSpPr>
          <p:spPr bwMode="auto">
            <a:xfrm>
              <a:off x="2261" y="1392"/>
              <a:ext cx="15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FFFF00"/>
                  </a:solidFill>
                  <a:latin typeface="Comic Sans MS" pitchFamily="66" charset="0"/>
                </a:rPr>
                <a:t>C4 cr</a:t>
              </a:r>
            </a:p>
          </p:txBody>
        </p:sp>
        <p:sp>
          <p:nvSpPr>
            <p:cNvPr id="51712" name="Freeform 1647"/>
            <p:cNvSpPr>
              <a:spLocks/>
            </p:cNvSpPr>
            <p:nvPr/>
          </p:nvSpPr>
          <p:spPr bwMode="auto">
            <a:xfrm>
              <a:off x="2162" y="1419"/>
              <a:ext cx="35" cy="40"/>
            </a:xfrm>
            <a:custGeom>
              <a:avLst/>
              <a:gdLst>
                <a:gd name="T0" fmla="*/ 0 w 72"/>
                <a:gd name="T1" fmla="*/ 0 h 82"/>
                <a:gd name="T2" fmla="*/ 35 w 72"/>
                <a:gd name="T3" fmla="*/ 0 h 82"/>
                <a:gd name="T4" fmla="*/ 18 w 72"/>
                <a:gd name="T5" fmla="*/ 40 h 82"/>
                <a:gd name="T6" fmla="*/ 0 w 7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2"/>
                <a:gd name="T14" fmla="*/ 72 w 7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2">
                  <a:moveTo>
                    <a:pt x="0" y="0"/>
                  </a:moveTo>
                  <a:lnTo>
                    <a:pt x="72" y="0"/>
                  </a:lnTo>
                  <a:lnTo>
                    <a:pt x="36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58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 b="1"/>
            </a:p>
          </p:txBody>
        </p:sp>
        <p:sp>
          <p:nvSpPr>
            <p:cNvPr id="51713" name="Rectangle 1648"/>
            <p:cNvSpPr>
              <a:spLocks noChangeArrowheads="1"/>
            </p:cNvSpPr>
            <p:nvPr/>
          </p:nvSpPr>
          <p:spPr bwMode="auto">
            <a:xfrm>
              <a:off x="2261" y="1506"/>
              <a:ext cx="173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FFFF00"/>
                  </a:solidFill>
                  <a:latin typeface="Comic Sans MS" pitchFamily="66" charset="0"/>
                </a:rPr>
                <a:t>C4 am</a:t>
              </a:r>
            </a:p>
          </p:txBody>
        </p:sp>
        <p:sp>
          <p:nvSpPr>
            <p:cNvPr id="51714" name="Oval 1649"/>
            <p:cNvSpPr>
              <a:spLocks noChangeArrowheads="1"/>
            </p:cNvSpPr>
            <p:nvPr/>
          </p:nvSpPr>
          <p:spPr bwMode="auto">
            <a:xfrm>
              <a:off x="2162" y="1533"/>
              <a:ext cx="36" cy="41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 b="1"/>
            </a:p>
          </p:txBody>
        </p:sp>
        <p:sp>
          <p:nvSpPr>
            <p:cNvPr id="51715" name="Rectangle 1650"/>
            <p:cNvSpPr>
              <a:spLocks noChangeArrowheads="1"/>
            </p:cNvSpPr>
            <p:nvPr/>
          </p:nvSpPr>
          <p:spPr bwMode="auto">
            <a:xfrm>
              <a:off x="2261" y="1620"/>
              <a:ext cx="19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 dirty="0">
                  <a:solidFill>
                    <a:srgbClr val="FFFF00"/>
                  </a:solidFill>
                  <a:latin typeface="Comic Sans MS" pitchFamily="66" charset="0"/>
                </a:rPr>
                <a:t>C2,3,5</a:t>
              </a:r>
            </a:p>
          </p:txBody>
        </p:sp>
        <p:sp>
          <p:nvSpPr>
            <p:cNvPr id="51716" name="Freeform 1651"/>
            <p:cNvSpPr>
              <a:spLocks/>
            </p:cNvSpPr>
            <p:nvPr/>
          </p:nvSpPr>
          <p:spPr bwMode="auto">
            <a:xfrm>
              <a:off x="2162" y="1647"/>
              <a:ext cx="35" cy="39"/>
            </a:xfrm>
            <a:custGeom>
              <a:avLst/>
              <a:gdLst>
                <a:gd name="T0" fmla="*/ 18 w 72"/>
                <a:gd name="T1" fmla="*/ 0 h 82"/>
                <a:gd name="T2" fmla="*/ 35 w 72"/>
                <a:gd name="T3" fmla="*/ 39 h 82"/>
                <a:gd name="T4" fmla="*/ 0 w 72"/>
                <a:gd name="T5" fmla="*/ 39 h 82"/>
                <a:gd name="T6" fmla="*/ 18 w 7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2"/>
                <a:gd name="T14" fmla="*/ 72 w 72"/>
                <a:gd name="T15" fmla="*/ 82 h 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2">
                  <a:moveTo>
                    <a:pt x="36" y="0"/>
                  </a:moveTo>
                  <a:lnTo>
                    <a:pt x="72" y="82"/>
                  </a:lnTo>
                  <a:lnTo>
                    <a:pt x="0" y="8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 b="1"/>
            </a:p>
          </p:txBody>
        </p:sp>
        <p:sp>
          <p:nvSpPr>
            <p:cNvPr id="51717" name="Rectangle 1652"/>
            <p:cNvSpPr>
              <a:spLocks noChangeArrowheads="1"/>
            </p:cNvSpPr>
            <p:nvPr/>
          </p:nvSpPr>
          <p:spPr bwMode="auto">
            <a:xfrm>
              <a:off x="2270" y="1743"/>
              <a:ext cx="71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FFFF00"/>
                  </a:solidFill>
                  <a:latin typeface="Comic Sans MS" pitchFamily="66" charset="0"/>
                </a:rPr>
                <a:t>C6</a:t>
              </a:r>
            </a:p>
          </p:txBody>
        </p:sp>
        <p:sp>
          <p:nvSpPr>
            <p:cNvPr id="51718" name="Line 1653"/>
            <p:cNvSpPr>
              <a:spLocks noChangeShapeType="1"/>
            </p:cNvSpPr>
            <p:nvPr/>
          </p:nvSpPr>
          <p:spPr bwMode="auto">
            <a:xfrm>
              <a:off x="2171" y="1770"/>
              <a:ext cx="34" cy="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 b="1"/>
            </a:p>
          </p:txBody>
        </p:sp>
        <p:sp>
          <p:nvSpPr>
            <p:cNvPr id="51719" name="Line 1654"/>
            <p:cNvSpPr>
              <a:spLocks noChangeShapeType="1"/>
            </p:cNvSpPr>
            <p:nvPr/>
          </p:nvSpPr>
          <p:spPr bwMode="auto">
            <a:xfrm flipH="1" flipV="1">
              <a:off x="2171" y="1770"/>
              <a:ext cx="34" cy="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 b="1"/>
            </a:p>
          </p:txBody>
        </p:sp>
        <p:sp>
          <p:nvSpPr>
            <p:cNvPr id="51720" name="Line 1655"/>
            <p:cNvSpPr>
              <a:spLocks noChangeShapeType="1"/>
            </p:cNvSpPr>
            <p:nvPr/>
          </p:nvSpPr>
          <p:spPr bwMode="auto">
            <a:xfrm flipV="1">
              <a:off x="2171" y="1770"/>
              <a:ext cx="34" cy="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 b="1"/>
            </a:p>
          </p:txBody>
        </p:sp>
        <p:sp>
          <p:nvSpPr>
            <p:cNvPr id="51721" name="Line 1656"/>
            <p:cNvSpPr>
              <a:spLocks noChangeShapeType="1"/>
            </p:cNvSpPr>
            <p:nvPr/>
          </p:nvSpPr>
          <p:spPr bwMode="auto">
            <a:xfrm flipH="1">
              <a:off x="2171" y="1770"/>
              <a:ext cx="34" cy="4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 sz="1600" b="1"/>
            </a:p>
          </p:txBody>
        </p:sp>
      </p:grpSp>
      <p:sp>
        <p:nvSpPr>
          <p:cNvPr id="51641" name="Text Box 1657"/>
          <p:cNvSpPr txBox="1">
            <a:spLocks noChangeArrowheads="1"/>
          </p:cNvSpPr>
          <p:nvPr/>
        </p:nvSpPr>
        <p:spPr bwMode="auto">
          <a:xfrm>
            <a:off x="2339974" y="5314950"/>
            <a:ext cx="9472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1400" b="1" dirty="0">
                <a:solidFill>
                  <a:srgbClr val="FFFF00"/>
                </a:solidFill>
                <a:latin typeface="Comic Sans MS" pitchFamily="66" charset="0"/>
              </a:rPr>
              <a:t>t (sec.)</a:t>
            </a:r>
          </a:p>
        </p:txBody>
      </p:sp>
      <p:sp>
        <p:nvSpPr>
          <p:cNvPr id="51642" name="Text Box 1658"/>
          <p:cNvSpPr txBox="1">
            <a:spLocks noChangeArrowheads="1"/>
          </p:cNvSpPr>
          <p:nvPr/>
        </p:nvSpPr>
        <p:spPr bwMode="auto">
          <a:xfrm>
            <a:off x="327025" y="1270000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latin typeface="Comic Sans MS" pitchFamily="66" charset="0"/>
              </a:rPr>
              <a:t>M(t)</a:t>
            </a:r>
          </a:p>
        </p:txBody>
      </p:sp>
      <p:sp>
        <p:nvSpPr>
          <p:cNvPr id="51643" name="Rectangle 1659"/>
          <p:cNvSpPr>
            <a:spLocks noChangeArrowheads="1"/>
          </p:cNvSpPr>
          <p:nvPr/>
        </p:nvSpPr>
        <p:spPr bwMode="auto">
          <a:xfrm>
            <a:off x="6443663" y="2290763"/>
            <a:ext cx="232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Componente più rigida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(T1~100s)</a:t>
            </a:r>
          </a:p>
        </p:txBody>
      </p:sp>
      <p:sp>
        <p:nvSpPr>
          <p:cNvPr id="51644" name="Rectangle 1660"/>
          <p:cNvSpPr>
            <a:spLocks noChangeArrowheads="1"/>
          </p:cNvSpPr>
          <p:nvPr/>
        </p:nvSpPr>
        <p:spPr bwMode="auto">
          <a:xfrm>
            <a:off x="5867400" y="3802063"/>
            <a:ext cx="256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Componente meno rigida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(T1~20s)</a:t>
            </a:r>
          </a:p>
        </p:txBody>
      </p:sp>
      <p:sp>
        <p:nvSpPr>
          <p:cNvPr id="51645" name="Oval 1661"/>
          <p:cNvSpPr>
            <a:spLocks noChangeArrowheads="1"/>
          </p:cNvSpPr>
          <p:nvPr/>
        </p:nvSpPr>
        <p:spPr bwMode="auto">
          <a:xfrm>
            <a:off x="4859338" y="1244600"/>
            <a:ext cx="1038225" cy="508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646" name="Rectangle 1662"/>
          <p:cNvSpPr>
            <a:spLocks noChangeArrowheads="1"/>
          </p:cNvSpPr>
          <p:nvPr/>
        </p:nvSpPr>
        <p:spPr bwMode="auto">
          <a:xfrm>
            <a:off x="5278438" y="1919288"/>
            <a:ext cx="351155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47" name="Rectangle 1663"/>
          <p:cNvSpPr>
            <a:spLocks noChangeArrowheads="1"/>
          </p:cNvSpPr>
          <p:nvPr/>
        </p:nvSpPr>
        <p:spPr bwMode="auto">
          <a:xfrm>
            <a:off x="5789613" y="2636838"/>
            <a:ext cx="53975" cy="71437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48" name="Rectangle 1664"/>
          <p:cNvSpPr>
            <a:spLocks noChangeArrowheads="1"/>
          </p:cNvSpPr>
          <p:nvPr/>
        </p:nvSpPr>
        <p:spPr bwMode="auto">
          <a:xfrm>
            <a:off x="6061075" y="2781300"/>
            <a:ext cx="53975" cy="69850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49" name="Rectangle 1665"/>
          <p:cNvSpPr>
            <a:spLocks noChangeArrowheads="1"/>
          </p:cNvSpPr>
          <p:nvPr/>
        </p:nvSpPr>
        <p:spPr bwMode="auto">
          <a:xfrm>
            <a:off x="6330950" y="2797175"/>
            <a:ext cx="53975" cy="71438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0" name="Rectangle 1666"/>
          <p:cNvSpPr>
            <a:spLocks noChangeArrowheads="1"/>
          </p:cNvSpPr>
          <p:nvPr/>
        </p:nvSpPr>
        <p:spPr bwMode="auto">
          <a:xfrm>
            <a:off x="6872288" y="2957513"/>
            <a:ext cx="53975" cy="69850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1" name="Rectangle 1667"/>
          <p:cNvSpPr>
            <a:spLocks noChangeArrowheads="1"/>
          </p:cNvSpPr>
          <p:nvPr/>
        </p:nvSpPr>
        <p:spPr bwMode="auto">
          <a:xfrm>
            <a:off x="8497888" y="3241675"/>
            <a:ext cx="53975" cy="71438"/>
          </a:xfrm>
          <a:prstGeom prst="rect">
            <a:avLst/>
          </a:prstGeom>
          <a:solidFill>
            <a:srgbClr val="FF0000"/>
          </a:solidFill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2" name="Line 1668"/>
          <p:cNvSpPr>
            <a:spLocks noChangeShapeType="1"/>
          </p:cNvSpPr>
          <p:nvPr/>
        </p:nvSpPr>
        <p:spPr bwMode="auto">
          <a:xfrm>
            <a:off x="5278438" y="2614613"/>
            <a:ext cx="3249612" cy="685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3" name="Freeform 1669"/>
          <p:cNvSpPr>
            <a:spLocks/>
          </p:cNvSpPr>
          <p:nvPr/>
        </p:nvSpPr>
        <p:spPr bwMode="auto">
          <a:xfrm>
            <a:off x="5253038" y="2024063"/>
            <a:ext cx="60325" cy="77787"/>
          </a:xfrm>
          <a:custGeom>
            <a:avLst/>
            <a:gdLst>
              <a:gd name="T0" fmla="*/ 0 w 38"/>
              <a:gd name="T1" fmla="*/ 0 h 49"/>
              <a:gd name="T2" fmla="*/ 60325 w 38"/>
              <a:gd name="T3" fmla="*/ 0 h 49"/>
              <a:gd name="T4" fmla="*/ 30163 w 38"/>
              <a:gd name="T5" fmla="*/ 77787 h 49"/>
              <a:gd name="T6" fmla="*/ 0 w 38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49"/>
              <a:gd name="T14" fmla="*/ 38 w 38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49">
                <a:moveTo>
                  <a:pt x="0" y="0"/>
                </a:moveTo>
                <a:lnTo>
                  <a:pt x="38" y="0"/>
                </a:lnTo>
                <a:lnTo>
                  <a:pt x="19" y="4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4" name="Freeform 1670"/>
          <p:cNvSpPr>
            <a:spLocks/>
          </p:cNvSpPr>
          <p:nvPr/>
        </p:nvSpPr>
        <p:spPr bwMode="auto">
          <a:xfrm>
            <a:off x="5268913" y="2074863"/>
            <a:ext cx="60325" cy="77787"/>
          </a:xfrm>
          <a:custGeom>
            <a:avLst/>
            <a:gdLst>
              <a:gd name="T0" fmla="*/ 0 w 38"/>
              <a:gd name="T1" fmla="*/ 0 h 49"/>
              <a:gd name="T2" fmla="*/ 60325 w 38"/>
              <a:gd name="T3" fmla="*/ 0 h 49"/>
              <a:gd name="T4" fmla="*/ 30163 w 38"/>
              <a:gd name="T5" fmla="*/ 77787 h 49"/>
              <a:gd name="T6" fmla="*/ 0 w 38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49"/>
              <a:gd name="T14" fmla="*/ 38 w 38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49">
                <a:moveTo>
                  <a:pt x="0" y="0"/>
                </a:moveTo>
                <a:lnTo>
                  <a:pt x="38" y="0"/>
                </a:lnTo>
                <a:lnTo>
                  <a:pt x="19" y="4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5" name="Freeform 1671"/>
          <p:cNvSpPr>
            <a:spLocks/>
          </p:cNvSpPr>
          <p:nvPr/>
        </p:nvSpPr>
        <p:spPr bwMode="auto">
          <a:xfrm>
            <a:off x="5291138" y="2111375"/>
            <a:ext cx="60325" cy="79375"/>
          </a:xfrm>
          <a:custGeom>
            <a:avLst/>
            <a:gdLst>
              <a:gd name="T0" fmla="*/ 0 w 38"/>
              <a:gd name="T1" fmla="*/ 0 h 50"/>
              <a:gd name="T2" fmla="*/ 60325 w 38"/>
              <a:gd name="T3" fmla="*/ 0 h 50"/>
              <a:gd name="T4" fmla="*/ 30163 w 38"/>
              <a:gd name="T5" fmla="*/ 79375 h 50"/>
              <a:gd name="T6" fmla="*/ 0 w 38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50"/>
              <a:gd name="T14" fmla="*/ 38 w 38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50">
                <a:moveTo>
                  <a:pt x="0" y="0"/>
                </a:moveTo>
                <a:lnTo>
                  <a:pt x="38" y="0"/>
                </a:lnTo>
                <a:lnTo>
                  <a:pt x="19" y="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6" name="Freeform 1672"/>
          <p:cNvSpPr>
            <a:spLocks/>
          </p:cNvSpPr>
          <p:nvPr/>
        </p:nvSpPr>
        <p:spPr bwMode="auto">
          <a:xfrm>
            <a:off x="5302250" y="2097088"/>
            <a:ext cx="60325" cy="79375"/>
          </a:xfrm>
          <a:custGeom>
            <a:avLst/>
            <a:gdLst>
              <a:gd name="T0" fmla="*/ 0 w 38"/>
              <a:gd name="T1" fmla="*/ 0 h 50"/>
              <a:gd name="T2" fmla="*/ 60325 w 38"/>
              <a:gd name="T3" fmla="*/ 0 h 50"/>
              <a:gd name="T4" fmla="*/ 30163 w 38"/>
              <a:gd name="T5" fmla="*/ 79375 h 50"/>
              <a:gd name="T6" fmla="*/ 0 w 38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50"/>
              <a:gd name="T14" fmla="*/ 38 w 38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50">
                <a:moveTo>
                  <a:pt x="0" y="0"/>
                </a:moveTo>
                <a:lnTo>
                  <a:pt x="38" y="0"/>
                </a:lnTo>
                <a:lnTo>
                  <a:pt x="19" y="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7" name="Freeform 1673"/>
          <p:cNvSpPr>
            <a:spLocks/>
          </p:cNvSpPr>
          <p:nvPr/>
        </p:nvSpPr>
        <p:spPr bwMode="auto">
          <a:xfrm>
            <a:off x="5410200" y="2235200"/>
            <a:ext cx="60325" cy="79375"/>
          </a:xfrm>
          <a:custGeom>
            <a:avLst/>
            <a:gdLst>
              <a:gd name="T0" fmla="*/ 0 w 38"/>
              <a:gd name="T1" fmla="*/ 0 h 50"/>
              <a:gd name="T2" fmla="*/ 60325 w 38"/>
              <a:gd name="T3" fmla="*/ 0 h 50"/>
              <a:gd name="T4" fmla="*/ 30163 w 38"/>
              <a:gd name="T5" fmla="*/ 79375 h 50"/>
              <a:gd name="T6" fmla="*/ 0 w 38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50"/>
              <a:gd name="T14" fmla="*/ 38 w 38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50">
                <a:moveTo>
                  <a:pt x="0" y="0"/>
                </a:moveTo>
                <a:lnTo>
                  <a:pt x="38" y="0"/>
                </a:lnTo>
                <a:lnTo>
                  <a:pt x="19" y="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8" name="Freeform 1674"/>
          <p:cNvSpPr>
            <a:spLocks/>
          </p:cNvSpPr>
          <p:nvPr/>
        </p:nvSpPr>
        <p:spPr bwMode="auto">
          <a:xfrm>
            <a:off x="5572125" y="2476500"/>
            <a:ext cx="60325" cy="77788"/>
          </a:xfrm>
          <a:custGeom>
            <a:avLst/>
            <a:gdLst>
              <a:gd name="T0" fmla="*/ 0 w 38"/>
              <a:gd name="T1" fmla="*/ 0 h 49"/>
              <a:gd name="T2" fmla="*/ 60325 w 38"/>
              <a:gd name="T3" fmla="*/ 0 h 49"/>
              <a:gd name="T4" fmla="*/ 30163 w 38"/>
              <a:gd name="T5" fmla="*/ 77788 h 49"/>
              <a:gd name="T6" fmla="*/ 0 w 38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49"/>
              <a:gd name="T14" fmla="*/ 38 w 38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49">
                <a:moveTo>
                  <a:pt x="0" y="0"/>
                </a:moveTo>
                <a:lnTo>
                  <a:pt x="38" y="0"/>
                </a:lnTo>
                <a:lnTo>
                  <a:pt x="19" y="4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59" name="Freeform 1675"/>
          <p:cNvSpPr>
            <a:spLocks/>
          </p:cNvSpPr>
          <p:nvPr/>
        </p:nvSpPr>
        <p:spPr bwMode="auto">
          <a:xfrm>
            <a:off x="5680075" y="2579688"/>
            <a:ext cx="60325" cy="79375"/>
          </a:xfrm>
          <a:custGeom>
            <a:avLst/>
            <a:gdLst>
              <a:gd name="T0" fmla="*/ 0 w 38"/>
              <a:gd name="T1" fmla="*/ 0 h 50"/>
              <a:gd name="T2" fmla="*/ 60325 w 38"/>
              <a:gd name="T3" fmla="*/ 0 h 50"/>
              <a:gd name="T4" fmla="*/ 30163 w 38"/>
              <a:gd name="T5" fmla="*/ 79375 h 50"/>
              <a:gd name="T6" fmla="*/ 0 w 38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50"/>
              <a:gd name="T14" fmla="*/ 38 w 38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50">
                <a:moveTo>
                  <a:pt x="0" y="0"/>
                </a:moveTo>
                <a:lnTo>
                  <a:pt x="38" y="0"/>
                </a:lnTo>
                <a:lnTo>
                  <a:pt x="19" y="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0" name="Freeform 1676"/>
          <p:cNvSpPr>
            <a:spLocks/>
          </p:cNvSpPr>
          <p:nvPr/>
        </p:nvSpPr>
        <p:spPr bwMode="auto">
          <a:xfrm>
            <a:off x="5789613" y="2636838"/>
            <a:ext cx="60325" cy="79375"/>
          </a:xfrm>
          <a:custGeom>
            <a:avLst/>
            <a:gdLst>
              <a:gd name="T0" fmla="*/ 0 w 38"/>
              <a:gd name="T1" fmla="*/ 0 h 50"/>
              <a:gd name="T2" fmla="*/ 60325 w 38"/>
              <a:gd name="T3" fmla="*/ 0 h 50"/>
              <a:gd name="T4" fmla="*/ 30163 w 38"/>
              <a:gd name="T5" fmla="*/ 79375 h 50"/>
              <a:gd name="T6" fmla="*/ 0 w 38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50"/>
              <a:gd name="T14" fmla="*/ 38 w 38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50">
                <a:moveTo>
                  <a:pt x="0" y="0"/>
                </a:moveTo>
                <a:lnTo>
                  <a:pt x="38" y="0"/>
                </a:lnTo>
                <a:lnTo>
                  <a:pt x="19" y="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1" name="Line 1677"/>
          <p:cNvSpPr>
            <a:spLocks noChangeShapeType="1"/>
          </p:cNvSpPr>
          <p:nvPr/>
        </p:nvSpPr>
        <p:spPr bwMode="auto">
          <a:xfrm>
            <a:off x="5283200" y="2503488"/>
            <a:ext cx="536575" cy="211296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2" name="Oval 1678"/>
          <p:cNvSpPr>
            <a:spLocks noChangeArrowheads="1"/>
          </p:cNvSpPr>
          <p:nvPr/>
        </p:nvSpPr>
        <p:spPr bwMode="auto">
          <a:xfrm>
            <a:off x="5253038" y="2497138"/>
            <a:ext cx="53975" cy="71437"/>
          </a:xfrm>
          <a:prstGeom prst="ellipse">
            <a:avLst/>
          </a:pr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3" name="Oval 1679"/>
          <p:cNvSpPr>
            <a:spLocks noChangeArrowheads="1"/>
          </p:cNvSpPr>
          <p:nvPr/>
        </p:nvSpPr>
        <p:spPr bwMode="auto">
          <a:xfrm>
            <a:off x="5268913" y="2593975"/>
            <a:ext cx="53975" cy="71438"/>
          </a:xfrm>
          <a:prstGeom prst="ellipse">
            <a:avLst/>
          </a:pr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4" name="Oval 1680"/>
          <p:cNvSpPr>
            <a:spLocks noChangeArrowheads="1"/>
          </p:cNvSpPr>
          <p:nvPr/>
        </p:nvSpPr>
        <p:spPr bwMode="auto">
          <a:xfrm>
            <a:off x="5291138" y="2668588"/>
            <a:ext cx="53975" cy="69850"/>
          </a:xfrm>
          <a:prstGeom prst="ellipse">
            <a:avLst/>
          </a:pr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5" name="Oval 1681"/>
          <p:cNvSpPr>
            <a:spLocks noChangeArrowheads="1"/>
          </p:cNvSpPr>
          <p:nvPr/>
        </p:nvSpPr>
        <p:spPr bwMode="auto">
          <a:xfrm>
            <a:off x="5302250" y="2636838"/>
            <a:ext cx="53975" cy="71437"/>
          </a:xfrm>
          <a:prstGeom prst="ellipse">
            <a:avLst/>
          </a:pr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6" name="Oval 1682"/>
          <p:cNvSpPr>
            <a:spLocks noChangeArrowheads="1"/>
          </p:cNvSpPr>
          <p:nvPr/>
        </p:nvSpPr>
        <p:spPr bwMode="auto">
          <a:xfrm>
            <a:off x="5410200" y="2922588"/>
            <a:ext cx="53975" cy="69850"/>
          </a:xfrm>
          <a:prstGeom prst="ellipse">
            <a:avLst/>
          </a:pr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7" name="Oval 1683"/>
          <p:cNvSpPr>
            <a:spLocks noChangeArrowheads="1"/>
          </p:cNvSpPr>
          <p:nvPr/>
        </p:nvSpPr>
        <p:spPr bwMode="auto">
          <a:xfrm>
            <a:off x="5572125" y="3654425"/>
            <a:ext cx="53975" cy="69850"/>
          </a:xfrm>
          <a:prstGeom prst="ellipse">
            <a:avLst/>
          </a:pr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8" name="Oval 1684"/>
          <p:cNvSpPr>
            <a:spLocks noChangeArrowheads="1"/>
          </p:cNvSpPr>
          <p:nvPr/>
        </p:nvSpPr>
        <p:spPr bwMode="auto">
          <a:xfrm>
            <a:off x="5680075" y="4208463"/>
            <a:ext cx="53975" cy="69850"/>
          </a:xfrm>
          <a:prstGeom prst="ellipse">
            <a:avLst/>
          </a:prstGeom>
          <a:solidFill>
            <a:srgbClr val="FF0000"/>
          </a:solidFill>
          <a:ln w="1588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69" name="Oval 1685"/>
          <p:cNvSpPr>
            <a:spLocks noChangeArrowheads="1"/>
          </p:cNvSpPr>
          <p:nvPr/>
        </p:nvSpPr>
        <p:spPr bwMode="auto">
          <a:xfrm>
            <a:off x="5789613" y="4614863"/>
            <a:ext cx="53975" cy="71437"/>
          </a:xfrm>
          <a:prstGeom prst="ellipse">
            <a:avLst/>
          </a:prstGeom>
          <a:solidFill>
            <a:srgbClr val="FF0000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70" name="Line 1686"/>
          <p:cNvSpPr>
            <a:spLocks noChangeShapeType="1"/>
          </p:cNvSpPr>
          <p:nvPr/>
        </p:nvSpPr>
        <p:spPr bwMode="auto">
          <a:xfrm>
            <a:off x="5278438" y="4875213"/>
            <a:ext cx="3519487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71" name="Line 1687"/>
          <p:cNvSpPr>
            <a:spLocks noChangeShapeType="1"/>
          </p:cNvSpPr>
          <p:nvPr/>
        </p:nvSpPr>
        <p:spPr bwMode="auto">
          <a:xfrm>
            <a:off x="5278438" y="4875213"/>
            <a:ext cx="1587" cy="587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72" name="Rectangle 1688"/>
          <p:cNvSpPr>
            <a:spLocks noChangeArrowheads="1"/>
          </p:cNvSpPr>
          <p:nvPr/>
        </p:nvSpPr>
        <p:spPr bwMode="auto">
          <a:xfrm>
            <a:off x="5218113" y="49530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73" name="Line 1689"/>
          <p:cNvSpPr>
            <a:spLocks noChangeShapeType="1"/>
          </p:cNvSpPr>
          <p:nvPr/>
        </p:nvSpPr>
        <p:spPr bwMode="auto">
          <a:xfrm>
            <a:off x="5819775" y="4875213"/>
            <a:ext cx="1588" cy="587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74" name="Rectangle 1690"/>
          <p:cNvSpPr>
            <a:spLocks noChangeArrowheads="1"/>
          </p:cNvSpPr>
          <p:nvPr/>
        </p:nvSpPr>
        <p:spPr bwMode="auto">
          <a:xfrm>
            <a:off x="5727700" y="49530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10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75" name="Line 1691"/>
          <p:cNvSpPr>
            <a:spLocks noChangeShapeType="1"/>
          </p:cNvSpPr>
          <p:nvPr/>
        </p:nvSpPr>
        <p:spPr bwMode="auto">
          <a:xfrm>
            <a:off x="6361113" y="4875213"/>
            <a:ext cx="1587" cy="587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76" name="Rectangle 1692"/>
          <p:cNvSpPr>
            <a:spLocks noChangeArrowheads="1"/>
          </p:cNvSpPr>
          <p:nvPr/>
        </p:nvSpPr>
        <p:spPr bwMode="auto">
          <a:xfrm>
            <a:off x="6269038" y="49530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20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77" name="Line 1693"/>
          <p:cNvSpPr>
            <a:spLocks noChangeShapeType="1"/>
          </p:cNvSpPr>
          <p:nvPr/>
        </p:nvSpPr>
        <p:spPr bwMode="auto">
          <a:xfrm>
            <a:off x="6902450" y="4875213"/>
            <a:ext cx="1588" cy="587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78" name="Rectangle 1694"/>
          <p:cNvSpPr>
            <a:spLocks noChangeArrowheads="1"/>
          </p:cNvSpPr>
          <p:nvPr/>
        </p:nvSpPr>
        <p:spPr bwMode="auto">
          <a:xfrm>
            <a:off x="6810375" y="49530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30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79" name="Line 1695"/>
          <p:cNvSpPr>
            <a:spLocks noChangeShapeType="1"/>
          </p:cNvSpPr>
          <p:nvPr/>
        </p:nvSpPr>
        <p:spPr bwMode="auto">
          <a:xfrm>
            <a:off x="7443788" y="4875213"/>
            <a:ext cx="1587" cy="587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80" name="Rectangle 1696"/>
          <p:cNvSpPr>
            <a:spLocks noChangeArrowheads="1"/>
          </p:cNvSpPr>
          <p:nvPr/>
        </p:nvSpPr>
        <p:spPr bwMode="auto">
          <a:xfrm>
            <a:off x="7351713" y="49530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40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81" name="Line 1697"/>
          <p:cNvSpPr>
            <a:spLocks noChangeShapeType="1"/>
          </p:cNvSpPr>
          <p:nvPr/>
        </p:nvSpPr>
        <p:spPr bwMode="auto">
          <a:xfrm>
            <a:off x="7986713" y="4875213"/>
            <a:ext cx="1587" cy="587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82" name="Rectangle 1698"/>
          <p:cNvSpPr>
            <a:spLocks noChangeArrowheads="1"/>
          </p:cNvSpPr>
          <p:nvPr/>
        </p:nvSpPr>
        <p:spPr bwMode="auto">
          <a:xfrm>
            <a:off x="7894638" y="49530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50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83" name="Line 1699"/>
          <p:cNvSpPr>
            <a:spLocks noChangeShapeType="1"/>
          </p:cNvSpPr>
          <p:nvPr/>
        </p:nvSpPr>
        <p:spPr bwMode="auto">
          <a:xfrm>
            <a:off x="8528050" y="4875213"/>
            <a:ext cx="1588" cy="587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84" name="Rectangle 1700"/>
          <p:cNvSpPr>
            <a:spLocks noChangeArrowheads="1"/>
          </p:cNvSpPr>
          <p:nvPr/>
        </p:nvSpPr>
        <p:spPr bwMode="auto">
          <a:xfrm>
            <a:off x="8435975" y="49530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60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85" name="Line 1701"/>
          <p:cNvSpPr>
            <a:spLocks noChangeShapeType="1"/>
          </p:cNvSpPr>
          <p:nvPr/>
        </p:nvSpPr>
        <p:spPr bwMode="auto">
          <a:xfrm flipV="1">
            <a:off x="5278438" y="1919288"/>
            <a:ext cx="1587" cy="2955925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86" name="Line 1702"/>
          <p:cNvSpPr>
            <a:spLocks noChangeShapeType="1"/>
          </p:cNvSpPr>
          <p:nvPr/>
        </p:nvSpPr>
        <p:spPr bwMode="auto">
          <a:xfrm flipH="1">
            <a:off x="5233988" y="4875213"/>
            <a:ext cx="44450" cy="158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87" name="Rectangle 1703"/>
          <p:cNvSpPr>
            <a:spLocks noChangeArrowheads="1"/>
          </p:cNvSpPr>
          <p:nvPr/>
        </p:nvSpPr>
        <p:spPr bwMode="auto">
          <a:xfrm>
            <a:off x="4964113" y="4787900"/>
            <a:ext cx="2619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-4.5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88" name="Line 1704"/>
          <p:cNvSpPr>
            <a:spLocks noChangeShapeType="1"/>
          </p:cNvSpPr>
          <p:nvPr/>
        </p:nvSpPr>
        <p:spPr bwMode="auto">
          <a:xfrm flipH="1">
            <a:off x="5233988" y="4506913"/>
            <a:ext cx="444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89" name="Rectangle 1705"/>
          <p:cNvSpPr>
            <a:spLocks noChangeArrowheads="1"/>
          </p:cNvSpPr>
          <p:nvPr/>
        </p:nvSpPr>
        <p:spPr bwMode="auto">
          <a:xfrm>
            <a:off x="4964113" y="4418013"/>
            <a:ext cx="261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-4.0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90" name="Line 1706"/>
          <p:cNvSpPr>
            <a:spLocks noChangeShapeType="1"/>
          </p:cNvSpPr>
          <p:nvPr/>
        </p:nvSpPr>
        <p:spPr bwMode="auto">
          <a:xfrm flipH="1">
            <a:off x="5233988" y="4138613"/>
            <a:ext cx="444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91" name="Rectangle 1707"/>
          <p:cNvSpPr>
            <a:spLocks noChangeArrowheads="1"/>
          </p:cNvSpPr>
          <p:nvPr/>
        </p:nvSpPr>
        <p:spPr bwMode="auto">
          <a:xfrm>
            <a:off x="4964113" y="4049713"/>
            <a:ext cx="261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-3.5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92" name="Line 1708"/>
          <p:cNvSpPr>
            <a:spLocks noChangeShapeType="1"/>
          </p:cNvSpPr>
          <p:nvPr/>
        </p:nvSpPr>
        <p:spPr bwMode="auto">
          <a:xfrm flipH="1">
            <a:off x="5233988" y="3767138"/>
            <a:ext cx="444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93" name="Rectangle 1709"/>
          <p:cNvSpPr>
            <a:spLocks noChangeArrowheads="1"/>
          </p:cNvSpPr>
          <p:nvPr/>
        </p:nvSpPr>
        <p:spPr bwMode="auto">
          <a:xfrm>
            <a:off x="4964113" y="3678238"/>
            <a:ext cx="261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-3.0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94" name="Line 1710"/>
          <p:cNvSpPr>
            <a:spLocks noChangeShapeType="1"/>
          </p:cNvSpPr>
          <p:nvPr/>
        </p:nvSpPr>
        <p:spPr bwMode="auto">
          <a:xfrm flipH="1">
            <a:off x="5233988" y="3398838"/>
            <a:ext cx="444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95" name="Rectangle 1711"/>
          <p:cNvSpPr>
            <a:spLocks noChangeArrowheads="1"/>
          </p:cNvSpPr>
          <p:nvPr/>
        </p:nvSpPr>
        <p:spPr bwMode="auto">
          <a:xfrm>
            <a:off x="4964113" y="3309938"/>
            <a:ext cx="261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-2.5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96" name="Line 1712"/>
          <p:cNvSpPr>
            <a:spLocks noChangeShapeType="1"/>
          </p:cNvSpPr>
          <p:nvPr/>
        </p:nvSpPr>
        <p:spPr bwMode="auto">
          <a:xfrm flipH="1">
            <a:off x="5233988" y="3028950"/>
            <a:ext cx="4445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97" name="Rectangle 1713"/>
          <p:cNvSpPr>
            <a:spLocks noChangeArrowheads="1"/>
          </p:cNvSpPr>
          <p:nvPr/>
        </p:nvSpPr>
        <p:spPr bwMode="auto">
          <a:xfrm>
            <a:off x="4964113" y="2940050"/>
            <a:ext cx="2619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-2.0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698" name="Line 1714"/>
          <p:cNvSpPr>
            <a:spLocks noChangeShapeType="1"/>
          </p:cNvSpPr>
          <p:nvPr/>
        </p:nvSpPr>
        <p:spPr bwMode="auto">
          <a:xfrm flipH="1">
            <a:off x="5233988" y="2659063"/>
            <a:ext cx="4445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699" name="Rectangle 1715"/>
          <p:cNvSpPr>
            <a:spLocks noChangeArrowheads="1"/>
          </p:cNvSpPr>
          <p:nvPr/>
        </p:nvSpPr>
        <p:spPr bwMode="auto">
          <a:xfrm>
            <a:off x="4964113" y="2570163"/>
            <a:ext cx="261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-1.5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700" name="Line 1716"/>
          <p:cNvSpPr>
            <a:spLocks noChangeShapeType="1"/>
          </p:cNvSpPr>
          <p:nvPr/>
        </p:nvSpPr>
        <p:spPr bwMode="auto">
          <a:xfrm flipH="1">
            <a:off x="5233988" y="2289175"/>
            <a:ext cx="4445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701" name="Rectangle 1717"/>
          <p:cNvSpPr>
            <a:spLocks noChangeArrowheads="1"/>
          </p:cNvSpPr>
          <p:nvPr/>
        </p:nvSpPr>
        <p:spPr bwMode="auto">
          <a:xfrm>
            <a:off x="4964113" y="2200275"/>
            <a:ext cx="2619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-1.0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702" name="Rectangle 1718"/>
          <p:cNvSpPr>
            <a:spLocks noChangeArrowheads="1"/>
          </p:cNvSpPr>
          <p:nvPr/>
        </p:nvSpPr>
        <p:spPr bwMode="auto">
          <a:xfrm>
            <a:off x="4964113" y="1830388"/>
            <a:ext cx="2619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200" b="1">
                <a:solidFill>
                  <a:srgbClr val="FFFF00"/>
                </a:solidFill>
              </a:rPr>
              <a:t>-0.5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703" name="Rectangle 1719"/>
          <p:cNvSpPr>
            <a:spLocks noChangeArrowheads="1"/>
          </p:cNvSpPr>
          <p:nvPr/>
        </p:nvSpPr>
        <p:spPr bwMode="auto">
          <a:xfrm>
            <a:off x="6659563" y="5243513"/>
            <a:ext cx="9334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1400" b="1" dirty="0">
                <a:solidFill>
                  <a:srgbClr val="FFFF00"/>
                </a:solidFill>
                <a:latin typeface="Comic Sans MS" pitchFamily="66" charset="0"/>
              </a:rPr>
              <a:t>t (sec.)</a:t>
            </a:r>
          </a:p>
        </p:txBody>
      </p:sp>
      <p:sp>
        <p:nvSpPr>
          <p:cNvPr id="51704" name="Text Box 1720"/>
          <p:cNvSpPr txBox="1">
            <a:spLocks noChangeArrowheads="1"/>
          </p:cNvSpPr>
          <p:nvPr/>
        </p:nvSpPr>
        <p:spPr bwMode="auto">
          <a:xfrm>
            <a:off x="4859338" y="1282700"/>
            <a:ext cx="1052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latin typeface="Comic Sans MS" pitchFamily="66" charset="0"/>
              </a:rPr>
              <a:t>logM(t)</a:t>
            </a:r>
          </a:p>
        </p:txBody>
      </p:sp>
      <p:sp>
        <p:nvSpPr>
          <p:cNvPr id="51705" name="Rectangle 1721"/>
          <p:cNvSpPr>
            <a:spLocks noChangeArrowheads="1"/>
          </p:cNvSpPr>
          <p:nvPr/>
        </p:nvSpPr>
        <p:spPr bwMode="auto">
          <a:xfrm>
            <a:off x="1816100" y="247650"/>
            <a:ext cx="508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Rilassamento</a:t>
            </a:r>
            <a:r>
              <a:rPr lang="it-IT" sz="2400" b="1" baseline="30000">
                <a:solidFill>
                  <a:srgbClr val="FFFF00"/>
                </a:solidFill>
                <a:latin typeface="Comic Sans MS" pitchFamily="66" charset="0"/>
              </a:rPr>
              <a:t> 13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C T1 Spin –lattice</a:t>
            </a:r>
          </a:p>
        </p:txBody>
      </p:sp>
      <p:sp>
        <p:nvSpPr>
          <p:cNvPr id="51706" name="Rectangle 1722"/>
          <p:cNvSpPr>
            <a:spLocks noChangeArrowheads="1"/>
          </p:cNvSpPr>
          <p:nvPr/>
        </p:nvSpPr>
        <p:spPr bwMode="auto">
          <a:xfrm>
            <a:off x="1865313" y="5884863"/>
            <a:ext cx="2281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n-US" b="1" baseline="-2500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=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b="1" baseline="-25000">
                <a:solidFill>
                  <a:schemeClr val="bg1"/>
                </a:solidFill>
                <a:latin typeface="Comic Sans MS" pitchFamily="66" charset="0"/>
              </a:rPr>
              <a:t>0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[exp(-t/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T1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)]</a:t>
            </a:r>
          </a:p>
        </p:txBody>
      </p:sp>
      <p:sp>
        <p:nvSpPr>
          <p:cNvPr id="51707" name="AutoShape 1723"/>
          <p:cNvSpPr>
            <a:spLocks noChangeArrowheads="1"/>
          </p:cNvSpPr>
          <p:nvPr/>
        </p:nvSpPr>
        <p:spPr bwMode="auto">
          <a:xfrm>
            <a:off x="4600575" y="5953125"/>
            <a:ext cx="628650" cy="219075"/>
          </a:xfrm>
          <a:prstGeom prst="rightArrow">
            <a:avLst>
              <a:gd name="adj1" fmla="val 50000"/>
              <a:gd name="adj2" fmla="val 7173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708" name="Rectangle 1724"/>
          <p:cNvSpPr>
            <a:spLocks noChangeArrowheads="1"/>
          </p:cNvSpPr>
          <p:nvPr/>
        </p:nvSpPr>
        <p:spPr bwMode="auto">
          <a:xfrm>
            <a:off x="5478463" y="5865813"/>
            <a:ext cx="226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log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b="1" baseline="-2500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=logM</a:t>
            </a:r>
            <a:r>
              <a:rPr lang="en-US" b="1" baseline="-25000">
                <a:solidFill>
                  <a:srgbClr val="FFFF00"/>
                </a:solidFill>
                <a:latin typeface="Comic Sans MS" pitchFamily="66" charset="0"/>
              </a:rPr>
              <a:t>0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 -t/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T1</a:t>
            </a:r>
          </a:p>
        </p:txBody>
      </p:sp>
      <p:grpSp>
        <p:nvGrpSpPr>
          <p:cNvPr id="1722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723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724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29025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379413" y="6092825"/>
            <a:ext cx="722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000" b="1">
                <a:latin typeface="Comic Sans MS" pitchFamily="66" charset="0"/>
              </a:rPr>
              <a:t>Avicel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1892300" y="6092825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5h</a:t>
            </a: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4825" y="609282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24h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692150" y="5224463"/>
            <a:ext cx="257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Aumento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rigidità</a:t>
            </a:r>
            <a:r>
              <a:rPr lang="it-IT" b="1" dirty="0">
                <a:solidFill>
                  <a:schemeClr val="bg1"/>
                </a:solidFill>
                <a:latin typeface="Comic Sans MS" pitchFamily="66" charset="0"/>
              </a:rPr>
              <a:t> (T1)</a:t>
            </a:r>
          </a:p>
          <a:p>
            <a:pPr eaLnBrk="0" hangingPunct="0"/>
            <a:r>
              <a:rPr lang="it-IT" b="1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it-IT" sz="1400" b="1" dirty="0">
                <a:solidFill>
                  <a:schemeClr val="bg1"/>
                </a:solidFill>
                <a:latin typeface="Comic Sans MS" pitchFamily="66" charset="0"/>
              </a:rPr>
              <a:t>(50nm)</a:t>
            </a:r>
          </a:p>
        </p:txBody>
      </p:sp>
      <p:sp>
        <p:nvSpPr>
          <p:cNvPr id="53254" name="AutoShape 8"/>
          <p:cNvSpPr>
            <a:spLocks noChangeArrowheads="1"/>
          </p:cNvSpPr>
          <p:nvPr/>
        </p:nvSpPr>
        <p:spPr bwMode="auto">
          <a:xfrm>
            <a:off x="1187450" y="5803900"/>
            <a:ext cx="649288" cy="288925"/>
          </a:xfrm>
          <a:prstGeom prst="curvedDownArrow">
            <a:avLst>
              <a:gd name="adj1" fmla="val 44945"/>
              <a:gd name="adj2" fmla="val 89890"/>
              <a:gd name="adj3" fmla="val 33333"/>
            </a:avLst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55" name="AutoShape 9"/>
          <p:cNvSpPr>
            <a:spLocks noChangeArrowheads="1"/>
          </p:cNvSpPr>
          <p:nvPr/>
        </p:nvSpPr>
        <p:spPr bwMode="auto">
          <a:xfrm>
            <a:off x="2339975" y="5803900"/>
            <a:ext cx="649288" cy="288925"/>
          </a:xfrm>
          <a:prstGeom prst="curvedDownArrow">
            <a:avLst>
              <a:gd name="adj1" fmla="val 44945"/>
              <a:gd name="adj2" fmla="val 89890"/>
              <a:gd name="adj3" fmla="val 33333"/>
            </a:avLst>
          </a:prstGeom>
          <a:solidFill>
            <a:srgbClr val="FFFF0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56" name="Oval 10"/>
          <p:cNvSpPr>
            <a:spLocks noChangeArrowheads="1"/>
          </p:cNvSpPr>
          <p:nvPr/>
        </p:nvSpPr>
        <p:spPr bwMode="auto">
          <a:xfrm>
            <a:off x="107950" y="5084763"/>
            <a:ext cx="3816350" cy="17002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30" name="Gruppo 129"/>
          <p:cNvGrpSpPr/>
          <p:nvPr/>
        </p:nvGrpSpPr>
        <p:grpSpPr>
          <a:xfrm>
            <a:off x="6846305" y="1935213"/>
            <a:ext cx="1232824" cy="1504850"/>
            <a:chOff x="7934325" y="908050"/>
            <a:chExt cx="1030288" cy="1036638"/>
          </a:xfrm>
        </p:grpSpPr>
        <p:grpSp>
          <p:nvGrpSpPr>
            <p:cNvPr id="53257" name="Group 12"/>
            <p:cNvGrpSpPr>
              <a:grpSpLocks/>
            </p:cNvGrpSpPr>
            <p:nvPr/>
          </p:nvGrpSpPr>
          <p:grpSpPr bwMode="auto">
            <a:xfrm>
              <a:off x="7935913" y="908050"/>
              <a:ext cx="1028700" cy="244475"/>
              <a:chOff x="521" y="3657"/>
              <a:chExt cx="648" cy="154"/>
            </a:xfrm>
          </p:grpSpPr>
          <p:sp>
            <p:nvSpPr>
              <p:cNvPr id="53374" name="Rectangle 13"/>
              <p:cNvSpPr>
                <a:spLocks noChangeArrowheads="1"/>
              </p:cNvSpPr>
              <p:nvPr/>
            </p:nvSpPr>
            <p:spPr bwMode="auto">
              <a:xfrm>
                <a:off x="804" y="3657"/>
                <a:ext cx="36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 b="1" dirty="0" err="1">
                    <a:solidFill>
                      <a:srgbClr val="006600"/>
                    </a:solidFill>
                    <a:latin typeface="Comic Sans MS" pitchFamily="66" charset="0"/>
                  </a:rPr>
                  <a:t>Avicel</a:t>
                </a:r>
                <a:endParaRPr lang="it-IT" sz="1600" b="1" dirty="0">
                  <a:solidFill>
                    <a:srgbClr val="0066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3375" name="Rectangle 14"/>
              <p:cNvSpPr>
                <a:spLocks noChangeArrowheads="1"/>
              </p:cNvSpPr>
              <p:nvPr/>
            </p:nvSpPr>
            <p:spPr bwMode="auto">
              <a:xfrm>
                <a:off x="521" y="3688"/>
                <a:ext cx="248" cy="91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76" name="Rectangle 15"/>
              <p:cNvSpPr>
                <a:spLocks noChangeArrowheads="1"/>
              </p:cNvSpPr>
              <p:nvPr/>
            </p:nvSpPr>
            <p:spPr bwMode="auto">
              <a:xfrm>
                <a:off x="533" y="3700"/>
                <a:ext cx="224" cy="68"/>
              </a:xfrm>
              <a:prstGeom prst="rect">
                <a:avLst/>
              </a:prstGeom>
              <a:solidFill>
                <a:schemeClr val="tx1"/>
              </a:solidFill>
              <a:ln w="27051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3258" name="Group 16"/>
            <p:cNvGrpSpPr>
              <a:grpSpLocks/>
            </p:cNvGrpSpPr>
            <p:nvPr/>
          </p:nvGrpSpPr>
          <p:grpSpPr bwMode="auto">
            <a:xfrm>
              <a:off x="7934325" y="1339850"/>
              <a:ext cx="690563" cy="244475"/>
              <a:chOff x="521" y="3845"/>
              <a:chExt cx="435" cy="154"/>
            </a:xfrm>
          </p:grpSpPr>
          <p:sp>
            <p:nvSpPr>
              <p:cNvPr id="53371" name="Rectangle 17"/>
              <p:cNvSpPr>
                <a:spLocks noChangeArrowheads="1"/>
              </p:cNvSpPr>
              <p:nvPr/>
            </p:nvSpPr>
            <p:spPr bwMode="auto">
              <a:xfrm>
                <a:off x="804" y="3845"/>
                <a:ext cx="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 b="1" dirty="0">
                    <a:solidFill>
                      <a:srgbClr val="006600"/>
                    </a:solidFill>
                    <a:latin typeface="Comic Sans MS" pitchFamily="66" charset="0"/>
                  </a:rPr>
                  <a:t>5h</a:t>
                </a:r>
              </a:p>
            </p:txBody>
          </p:sp>
          <p:sp>
            <p:nvSpPr>
              <p:cNvPr id="53372" name="Rectangle 18"/>
              <p:cNvSpPr>
                <a:spLocks noChangeArrowheads="1"/>
              </p:cNvSpPr>
              <p:nvPr/>
            </p:nvSpPr>
            <p:spPr bwMode="auto">
              <a:xfrm>
                <a:off x="521" y="3878"/>
                <a:ext cx="248" cy="89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373" name="Rectangle 19"/>
              <p:cNvSpPr>
                <a:spLocks noChangeArrowheads="1"/>
              </p:cNvSpPr>
              <p:nvPr/>
            </p:nvSpPr>
            <p:spPr bwMode="auto">
              <a:xfrm>
                <a:off x="533" y="3889"/>
                <a:ext cx="224" cy="67"/>
              </a:xfrm>
              <a:prstGeom prst="rect">
                <a:avLst/>
              </a:prstGeom>
              <a:solidFill>
                <a:srgbClr val="FF0000"/>
              </a:solidFill>
              <a:ln w="27051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3259" name="Rectangle 21"/>
            <p:cNvSpPr>
              <a:spLocks noChangeArrowheads="1"/>
            </p:cNvSpPr>
            <p:nvPr/>
          </p:nvSpPr>
          <p:spPr bwMode="auto">
            <a:xfrm>
              <a:off x="8385175" y="1700213"/>
              <a:ext cx="3651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600" b="1" dirty="0">
                  <a:solidFill>
                    <a:srgbClr val="006600"/>
                  </a:solidFill>
                  <a:latin typeface="Comic Sans MS" pitchFamily="66" charset="0"/>
                </a:rPr>
                <a:t>24h</a:t>
              </a:r>
            </a:p>
          </p:txBody>
        </p:sp>
        <p:sp>
          <p:nvSpPr>
            <p:cNvPr id="53260" name="Rectangle 22"/>
            <p:cNvSpPr>
              <a:spLocks noChangeArrowheads="1"/>
            </p:cNvSpPr>
            <p:nvPr/>
          </p:nvSpPr>
          <p:spPr bwMode="auto">
            <a:xfrm>
              <a:off x="7935913" y="1749425"/>
              <a:ext cx="393700" cy="144463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61" name="Rectangle 23"/>
            <p:cNvSpPr>
              <a:spLocks noChangeArrowheads="1"/>
            </p:cNvSpPr>
            <p:nvPr/>
          </p:nvSpPr>
          <p:spPr bwMode="auto">
            <a:xfrm>
              <a:off x="7954963" y="1768475"/>
              <a:ext cx="355600" cy="107950"/>
            </a:xfrm>
            <a:prstGeom prst="rect">
              <a:avLst/>
            </a:prstGeom>
            <a:solidFill>
              <a:srgbClr val="FFFF00"/>
            </a:solidFill>
            <a:ln w="27051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9" name="Gruppo 128"/>
          <p:cNvGrpSpPr/>
          <p:nvPr/>
        </p:nvGrpSpPr>
        <p:grpSpPr>
          <a:xfrm>
            <a:off x="1159599" y="930074"/>
            <a:ext cx="4384675" cy="3816350"/>
            <a:chOff x="187325" y="895350"/>
            <a:chExt cx="4384675" cy="3816350"/>
          </a:xfrm>
        </p:grpSpPr>
        <p:sp>
          <p:nvSpPr>
            <p:cNvPr id="53262" name="Text Box 24"/>
            <p:cNvSpPr txBox="1">
              <a:spLocks noChangeArrowheads="1"/>
            </p:cNvSpPr>
            <p:nvPr/>
          </p:nvSpPr>
          <p:spPr bwMode="auto">
            <a:xfrm>
              <a:off x="187325" y="895350"/>
              <a:ext cx="1116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T1 </a:t>
              </a:r>
              <a:r>
                <a:rPr lang="it-IT" sz="1400" b="1" baseline="30000">
                  <a:solidFill>
                    <a:srgbClr val="FFFF00"/>
                  </a:solidFill>
                  <a:latin typeface="Comic Sans MS" pitchFamily="66" charset="0"/>
                </a:rPr>
                <a:t>13</a:t>
              </a:r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C (s.)</a:t>
              </a:r>
            </a:p>
          </p:txBody>
        </p:sp>
        <p:sp>
          <p:nvSpPr>
            <p:cNvPr id="53263" name="Rectangle 25"/>
            <p:cNvSpPr>
              <a:spLocks noChangeArrowheads="1"/>
            </p:cNvSpPr>
            <p:nvPr/>
          </p:nvSpPr>
          <p:spPr bwMode="auto">
            <a:xfrm>
              <a:off x="823913" y="1355725"/>
              <a:ext cx="3748087" cy="306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64" name="Rectangle 26"/>
            <p:cNvSpPr>
              <a:spLocks noChangeArrowheads="1"/>
            </p:cNvSpPr>
            <p:nvPr/>
          </p:nvSpPr>
          <p:spPr bwMode="auto">
            <a:xfrm>
              <a:off x="925513" y="3154363"/>
              <a:ext cx="134937" cy="125095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65" name="Freeform 27"/>
            <p:cNvSpPr>
              <a:spLocks/>
            </p:cNvSpPr>
            <p:nvPr/>
          </p:nvSpPr>
          <p:spPr bwMode="auto">
            <a:xfrm>
              <a:off x="925513" y="3154363"/>
              <a:ext cx="131762" cy="1250950"/>
            </a:xfrm>
            <a:custGeom>
              <a:avLst/>
              <a:gdLst>
                <a:gd name="T0" fmla="*/ 0 w 63"/>
                <a:gd name="T1" fmla="*/ 1250950 h 492"/>
                <a:gd name="T2" fmla="*/ 0 w 63"/>
                <a:gd name="T3" fmla="*/ 0 h 492"/>
                <a:gd name="T4" fmla="*/ 131762 w 63"/>
                <a:gd name="T5" fmla="*/ 0 h 492"/>
                <a:gd name="T6" fmla="*/ 131762 w 63"/>
                <a:gd name="T7" fmla="*/ 1250950 h 4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492"/>
                <a:gd name="T14" fmla="*/ 63 w 63"/>
                <a:gd name="T15" fmla="*/ 492 h 4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492">
                  <a:moveTo>
                    <a:pt x="0" y="492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492"/>
                  </a:lnTo>
                </a:path>
              </a:pathLst>
            </a:custGeom>
            <a:solidFill>
              <a:schemeClr val="tx1"/>
            </a:solidFill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66" name="Rectangle 28"/>
            <p:cNvSpPr>
              <a:spLocks noChangeArrowheads="1"/>
            </p:cNvSpPr>
            <p:nvPr/>
          </p:nvSpPr>
          <p:spPr bwMode="auto">
            <a:xfrm>
              <a:off x="1131888" y="3032125"/>
              <a:ext cx="131762" cy="137318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67" name="Freeform 29"/>
            <p:cNvSpPr>
              <a:spLocks/>
            </p:cNvSpPr>
            <p:nvPr/>
          </p:nvSpPr>
          <p:spPr bwMode="auto">
            <a:xfrm>
              <a:off x="1131888" y="3032125"/>
              <a:ext cx="130175" cy="1373188"/>
            </a:xfrm>
            <a:custGeom>
              <a:avLst/>
              <a:gdLst>
                <a:gd name="T0" fmla="*/ 0 w 63"/>
                <a:gd name="T1" fmla="*/ 1373188 h 540"/>
                <a:gd name="T2" fmla="*/ 0 w 63"/>
                <a:gd name="T3" fmla="*/ 0 h 540"/>
                <a:gd name="T4" fmla="*/ 130175 w 63"/>
                <a:gd name="T5" fmla="*/ 0 h 540"/>
                <a:gd name="T6" fmla="*/ 130175 w 63"/>
                <a:gd name="T7" fmla="*/ 1373188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540"/>
                <a:gd name="T14" fmla="*/ 63 w 63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540">
                  <a:moveTo>
                    <a:pt x="0" y="54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40"/>
                  </a:lnTo>
                </a:path>
              </a:pathLst>
            </a:custGeom>
            <a:solidFill>
              <a:srgbClr val="FF0000"/>
            </a:solidFill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68" name="Rectangle 30"/>
            <p:cNvSpPr>
              <a:spLocks noChangeArrowheads="1"/>
            </p:cNvSpPr>
            <p:nvPr/>
          </p:nvSpPr>
          <p:spPr bwMode="auto">
            <a:xfrm>
              <a:off x="1335088" y="2727325"/>
              <a:ext cx="133350" cy="167798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69" name="Freeform 31"/>
            <p:cNvSpPr>
              <a:spLocks/>
            </p:cNvSpPr>
            <p:nvPr/>
          </p:nvSpPr>
          <p:spPr bwMode="auto">
            <a:xfrm>
              <a:off x="1284288" y="2727325"/>
              <a:ext cx="182562" cy="1677988"/>
            </a:xfrm>
            <a:custGeom>
              <a:avLst/>
              <a:gdLst>
                <a:gd name="T0" fmla="*/ 0 w 63"/>
                <a:gd name="T1" fmla="*/ 1677988 h 660"/>
                <a:gd name="T2" fmla="*/ 0 w 63"/>
                <a:gd name="T3" fmla="*/ 0 h 660"/>
                <a:gd name="T4" fmla="*/ 182562 w 63"/>
                <a:gd name="T5" fmla="*/ 0 h 660"/>
                <a:gd name="T6" fmla="*/ 182562 w 63"/>
                <a:gd name="T7" fmla="*/ 1677988 h 6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60"/>
                <a:gd name="T14" fmla="*/ 63 w 63"/>
                <a:gd name="T15" fmla="*/ 660 h 6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60">
                  <a:moveTo>
                    <a:pt x="0" y="66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660"/>
                  </a:lnTo>
                </a:path>
              </a:pathLst>
            </a:custGeom>
            <a:solidFill>
              <a:srgbClr val="FFFF00"/>
            </a:solidFill>
            <a:ln w="412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0" name="Rectangle 32"/>
            <p:cNvSpPr>
              <a:spLocks noChangeArrowheads="1"/>
            </p:cNvSpPr>
            <p:nvPr/>
          </p:nvSpPr>
          <p:spPr bwMode="auto">
            <a:xfrm>
              <a:off x="1674813" y="2574925"/>
              <a:ext cx="133350" cy="18303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1" name="Freeform 33"/>
            <p:cNvSpPr>
              <a:spLocks/>
            </p:cNvSpPr>
            <p:nvPr/>
          </p:nvSpPr>
          <p:spPr bwMode="auto">
            <a:xfrm>
              <a:off x="1674813" y="2574925"/>
              <a:ext cx="130175" cy="1830388"/>
            </a:xfrm>
            <a:custGeom>
              <a:avLst/>
              <a:gdLst>
                <a:gd name="T0" fmla="*/ 0 w 63"/>
                <a:gd name="T1" fmla="*/ 1830388 h 720"/>
                <a:gd name="T2" fmla="*/ 0 w 63"/>
                <a:gd name="T3" fmla="*/ 0 h 720"/>
                <a:gd name="T4" fmla="*/ 130175 w 63"/>
                <a:gd name="T5" fmla="*/ 0 h 720"/>
                <a:gd name="T6" fmla="*/ 130175 w 63"/>
                <a:gd name="T7" fmla="*/ 1830388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720"/>
                <a:gd name="T14" fmla="*/ 63 w 63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720">
                  <a:moveTo>
                    <a:pt x="0" y="72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72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2" name="Rectangle 34"/>
            <p:cNvSpPr>
              <a:spLocks noChangeArrowheads="1"/>
            </p:cNvSpPr>
            <p:nvPr/>
          </p:nvSpPr>
          <p:spPr bwMode="auto">
            <a:xfrm>
              <a:off x="1878013" y="1782763"/>
              <a:ext cx="133350" cy="26225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3" name="Freeform 35"/>
            <p:cNvSpPr>
              <a:spLocks/>
            </p:cNvSpPr>
            <p:nvPr/>
          </p:nvSpPr>
          <p:spPr bwMode="auto">
            <a:xfrm>
              <a:off x="1878013" y="1782763"/>
              <a:ext cx="131762" cy="2622550"/>
            </a:xfrm>
            <a:custGeom>
              <a:avLst/>
              <a:gdLst>
                <a:gd name="T0" fmla="*/ 0 w 63"/>
                <a:gd name="T1" fmla="*/ 2622550 h 1032"/>
                <a:gd name="T2" fmla="*/ 0 w 63"/>
                <a:gd name="T3" fmla="*/ 0 h 1032"/>
                <a:gd name="T4" fmla="*/ 131762 w 63"/>
                <a:gd name="T5" fmla="*/ 0 h 1032"/>
                <a:gd name="T6" fmla="*/ 131762 w 63"/>
                <a:gd name="T7" fmla="*/ 2622550 h 10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032"/>
                <a:gd name="T14" fmla="*/ 63 w 63"/>
                <a:gd name="T15" fmla="*/ 1032 h 10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032">
                  <a:moveTo>
                    <a:pt x="0" y="1032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1032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4" name="Rectangle 36"/>
            <p:cNvSpPr>
              <a:spLocks noChangeArrowheads="1"/>
            </p:cNvSpPr>
            <p:nvPr/>
          </p:nvSpPr>
          <p:spPr bwMode="auto">
            <a:xfrm>
              <a:off x="2082800" y="1355725"/>
              <a:ext cx="131763" cy="30495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5" name="Freeform 37"/>
            <p:cNvSpPr>
              <a:spLocks/>
            </p:cNvSpPr>
            <p:nvPr/>
          </p:nvSpPr>
          <p:spPr bwMode="auto">
            <a:xfrm>
              <a:off x="2082800" y="1355725"/>
              <a:ext cx="130175" cy="3049588"/>
            </a:xfrm>
            <a:custGeom>
              <a:avLst/>
              <a:gdLst>
                <a:gd name="T0" fmla="*/ 0 w 63"/>
                <a:gd name="T1" fmla="*/ 3049588 h 1200"/>
                <a:gd name="T2" fmla="*/ 0 w 63"/>
                <a:gd name="T3" fmla="*/ 0 h 1200"/>
                <a:gd name="T4" fmla="*/ 130175 w 63"/>
                <a:gd name="T5" fmla="*/ 0 h 1200"/>
                <a:gd name="T6" fmla="*/ 130175 w 63"/>
                <a:gd name="T7" fmla="*/ 3049588 h 1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200"/>
                <a:gd name="T14" fmla="*/ 63 w 63"/>
                <a:gd name="T15" fmla="*/ 1200 h 1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200">
                  <a:moveTo>
                    <a:pt x="0" y="120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1200"/>
                  </a:lnTo>
                </a:path>
              </a:pathLst>
            </a:custGeom>
            <a:solidFill>
              <a:srgbClr val="FFFF00"/>
            </a:solidFill>
            <a:ln w="412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6" name="Rectangle 38"/>
            <p:cNvSpPr>
              <a:spLocks noChangeArrowheads="1"/>
            </p:cNvSpPr>
            <p:nvPr/>
          </p:nvSpPr>
          <p:spPr bwMode="auto">
            <a:xfrm>
              <a:off x="2420938" y="4024313"/>
              <a:ext cx="133350" cy="381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7" name="Freeform 39"/>
            <p:cNvSpPr>
              <a:spLocks/>
            </p:cNvSpPr>
            <p:nvPr/>
          </p:nvSpPr>
          <p:spPr bwMode="auto">
            <a:xfrm>
              <a:off x="2420938" y="4024313"/>
              <a:ext cx="131762" cy="381000"/>
            </a:xfrm>
            <a:custGeom>
              <a:avLst/>
              <a:gdLst>
                <a:gd name="T0" fmla="*/ 0 w 63"/>
                <a:gd name="T1" fmla="*/ 381000 h 150"/>
                <a:gd name="T2" fmla="*/ 0 w 63"/>
                <a:gd name="T3" fmla="*/ 0 h 150"/>
                <a:gd name="T4" fmla="*/ 131762 w 63"/>
                <a:gd name="T5" fmla="*/ 0 h 150"/>
                <a:gd name="T6" fmla="*/ 131762 w 63"/>
                <a:gd name="T7" fmla="*/ 38100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150"/>
                <a:gd name="T14" fmla="*/ 63 w 63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150">
                  <a:moveTo>
                    <a:pt x="0" y="15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150"/>
                  </a:lnTo>
                </a:path>
              </a:pathLst>
            </a:cu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8" name="Rectangle 40"/>
            <p:cNvSpPr>
              <a:spLocks noChangeArrowheads="1"/>
            </p:cNvSpPr>
            <p:nvPr/>
          </p:nvSpPr>
          <p:spPr bwMode="auto">
            <a:xfrm>
              <a:off x="2625725" y="3521075"/>
              <a:ext cx="133350" cy="88423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79" name="Freeform 41"/>
            <p:cNvSpPr>
              <a:spLocks/>
            </p:cNvSpPr>
            <p:nvPr/>
          </p:nvSpPr>
          <p:spPr bwMode="auto">
            <a:xfrm>
              <a:off x="2625725" y="3521075"/>
              <a:ext cx="131763" cy="884238"/>
            </a:xfrm>
            <a:custGeom>
              <a:avLst/>
              <a:gdLst>
                <a:gd name="T0" fmla="*/ 0 w 63"/>
                <a:gd name="T1" fmla="*/ 884238 h 348"/>
                <a:gd name="T2" fmla="*/ 0 w 63"/>
                <a:gd name="T3" fmla="*/ 0 h 348"/>
                <a:gd name="T4" fmla="*/ 131763 w 63"/>
                <a:gd name="T5" fmla="*/ 0 h 348"/>
                <a:gd name="T6" fmla="*/ 131763 w 63"/>
                <a:gd name="T7" fmla="*/ 884238 h 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348"/>
                <a:gd name="T14" fmla="*/ 63 w 63"/>
                <a:gd name="T15" fmla="*/ 348 h 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348">
                  <a:moveTo>
                    <a:pt x="0" y="348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348"/>
                  </a:lnTo>
                </a:path>
              </a:pathLst>
            </a:custGeom>
            <a:solidFill>
              <a:srgbClr val="FF0000"/>
            </a:solidFill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0" name="Rectangle 42"/>
            <p:cNvSpPr>
              <a:spLocks noChangeArrowheads="1"/>
            </p:cNvSpPr>
            <p:nvPr/>
          </p:nvSpPr>
          <p:spPr bwMode="auto">
            <a:xfrm>
              <a:off x="2828925" y="3049588"/>
              <a:ext cx="134938" cy="13557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1" name="Freeform 43"/>
            <p:cNvSpPr>
              <a:spLocks/>
            </p:cNvSpPr>
            <p:nvPr/>
          </p:nvSpPr>
          <p:spPr bwMode="auto">
            <a:xfrm>
              <a:off x="2828925" y="3049588"/>
              <a:ext cx="131763" cy="1355725"/>
            </a:xfrm>
            <a:custGeom>
              <a:avLst/>
              <a:gdLst>
                <a:gd name="T0" fmla="*/ 0 w 63"/>
                <a:gd name="T1" fmla="*/ 1355725 h 534"/>
                <a:gd name="T2" fmla="*/ 0 w 63"/>
                <a:gd name="T3" fmla="*/ 0 h 534"/>
                <a:gd name="T4" fmla="*/ 131763 w 63"/>
                <a:gd name="T5" fmla="*/ 0 h 534"/>
                <a:gd name="T6" fmla="*/ 131763 w 63"/>
                <a:gd name="T7" fmla="*/ 1355725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534"/>
                <a:gd name="T14" fmla="*/ 63 w 63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534">
                  <a:moveTo>
                    <a:pt x="0" y="534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34"/>
                  </a:lnTo>
                </a:path>
              </a:pathLst>
            </a:custGeom>
            <a:solidFill>
              <a:srgbClr val="FFFF00"/>
            </a:solidFill>
            <a:ln w="412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2" name="Rectangle 44"/>
            <p:cNvSpPr>
              <a:spLocks noChangeArrowheads="1"/>
            </p:cNvSpPr>
            <p:nvPr/>
          </p:nvSpPr>
          <p:spPr bwMode="auto">
            <a:xfrm>
              <a:off x="3168650" y="3108325"/>
              <a:ext cx="134938" cy="1296988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3" name="Freeform 45"/>
            <p:cNvSpPr>
              <a:spLocks/>
            </p:cNvSpPr>
            <p:nvPr/>
          </p:nvSpPr>
          <p:spPr bwMode="auto">
            <a:xfrm>
              <a:off x="3168650" y="3108325"/>
              <a:ext cx="131763" cy="1296988"/>
            </a:xfrm>
            <a:custGeom>
              <a:avLst/>
              <a:gdLst>
                <a:gd name="T0" fmla="*/ 0 w 63"/>
                <a:gd name="T1" fmla="*/ 1296988 h 510"/>
                <a:gd name="T2" fmla="*/ 0 w 63"/>
                <a:gd name="T3" fmla="*/ 0 h 510"/>
                <a:gd name="T4" fmla="*/ 131763 w 63"/>
                <a:gd name="T5" fmla="*/ 0 h 510"/>
                <a:gd name="T6" fmla="*/ 131763 w 63"/>
                <a:gd name="T7" fmla="*/ 1296988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510"/>
                <a:gd name="T14" fmla="*/ 63 w 63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510">
                  <a:moveTo>
                    <a:pt x="0" y="51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510"/>
                  </a:lnTo>
                </a:path>
              </a:pathLst>
            </a:custGeom>
            <a:solidFill>
              <a:schemeClr val="tx1"/>
            </a:solidFill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4" name="Rectangle 46"/>
            <p:cNvSpPr>
              <a:spLocks noChangeArrowheads="1"/>
            </p:cNvSpPr>
            <p:nvPr/>
          </p:nvSpPr>
          <p:spPr bwMode="auto">
            <a:xfrm>
              <a:off x="3373438" y="2803525"/>
              <a:ext cx="133350" cy="16017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5" name="Freeform 47"/>
            <p:cNvSpPr>
              <a:spLocks/>
            </p:cNvSpPr>
            <p:nvPr/>
          </p:nvSpPr>
          <p:spPr bwMode="auto">
            <a:xfrm>
              <a:off x="3373438" y="2803525"/>
              <a:ext cx="130175" cy="1601788"/>
            </a:xfrm>
            <a:custGeom>
              <a:avLst/>
              <a:gdLst>
                <a:gd name="T0" fmla="*/ 0 w 63"/>
                <a:gd name="T1" fmla="*/ 1601788 h 630"/>
                <a:gd name="T2" fmla="*/ 0 w 63"/>
                <a:gd name="T3" fmla="*/ 0 h 630"/>
                <a:gd name="T4" fmla="*/ 130175 w 63"/>
                <a:gd name="T5" fmla="*/ 0 h 630"/>
                <a:gd name="T6" fmla="*/ 130175 w 63"/>
                <a:gd name="T7" fmla="*/ 1601788 h 6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30"/>
                <a:gd name="T14" fmla="*/ 63 w 63"/>
                <a:gd name="T15" fmla="*/ 630 h 6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30">
                  <a:moveTo>
                    <a:pt x="0" y="63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630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6" name="Rectangle 48"/>
            <p:cNvSpPr>
              <a:spLocks noChangeArrowheads="1"/>
            </p:cNvSpPr>
            <p:nvPr/>
          </p:nvSpPr>
          <p:spPr bwMode="auto">
            <a:xfrm>
              <a:off x="3578225" y="2362200"/>
              <a:ext cx="131763" cy="2043113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7" name="Freeform 49"/>
            <p:cNvSpPr>
              <a:spLocks/>
            </p:cNvSpPr>
            <p:nvPr/>
          </p:nvSpPr>
          <p:spPr bwMode="auto">
            <a:xfrm>
              <a:off x="3578225" y="2362200"/>
              <a:ext cx="130175" cy="2043113"/>
            </a:xfrm>
            <a:custGeom>
              <a:avLst/>
              <a:gdLst>
                <a:gd name="T0" fmla="*/ 0 w 63"/>
                <a:gd name="T1" fmla="*/ 2043113 h 804"/>
                <a:gd name="T2" fmla="*/ 0 w 63"/>
                <a:gd name="T3" fmla="*/ 0 h 804"/>
                <a:gd name="T4" fmla="*/ 130175 w 63"/>
                <a:gd name="T5" fmla="*/ 0 h 804"/>
                <a:gd name="T6" fmla="*/ 130175 w 63"/>
                <a:gd name="T7" fmla="*/ 2043113 h 8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804"/>
                <a:gd name="T14" fmla="*/ 63 w 63"/>
                <a:gd name="T15" fmla="*/ 804 h 8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804">
                  <a:moveTo>
                    <a:pt x="0" y="804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804"/>
                  </a:lnTo>
                </a:path>
              </a:pathLst>
            </a:custGeom>
            <a:solidFill>
              <a:srgbClr val="FFFF00"/>
            </a:solidFill>
            <a:ln w="412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8" name="Rectangle 50"/>
            <p:cNvSpPr>
              <a:spLocks noChangeArrowheads="1"/>
            </p:cNvSpPr>
            <p:nvPr/>
          </p:nvSpPr>
          <p:spPr bwMode="auto">
            <a:xfrm>
              <a:off x="3916363" y="3597275"/>
              <a:ext cx="133350" cy="808038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89" name="Freeform 51"/>
            <p:cNvSpPr>
              <a:spLocks/>
            </p:cNvSpPr>
            <p:nvPr/>
          </p:nvSpPr>
          <p:spPr bwMode="auto">
            <a:xfrm>
              <a:off x="3916363" y="3597275"/>
              <a:ext cx="130175" cy="808038"/>
            </a:xfrm>
            <a:custGeom>
              <a:avLst/>
              <a:gdLst>
                <a:gd name="T0" fmla="*/ 0 w 63"/>
                <a:gd name="T1" fmla="*/ 808038 h 318"/>
                <a:gd name="T2" fmla="*/ 0 w 63"/>
                <a:gd name="T3" fmla="*/ 0 h 318"/>
                <a:gd name="T4" fmla="*/ 130175 w 63"/>
                <a:gd name="T5" fmla="*/ 0 h 318"/>
                <a:gd name="T6" fmla="*/ 130175 w 63"/>
                <a:gd name="T7" fmla="*/ 808038 h 3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318"/>
                <a:gd name="T14" fmla="*/ 63 w 63"/>
                <a:gd name="T15" fmla="*/ 318 h 3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318">
                  <a:moveTo>
                    <a:pt x="0" y="318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318"/>
                  </a:lnTo>
                </a:path>
              </a:pathLst>
            </a:custGeom>
            <a:solidFill>
              <a:schemeClr val="tx1"/>
            </a:solidFill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90" name="Rectangle 52"/>
            <p:cNvSpPr>
              <a:spLocks noChangeArrowheads="1"/>
            </p:cNvSpPr>
            <p:nvPr/>
          </p:nvSpPr>
          <p:spPr bwMode="auto">
            <a:xfrm>
              <a:off x="4121150" y="3184525"/>
              <a:ext cx="131763" cy="1220788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91" name="Freeform 53"/>
            <p:cNvSpPr>
              <a:spLocks/>
            </p:cNvSpPr>
            <p:nvPr/>
          </p:nvSpPr>
          <p:spPr bwMode="auto">
            <a:xfrm>
              <a:off x="4121150" y="3184525"/>
              <a:ext cx="131763" cy="1220788"/>
            </a:xfrm>
            <a:custGeom>
              <a:avLst/>
              <a:gdLst>
                <a:gd name="T0" fmla="*/ 0 w 63"/>
                <a:gd name="T1" fmla="*/ 1220788 h 480"/>
                <a:gd name="T2" fmla="*/ 0 w 63"/>
                <a:gd name="T3" fmla="*/ 0 h 480"/>
                <a:gd name="T4" fmla="*/ 131763 w 63"/>
                <a:gd name="T5" fmla="*/ 0 h 480"/>
                <a:gd name="T6" fmla="*/ 131763 w 63"/>
                <a:gd name="T7" fmla="*/ 1220788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480"/>
                <a:gd name="T14" fmla="*/ 63 w 63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480">
                  <a:moveTo>
                    <a:pt x="0" y="48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480"/>
                  </a:lnTo>
                </a:path>
              </a:pathLst>
            </a:custGeom>
            <a:solidFill>
              <a:srgbClr val="FF0000"/>
            </a:solidFill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94" name="Line 56"/>
            <p:cNvSpPr>
              <a:spLocks noChangeShapeType="1"/>
            </p:cNvSpPr>
            <p:nvPr/>
          </p:nvSpPr>
          <p:spPr bwMode="auto">
            <a:xfrm>
              <a:off x="823913" y="4405313"/>
              <a:ext cx="3748087" cy="158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95" name="Line 57"/>
            <p:cNvSpPr>
              <a:spLocks noChangeShapeType="1"/>
            </p:cNvSpPr>
            <p:nvPr/>
          </p:nvSpPr>
          <p:spPr bwMode="auto">
            <a:xfrm>
              <a:off x="1198563" y="4405313"/>
              <a:ext cx="1587" cy="889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96" name="Rectangle 58"/>
            <p:cNvSpPr>
              <a:spLocks noChangeArrowheads="1"/>
            </p:cNvSpPr>
            <p:nvPr/>
          </p:nvSpPr>
          <p:spPr bwMode="auto">
            <a:xfrm>
              <a:off x="1028700" y="4498975"/>
              <a:ext cx="21748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C1</a:t>
              </a:r>
            </a:p>
          </p:txBody>
        </p:sp>
        <p:sp>
          <p:nvSpPr>
            <p:cNvPr id="53297" name="Line 59"/>
            <p:cNvSpPr>
              <a:spLocks noChangeShapeType="1"/>
            </p:cNvSpPr>
            <p:nvPr/>
          </p:nvSpPr>
          <p:spPr bwMode="auto">
            <a:xfrm>
              <a:off x="1946275" y="4405313"/>
              <a:ext cx="1588" cy="889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298" name="Rectangle 60"/>
            <p:cNvSpPr>
              <a:spLocks noChangeArrowheads="1"/>
            </p:cNvSpPr>
            <p:nvPr/>
          </p:nvSpPr>
          <p:spPr bwMode="auto">
            <a:xfrm>
              <a:off x="1601788" y="4498975"/>
              <a:ext cx="531812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C4cris</a:t>
              </a:r>
            </a:p>
          </p:txBody>
        </p:sp>
        <p:sp>
          <p:nvSpPr>
            <p:cNvPr id="53299" name="Line 61"/>
            <p:cNvSpPr>
              <a:spLocks noChangeShapeType="1"/>
            </p:cNvSpPr>
            <p:nvPr/>
          </p:nvSpPr>
          <p:spPr bwMode="auto">
            <a:xfrm>
              <a:off x="2693988" y="4405313"/>
              <a:ext cx="1587" cy="889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00" name="Rectangle 62"/>
            <p:cNvSpPr>
              <a:spLocks noChangeArrowheads="1"/>
            </p:cNvSpPr>
            <p:nvPr/>
          </p:nvSpPr>
          <p:spPr bwMode="auto">
            <a:xfrm>
              <a:off x="2251075" y="4498975"/>
              <a:ext cx="6334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C4amor</a:t>
              </a:r>
            </a:p>
          </p:txBody>
        </p:sp>
        <p:sp>
          <p:nvSpPr>
            <p:cNvPr id="53301" name="Line 63"/>
            <p:cNvSpPr>
              <a:spLocks noChangeShapeType="1"/>
            </p:cNvSpPr>
            <p:nvPr/>
          </p:nvSpPr>
          <p:spPr bwMode="auto">
            <a:xfrm>
              <a:off x="3441700" y="4405313"/>
              <a:ext cx="1588" cy="889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02" name="Rectangle 64"/>
            <p:cNvSpPr>
              <a:spLocks noChangeArrowheads="1"/>
            </p:cNvSpPr>
            <p:nvPr/>
          </p:nvSpPr>
          <p:spPr bwMode="auto">
            <a:xfrm>
              <a:off x="3108325" y="4498975"/>
              <a:ext cx="58896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C2,3,5</a:t>
              </a:r>
            </a:p>
          </p:txBody>
        </p:sp>
        <p:sp>
          <p:nvSpPr>
            <p:cNvPr id="53303" name="Line 65"/>
            <p:cNvSpPr>
              <a:spLocks noChangeShapeType="1"/>
            </p:cNvSpPr>
            <p:nvPr/>
          </p:nvSpPr>
          <p:spPr bwMode="auto">
            <a:xfrm>
              <a:off x="4187825" y="4405313"/>
              <a:ext cx="1588" cy="88900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04" name="Rectangle 66"/>
            <p:cNvSpPr>
              <a:spLocks noChangeArrowheads="1"/>
            </p:cNvSpPr>
            <p:nvPr/>
          </p:nvSpPr>
          <p:spPr bwMode="auto">
            <a:xfrm>
              <a:off x="4017963" y="4498975"/>
              <a:ext cx="217487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C6</a:t>
              </a:r>
            </a:p>
          </p:txBody>
        </p:sp>
        <p:sp>
          <p:nvSpPr>
            <p:cNvPr id="53305" name="Line 67"/>
            <p:cNvSpPr>
              <a:spLocks noChangeShapeType="1"/>
            </p:cNvSpPr>
            <p:nvPr/>
          </p:nvSpPr>
          <p:spPr bwMode="auto">
            <a:xfrm flipV="1">
              <a:off x="823913" y="1355725"/>
              <a:ext cx="1587" cy="304958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06" name="Line 68"/>
            <p:cNvSpPr>
              <a:spLocks noChangeShapeType="1"/>
            </p:cNvSpPr>
            <p:nvPr/>
          </p:nvSpPr>
          <p:spPr bwMode="auto">
            <a:xfrm flipH="1">
              <a:off x="752475" y="4405313"/>
              <a:ext cx="71438" cy="1587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07" name="Rectangle 69"/>
            <p:cNvSpPr>
              <a:spLocks noChangeArrowheads="1"/>
            </p:cNvSpPr>
            <p:nvPr/>
          </p:nvSpPr>
          <p:spPr bwMode="auto">
            <a:xfrm>
              <a:off x="522288" y="4268788"/>
              <a:ext cx="1079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53308" name="Line 70"/>
            <p:cNvSpPr>
              <a:spLocks noChangeShapeType="1"/>
            </p:cNvSpPr>
            <p:nvPr/>
          </p:nvSpPr>
          <p:spPr bwMode="auto">
            <a:xfrm flipH="1">
              <a:off x="752475" y="2879725"/>
              <a:ext cx="71438" cy="158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09" name="Rectangle 71"/>
            <p:cNvSpPr>
              <a:spLocks noChangeArrowheads="1"/>
            </p:cNvSpPr>
            <p:nvPr/>
          </p:nvSpPr>
          <p:spPr bwMode="auto">
            <a:xfrm>
              <a:off x="307975" y="2744788"/>
              <a:ext cx="3238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100</a:t>
              </a:r>
            </a:p>
          </p:txBody>
        </p:sp>
        <p:sp>
          <p:nvSpPr>
            <p:cNvPr id="53310" name="Line 72"/>
            <p:cNvSpPr>
              <a:spLocks noChangeShapeType="1"/>
            </p:cNvSpPr>
            <p:nvPr/>
          </p:nvSpPr>
          <p:spPr bwMode="auto">
            <a:xfrm flipH="1">
              <a:off x="752475" y="1355725"/>
              <a:ext cx="71438" cy="1588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11" name="Rectangle 73"/>
            <p:cNvSpPr>
              <a:spLocks noChangeArrowheads="1"/>
            </p:cNvSpPr>
            <p:nvPr/>
          </p:nvSpPr>
          <p:spPr bwMode="auto">
            <a:xfrm>
              <a:off x="307975" y="1219200"/>
              <a:ext cx="3238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400" b="1">
                  <a:solidFill>
                    <a:srgbClr val="FFFF00"/>
                  </a:solidFill>
                  <a:latin typeface="Comic Sans MS" pitchFamily="66" charset="0"/>
                </a:rPr>
                <a:t>200</a:t>
              </a:r>
            </a:p>
          </p:txBody>
        </p:sp>
      </p:grpSp>
      <p:sp>
        <p:nvSpPr>
          <p:cNvPr id="53312" name="Rectangle 75"/>
          <p:cNvSpPr>
            <a:spLocks noChangeArrowheads="1"/>
          </p:cNvSpPr>
          <p:nvPr/>
        </p:nvSpPr>
        <p:spPr bwMode="auto">
          <a:xfrm>
            <a:off x="5170488" y="1468438"/>
            <a:ext cx="35782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62" name="Text Box 133"/>
          <p:cNvSpPr txBox="1">
            <a:spLocks noChangeArrowheads="1"/>
          </p:cNvSpPr>
          <p:nvPr/>
        </p:nvSpPr>
        <p:spPr bwMode="auto">
          <a:xfrm>
            <a:off x="984250" y="74613"/>
            <a:ext cx="759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Dipendenza del T1 </a:t>
            </a:r>
            <a:r>
              <a:rPr lang="it-IT" sz="2400" b="1" baseline="30000">
                <a:solidFill>
                  <a:srgbClr val="FFFF00"/>
                </a:solidFill>
                <a:latin typeface="Comic Sans MS" pitchFamily="66" charset="0"/>
              </a:rPr>
              <a:t>13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C dal tempo di riscaldamento</a:t>
            </a:r>
          </a:p>
        </p:txBody>
      </p:sp>
      <p:grpSp>
        <p:nvGrpSpPr>
          <p:cNvPr id="53363" name="Group 134"/>
          <p:cNvGrpSpPr>
            <a:grpSpLocks/>
          </p:cNvGrpSpPr>
          <p:nvPr/>
        </p:nvGrpSpPr>
        <p:grpSpPr bwMode="auto">
          <a:xfrm>
            <a:off x="4067175" y="4892675"/>
            <a:ext cx="5076825" cy="1800225"/>
            <a:chOff x="2562" y="3113"/>
            <a:chExt cx="3198" cy="1134"/>
          </a:xfrm>
        </p:grpSpPr>
        <p:sp>
          <p:nvSpPr>
            <p:cNvPr id="53364" name="Rectangle 135"/>
            <p:cNvSpPr>
              <a:spLocks noChangeArrowheads="1"/>
            </p:cNvSpPr>
            <p:nvPr/>
          </p:nvSpPr>
          <p:spPr bwMode="auto">
            <a:xfrm>
              <a:off x="2579" y="3249"/>
              <a:ext cx="31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b="1" dirty="0">
                  <a:solidFill>
                    <a:srgbClr val="006600"/>
                  </a:solidFill>
                  <a:latin typeface="Comic Sans MS" pitchFamily="66" charset="0"/>
                </a:rPr>
                <a:t>La media pesata della popolazione </a:t>
              </a:r>
            </a:p>
            <a:p>
              <a:pPr algn="ctr" eaLnBrk="0" hangingPunct="0"/>
              <a:r>
                <a:rPr lang="it-IT" b="1" dirty="0">
                  <a:solidFill>
                    <a:srgbClr val="006600"/>
                  </a:solidFill>
                  <a:latin typeface="Comic Sans MS" pitchFamily="66" charset="0"/>
                </a:rPr>
                <a:t>più rigida</a:t>
              </a:r>
            </a:p>
          </p:txBody>
        </p:sp>
        <p:sp>
          <p:nvSpPr>
            <p:cNvPr id="53365" name="AutoShape 136"/>
            <p:cNvSpPr>
              <a:spLocks noChangeArrowheads="1"/>
            </p:cNvSpPr>
            <p:nvPr/>
          </p:nvSpPr>
          <p:spPr bwMode="auto">
            <a:xfrm>
              <a:off x="3707" y="3679"/>
              <a:ext cx="409" cy="182"/>
            </a:xfrm>
            <a:prstGeom prst="curvedDownArrow">
              <a:avLst>
                <a:gd name="adj1" fmla="val 44945"/>
                <a:gd name="adj2" fmla="val 8989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366" name="Rectangle 137"/>
            <p:cNvSpPr>
              <a:spLocks noChangeArrowheads="1"/>
            </p:cNvSpPr>
            <p:nvPr/>
          </p:nvSpPr>
          <p:spPr bwMode="auto">
            <a:xfrm>
              <a:off x="3208" y="3770"/>
              <a:ext cx="4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>
                  <a:latin typeface="Comic Sans MS" pitchFamily="66" charset="0"/>
                </a:rPr>
                <a:t>35%</a:t>
              </a:r>
            </a:p>
          </p:txBody>
        </p:sp>
        <p:sp>
          <p:nvSpPr>
            <p:cNvPr id="53367" name="Rectangle 138"/>
            <p:cNvSpPr>
              <a:spLocks noChangeArrowheads="1"/>
            </p:cNvSpPr>
            <p:nvPr/>
          </p:nvSpPr>
          <p:spPr bwMode="auto">
            <a:xfrm>
              <a:off x="4161" y="3757"/>
              <a:ext cx="4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>
                  <a:solidFill>
                    <a:srgbClr val="FF0000"/>
                  </a:solidFill>
                  <a:latin typeface="Comic Sans MS" pitchFamily="66" charset="0"/>
                </a:rPr>
                <a:t>50%</a:t>
              </a:r>
            </a:p>
          </p:txBody>
        </p:sp>
        <p:sp>
          <p:nvSpPr>
            <p:cNvPr id="53368" name="AutoShape 139"/>
            <p:cNvSpPr>
              <a:spLocks noChangeArrowheads="1"/>
            </p:cNvSpPr>
            <p:nvPr/>
          </p:nvSpPr>
          <p:spPr bwMode="auto">
            <a:xfrm>
              <a:off x="4613" y="3678"/>
              <a:ext cx="409" cy="182"/>
            </a:xfrm>
            <a:prstGeom prst="curvedDownArrow">
              <a:avLst>
                <a:gd name="adj1" fmla="val 44945"/>
                <a:gd name="adj2" fmla="val 8989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369" name="Rectangle 140"/>
            <p:cNvSpPr>
              <a:spLocks noChangeArrowheads="1"/>
            </p:cNvSpPr>
            <p:nvPr/>
          </p:nvSpPr>
          <p:spPr bwMode="auto">
            <a:xfrm>
              <a:off x="5022" y="3770"/>
              <a:ext cx="4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t-IT" sz="2000" b="1">
                  <a:solidFill>
                    <a:srgbClr val="FFFF00"/>
                  </a:solidFill>
                  <a:latin typeface="Comic Sans MS" pitchFamily="66" charset="0"/>
                </a:rPr>
                <a:t>60%</a:t>
              </a:r>
            </a:p>
          </p:txBody>
        </p:sp>
        <p:sp>
          <p:nvSpPr>
            <p:cNvPr id="53370" name="Oval 141"/>
            <p:cNvSpPr>
              <a:spLocks noChangeArrowheads="1"/>
            </p:cNvSpPr>
            <p:nvPr/>
          </p:nvSpPr>
          <p:spPr bwMode="auto">
            <a:xfrm>
              <a:off x="2562" y="3113"/>
              <a:ext cx="3198" cy="11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85" name="Object 32"/>
          <p:cNvGraphicFramePr>
            <a:graphicFrameLocks/>
          </p:cNvGraphicFramePr>
          <p:nvPr/>
        </p:nvGraphicFramePr>
        <p:xfrm>
          <a:off x="8434724" y="531082"/>
          <a:ext cx="566057" cy="829501"/>
        </p:xfrm>
        <a:graphic>
          <a:graphicData uri="http://schemas.openxmlformats.org/presentationml/2006/ole">
            <p:oleObj spid="_x0000_s126978" name="Paint Shop Pro Image" r:id="rId9" imgW="1761840" imgH="2228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412750" y="122238"/>
            <a:ext cx="8116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Modello termodinamico per gli esperimenti di </a:t>
            </a:r>
          </a:p>
          <a:p>
            <a:pPr algn="ctr"/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cross-polarization</a:t>
            </a:r>
          </a:p>
        </p:txBody>
      </p:sp>
      <p:grpSp>
        <p:nvGrpSpPr>
          <p:cNvPr id="55299" name="Group 426"/>
          <p:cNvGrpSpPr>
            <a:grpSpLocks/>
          </p:cNvGrpSpPr>
          <p:nvPr/>
        </p:nvGrpSpPr>
        <p:grpSpPr bwMode="auto">
          <a:xfrm>
            <a:off x="2971800" y="1282700"/>
            <a:ext cx="3771900" cy="2300288"/>
            <a:chOff x="1872" y="736"/>
            <a:chExt cx="2376" cy="1449"/>
          </a:xfrm>
        </p:grpSpPr>
        <p:sp>
          <p:nvSpPr>
            <p:cNvPr id="55351" name="Rectangle 5"/>
            <p:cNvSpPr>
              <a:spLocks noChangeArrowheads="1"/>
            </p:cNvSpPr>
            <p:nvPr/>
          </p:nvSpPr>
          <p:spPr bwMode="auto">
            <a:xfrm>
              <a:off x="2039" y="900"/>
              <a:ext cx="579" cy="4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aseline="30000">
                  <a:solidFill>
                    <a:srgbClr val="FF0000"/>
                  </a:solidFill>
                  <a:latin typeface="Comic Sans MS" pitchFamily="66" charset="0"/>
                </a:rPr>
                <a:t>13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C</a:t>
              </a:r>
            </a:p>
          </p:txBody>
        </p:sp>
        <p:sp>
          <p:nvSpPr>
            <p:cNvPr id="55352" name="Line 6"/>
            <p:cNvSpPr>
              <a:spLocks noChangeShapeType="1"/>
            </p:cNvSpPr>
            <p:nvPr/>
          </p:nvSpPr>
          <p:spPr bwMode="auto">
            <a:xfrm>
              <a:off x="2332" y="1370"/>
              <a:ext cx="0" cy="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53" name="Rectangle 7"/>
            <p:cNvSpPr>
              <a:spLocks noChangeArrowheads="1"/>
            </p:cNvSpPr>
            <p:nvPr/>
          </p:nvSpPr>
          <p:spPr bwMode="auto">
            <a:xfrm>
              <a:off x="3098" y="736"/>
              <a:ext cx="864" cy="6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aseline="3000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H</a:t>
              </a:r>
            </a:p>
          </p:txBody>
        </p:sp>
        <p:sp>
          <p:nvSpPr>
            <p:cNvPr id="55354" name="Line 8"/>
            <p:cNvSpPr>
              <a:spLocks noChangeShapeType="1"/>
            </p:cNvSpPr>
            <p:nvPr/>
          </p:nvSpPr>
          <p:spPr bwMode="auto">
            <a:xfrm>
              <a:off x="2659" y="1057"/>
              <a:ext cx="3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55" name="Line 9"/>
            <p:cNvSpPr>
              <a:spLocks noChangeShapeType="1"/>
            </p:cNvSpPr>
            <p:nvPr/>
          </p:nvSpPr>
          <p:spPr bwMode="auto">
            <a:xfrm>
              <a:off x="3537" y="1445"/>
              <a:ext cx="0" cy="4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56" name="Line 10"/>
            <p:cNvSpPr>
              <a:spLocks noChangeShapeType="1"/>
            </p:cNvSpPr>
            <p:nvPr/>
          </p:nvSpPr>
          <p:spPr bwMode="auto">
            <a:xfrm>
              <a:off x="1872" y="1877"/>
              <a:ext cx="23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57" name="Text Box 11"/>
            <p:cNvSpPr txBox="1">
              <a:spLocks noChangeArrowheads="1"/>
            </p:cNvSpPr>
            <p:nvPr/>
          </p:nvSpPr>
          <p:spPr bwMode="auto">
            <a:xfrm>
              <a:off x="2692" y="1954"/>
              <a:ext cx="5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lattice</a:t>
              </a:r>
            </a:p>
          </p:txBody>
        </p:sp>
        <p:sp>
          <p:nvSpPr>
            <p:cNvPr id="55358" name="Text Box 12"/>
            <p:cNvSpPr txBox="1">
              <a:spLocks noChangeArrowheads="1"/>
            </p:cNvSpPr>
            <p:nvPr/>
          </p:nvSpPr>
          <p:spPr bwMode="auto">
            <a:xfrm>
              <a:off x="2692" y="819"/>
              <a:ext cx="3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FF00"/>
                  </a:solidFill>
                  <a:latin typeface="Comic Sans MS" pitchFamily="66" charset="0"/>
                </a:rPr>
                <a:t>TCH</a:t>
              </a:r>
            </a:p>
          </p:txBody>
        </p:sp>
        <p:sp>
          <p:nvSpPr>
            <p:cNvPr id="55359" name="Rectangle 13"/>
            <p:cNvSpPr>
              <a:spLocks noChangeArrowheads="1"/>
            </p:cNvSpPr>
            <p:nvPr/>
          </p:nvSpPr>
          <p:spPr bwMode="auto">
            <a:xfrm>
              <a:off x="2389" y="1542"/>
              <a:ext cx="6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T1</a:t>
              </a:r>
              <a:r>
                <a:rPr lang="en-US" b="1">
                  <a:solidFill>
                    <a:srgbClr val="FFFF00"/>
                  </a:solidFill>
                  <a:latin typeface="Symbol" pitchFamily="18" charset="2"/>
                </a:rPr>
                <a:t>r</a:t>
              </a: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r>
                <a:rPr lang="en-US" b="1" baseline="30000">
                  <a:solidFill>
                    <a:srgbClr val="FFFF00"/>
                  </a:solidFill>
                  <a:latin typeface="Comic Sans MS" pitchFamily="66" charset="0"/>
                </a:rPr>
                <a:t>13C</a:t>
              </a:r>
            </a:p>
          </p:txBody>
        </p:sp>
        <p:sp>
          <p:nvSpPr>
            <p:cNvPr id="55360" name="Rectangle 14"/>
            <p:cNvSpPr>
              <a:spLocks noChangeArrowheads="1"/>
            </p:cNvSpPr>
            <p:nvPr/>
          </p:nvSpPr>
          <p:spPr bwMode="auto">
            <a:xfrm>
              <a:off x="3578" y="1524"/>
              <a:ext cx="5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T1</a:t>
              </a:r>
              <a:r>
                <a:rPr lang="en-US" b="1">
                  <a:solidFill>
                    <a:srgbClr val="FFFF00"/>
                  </a:solidFill>
                  <a:latin typeface="Symbol" pitchFamily="18" charset="2"/>
                </a:rPr>
                <a:t>r</a:t>
              </a:r>
              <a:r>
                <a:rPr lang="en-US" b="1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  <a:r>
                <a:rPr lang="en-US" b="1" baseline="30000">
                  <a:solidFill>
                    <a:srgbClr val="FFFF00"/>
                  </a:solidFill>
                  <a:latin typeface="Comic Sans MS" pitchFamily="66" charset="0"/>
                </a:rPr>
                <a:t>1H</a:t>
              </a:r>
            </a:p>
          </p:txBody>
        </p:sp>
        <p:sp>
          <p:nvSpPr>
            <p:cNvPr id="55361" name="Oval 18"/>
            <p:cNvSpPr>
              <a:spLocks noChangeArrowheads="1"/>
            </p:cNvSpPr>
            <p:nvPr/>
          </p:nvSpPr>
          <p:spPr bwMode="auto">
            <a:xfrm>
              <a:off x="3593" y="1474"/>
              <a:ext cx="550" cy="30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5300" name="Text Box 21"/>
          <p:cNvSpPr txBox="1">
            <a:spLocks noChangeArrowheads="1"/>
          </p:cNvSpPr>
          <p:nvPr/>
        </p:nvSpPr>
        <p:spPr bwMode="auto">
          <a:xfrm>
            <a:off x="2000250" y="6043613"/>
            <a:ext cx="176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Comic Sans MS" pitchFamily="66" charset="0"/>
              </a:rPr>
              <a:t>Contact time (t</a:t>
            </a:r>
            <a:r>
              <a:rPr lang="en-US" sz="1200" b="1" baseline="-25000">
                <a:solidFill>
                  <a:srgbClr val="FFFF00"/>
                </a:solidFill>
                <a:latin typeface="Comic Sans MS" pitchFamily="66" charset="0"/>
              </a:rPr>
              <a:t>cp, </a:t>
            </a:r>
            <a:r>
              <a:rPr lang="en-US" sz="1200" b="1">
                <a:solidFill>
                  <a:srgbClr val="FFFF00"/>
                </a:solidFill>
                <a:latin typeface="Comic Sans MS" pitchFamily="66" charset="0"/>
              </a:rPr>
              <a:t>ms)</a:t>
            </a:r>
          </a:p>
        </p:txBody>
      </p:sp>
      <p:sp>
        <p:nvSpPr>
          <p:cNvPr id="55301" name="Freeform 181"/>
          <p:cNvSpPr>
            <a:spLocks/>
          </p:cNvSpPr>
          <p:nvPr/>
        </p:nvSpPr>
        <p:spPr bwMode="auto">
          <a:xfrm>
            <a:off x="892175" y="3779838"/>
            <a:ext cx="3278188" cy="2028825"/>
          </a:xfrm>
          <a:custGeom>
            <a:avLst/>
            <a:gdLst>
              <a:gd name="T0" fmla="*/ 36397 w 1351"/>
              <a:gd name="T1" fmla="*/ 2028825 h 1497"/>
              <a:gd name="T2" fmla="*/ 541107 w 1351"/>
              <a:gd name="T3" fmla="*/ 120618 h 1497"/>
              <a:gd name="T4" fmla="*/ 3278188 w 1351"/>
              <a:gd name="T5" fmla="*/ 1302405 h 1497"/>
              <a:gd name="T6" fmla="*/ 0 60000 65536"/>
              <a:gd name="T7" fmla="*/ 0 60000 65536"/>
              <a:gd name="T8" fmla="*/ 0 60000 65536"/>
              <a:gd name="T9" fmla="*/ 0 w 1351"/>
              <a:gd name="T10" fmla="*/ 0 h 1497"/>
              <a:gd name="T11" fmla="*/ 1351 w 1351"/>
              <a:gd name="T12" fmla="*/ 1497 h 14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1" h="1497">
                <a:moveTo>
                  <a:pt x="15" y="1497"/>
                </a:moveTo>
                <a:cubicBezTo>
                  <a:pt x="7" y="837"/>
                  <a:pt x="0" y="178"/>
                  <a:pt x="223" y="89"/>
                </a:cubicBezTo>
                <a:cubicBezTo>
                  <a:pt x="446" y="0"/>
                  <a:pt x="1163" y="816"/>
                  <a:pt x="1351" y="96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5302" name="Text Box 182"/>
          <p:cNvSpPr txBox="1">
            <a:spLocks noChangeArrowheads="1"/>
          </p:cNvSpPr>
          <p:nvPr/>
        </p:nvSpPr>
        <p:spPr bwMode="auto">
          <a:xfrm>
            <a:off x="958850" y="4694238"/>
            <a:ext cx="6064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TCH</a:t>
            </a:r>
          </a:p>
        </p:txBody>
      </p:sp>
      <p:sp>
        <p:nvSpPr>
          <p:cNvPr id="55303" name="Rectangle 183"/>
          <p:cNvSpPr>
            <a:spLocks noChangeArrowheads="1"/>
          </p:cNvSpPr>
          <p:nvPr/>
        </p:nvSpPr>
        <p:spPr bwMode="auto">
          <a:xfrm>
            <a:off x="3009900" y="4276725"/>
            <a:ext cx="754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T1</a:t>
            </a:r>
            <a:r>
              <a:rPr lang="en-US" sz="1600" b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sz="1600" b="1" baseline="30000">
                <a:solidFill>
                  <a:schemeClr val="bg1"/>
                </a:solidFill>
                <a:latin typeface="Comic Sans MS" pitchFamily="66" charset="0"/>
              </a:rPr>
              <a:t>1H</a:t>
            </a:r>
          </a:p>
        </p:txBody>
      </p:sp>
      <p:sp>
        <p:nvSpPr>
          <p:cNvPr id="55304" name="Text Box 184"/>
          <p:cNvSpPr txBox="1">
            <a:spLocks noChangeArrowheads="1"/>
          </p:cNvSpPr>
          <p:nvPr/>
        </p:nvSpPr>
        <p:spPr bwMode="auto">
          <a:xfrm rot="-5400000">
            <a:off x="-165894" y="4744244"/>
            <a:ext cx="121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Comic Sans MS" pitchFamily="66" charset="0"/>
              </a:rPr>
              <a:t>Intensity (M</a:t>
            </a:r>
            <a:r>
              <a:rPr lang="en-US" sz="1200" b="1" baseline="-2500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1200" b="1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55305" name="Text Box 187"/>
          <p:cNvSpPr txBox="1">
            <a:spLocks noChangeArrowheads="1"/>
          </p:cNvSpPr>
          <p:nvPr/>
        </p:nvSpPr>
        <p:spPr bwMode="auto">
          <a:xfrm>
            <a:off x="4651375" y="4524375"/>
            <a:ext cx="430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n-US" baseline="-2500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=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b="1" baseline="-25000">
                <a:solidFill>
                  <a:schemeClr val="bg1"/>
                </a:solidFill>
                <a:latin typeface="Comic Sans MS" pitchFamily="66" charset="0"/>
              </a:rPr>
              <a:t>0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[exp(-t</a:t>
            </a:r>
            <a:r>
              <a:rPr lang="en-US" baseline="-25000">
                <a:solidFill>
                  <a:srgbClr val="FFFF00"/>
                </a:solidFill>
                <a:latin typeface="Comic Sans MS" pitchFamily="66" charset="0"/>
              </a:rPr>
              <a:t>cp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/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T1</a:t>
            </a:r>
            <a:r>
              <a:rPr lang="en-US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baseline="30000">
                <a:solidFill>
                  <a:schemeClr val="bg1"/>
                </a:solidFill>
                <a:latin typeface="Comic Sans MS" pitchFamily="66" charset="0"/>
              </a:rPr>
              <a:t>1H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)-exp(-t</a:t>
            </a:r>
            <a:r>
              <a:rPr lang="en-US" baseline="-25000">
                <a:solidFill>
                  <a:srgbClr val="FFFF00"/>
                </a:solidFill>
                <a:latin typeface="Comic Sans MS" pitchFamily="66" charset="0"/>
              </a:rPr>
              <a:t>cp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/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TCH</a:t>
            </a:r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)] </a:t>
            </a:r>
          </a:p>
        </p:txBody>
      </p:sp>
      <p:grpSp>
        <p:nvGrpSpPr>
          <p:cNvPr id="55306" name="Group 382"/>
          <p:cNvGrpSpPr>
            <a:grpSpLocks noChangeAspect="1"/>
          </p:cNvGrpSpPr>
          <p:nvPr/>
        </p:nvGrpSpPr>
        <p:grpSpPr bwMode="auto">
          <a:xfrm>
            <a:off x="503238" y="3684588"/>
            <a:ext cx="4157662" cy="2428875"/>
            <a:chOff x="317" y="2321"/>
            <a:chExt cx="2619" cy="1530"/>
          </a:xfrm>
        </p:grpSpPr>
        <p:sp>
          <p:nvSpPr>
            <p:cNvPr id="55307" name="AutoShape 381"/>
            <p:cNvSpPr>
              <a:spLocks noChangeAspect="1" noChangeArrowheads="1" noTextEdit="1"/>
            </p:cNvSpPr>
            <p:nvPr/>
          </p:nvSpPr>
          <p:spPr bwMode="auto">
            <a:xfrm>
              <a:off x="317" y="2321"/>
              <a:ext cx="2619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08" name="Rectangle 383"/>
            <p:cNvSpPr>
              <a:spLocks noChangeArrowheads="1"/>
            </p:cNvSpPr>
            <p:nvPr/>
          </p:nvSpPr>
          <p:spPr bwMode="auto">
            <a:xfrm>
              <a:off x="567" y="2459"/>
              <a:ext cx="2119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09" name="Line 384"/>
            <p:cNvSpPr>
              <a:spLocks noChangeShapeType="1"/>
            </p:cNvSpPr>
            <p:nvPr/>
          </p:nvSpPr>
          <p:spPr bwMode="auto">
            <a:xfrm>
              <a:off x="567" y="3667"/>
              <a:ext cx="2119" cy="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10" name="Line 385"/>
            <p:cNvSpPr>
              <a:spLocks noChangeShapeType="1"/>
            </p:cNvSpPr>
            <p:nvPr/>
          </p:nvSpPr>
          <p:spPr bwMode="auto">
            <a:xfrm>
              <a:off x="567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11" name="Rectangle 386"/>
            <p:cNvSpPr>
              <a:spLocks noChangeArrowheads="1"/>
            </p:cNvSpPr>
            <p:nvPr/>
          </p:nvSpPr>
          <p:spPr bwMode="auto">
            <a:xfrm>
              <a:off x="521" y="37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12" name="Line 387"/>
            <p:cNvSpPr>
              <a:spLocks noChangeShapeType="1"/>
            </p:cNvSpPr>
            <p:nvPr/>
          </p:nvSpPr>
          <p:spPr bwMode="auto">
            <a:xfrm>
              <a:off x="831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13" name="Rectangle 388"/>
            <p:cNvSpPr>
              <a:spLocks noChangeArrowheads="1"/>
            </p:cNvSpPr>
            <p:nvPr/>
          </p:nvSpPr>
          <p:spPr bwMode="auto">
            <a:xfrm>
              <a:off x="785" y="37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14" name="Line 389"/>
            <p:cNvSpPr>
              <a:spLocks noChangeShapeType="1"/>
            </p:cNvSpPr>
            <p:nvPr/>
          </p:nvSpPr>
          <p:spPr bwMode="auto">
            <a:xfrm>
              <a:off x="1096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15" name="Rectangle 390"/>
            <p:cNvSpPr>
              <a:spLocks noChangeArrowheads="1"/>
            </p:cNvSpPr>
            <p:nvPr/>
          </p:nvSpPr>
          <p:spPr bwMode="auto">
            <a:xfrm>
              <a:off x="1050" y="37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4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16" name="Line 391"/>
            <p:cNvSpPr>
              <a:spLocks noChangeShapeType="1"/>
            </p:cNvSpPr>
            <p:nvPr/>
          </p:nvSpPr>
          <p:spPr bwMode="auto">
            <a:xfrm>
              <a:off x="1361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17" name="Rectangle 392"/>
            <p:cNvSpPr>
              <a:spLocks noChangeArrowheads="1"/>
            </p:cNvSpPr>
            <p:nvPr/>
          </p:nvSpPr>
          <p:spPr bwMode="auto">
            <a:xfrm>
              <a:off x="1315" y="37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6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18" name="Line 393"/>
            <p:cNvSpPr>
              <a:spLocks noChangeShapeType="1"/>
            </p:cNvSpPr>
            <p:nvPr/>
          </p:nvSpPr>
          <p:spPr bwMode="auto">
            <a:xfrm>
              <a:off x="1626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19" name="Rectangle 394"/>
            <p:cNvSpPr>
              <a:spLocks noChangeArrowheads="1"/>
            </p:cNvSpPr>
            <p:nvPr/>
          </p:nvSpPr>
          <p:spPr bwMode="auto">
            <a:xfrm>
              <a:off x="1580" y="37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8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20" name="Line 395"/>
            <p:cNvSpPr>
              <a:spLocks noChangeShapeType="1"/>
            </p:cNvSpPr>
            <p:nvPr/>
          </p:nvSpPr>
          <p:spPr bwMode="auto">
            <a:xfrm>
              <a:off x="1891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21" name="Rectangle 396"/>
            <p:cNvSpPr>
              <a:spLocks noChangeArrowheads="1"/>
            </p:cNvSpPr>
            <p:nvPr/>
          </p:nvSpPr>
          <p:spPr bwMode="auto">
            <a:xfrm>
              <a:off x="1820" y="3705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10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22" name="Line 397"/>
            <p:cNvSpPr>
              <a:spLocks noChangeShapeType="1"/>
            </p:cNvSpPr>
            <p:nvPr/>
          </p:nvSpPr>
          <p:spPr bwMode="auto">
            <a:xfrm>
              <a:off x="2156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23" name="Rectangle 398"/>
            <p:cNvSpPr>
              <a:spLocks noChangeArrowheads="1"/>
            </p:cNvSpPr>
            <p:nvPr/>
          </p:nvSpPr>
          <p:spPr bwMode="auto">
            <a:xfrm>
              <a:off x="2085" y="3705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12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24" name="Line 399"/>
            <p:cNvSpPr>
              <a:spLocks noChangeShapeType="1"/>
            </p:cNvSpPr>
            <p:nvPr/>
          </p:nvSpPr>
          <p:spPr bwMode="auto">
            <a:xfrm>
              <a:off x="2421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25" name="Rectangle 400"/>
            <p:cNvSpPr>
              <a:spLocks noChangeArrowheads="1"/>
            </p:cNvSpPr>
            <p:nvPr/>
          </p:nvSpPr>
          <p:spPr bwMode="auto">
            <a:xfrm>
              <a:off x="2350" y="3705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14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26" name="Line 401"/>
            <p:cNvSpPr>
              <a:spLocks noChangeShapeType="1"/>
            </p:cNvSpPr>
            <p:nvPr/>
          </p:nvSpPr>
          <p:spPr bwMode="auto">
            <a:xfrm>
              <a:off x="2686" y="3667"/>
              <a:ext cx="1" cy="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27" name="Rectangle 402"/>
            <p:cNvSpPr>
              <a:spLocks noChangeArrowheads="1"/>
            </p:cNvSpPr>
            <p:nvPr/>
          </p:nvSpPr>
          <p:spPr bwMode="auto">
            <a:xfrm>
              <a:off x="2615" y="3705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16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28" name="Line 403"/>
            <p:cNvSpPr>
              <a:spLocks noChangeShapeType="1"/>
            </p:cNvSpPr>
            <p:nvPr/>
          </p:nvSpPr>
          <p:spPr bwMode="auto">
            <a:xfrm flipV="1">
              <a:off x="567" y="2459"/>
              <a:ext cx="1" cy="120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29" name="Line 404"/>
            <p:cNvSpPr>
              <a:spLocks noChangeShapeType="1"/>
            </p:cNvSpPr>
            <p:nvPr/>
          </p:nvSpPr>
          <p:spPr bwMode="auto">
            <a:xfrm flipH="1">
              <a:off x="535" y="3667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30" name="Rectangle 405"/>
            <p:cNvSpPr>
              <a:spLocks noChangeArrowheads="1"/>
            </p:cNvSpPr>
            <p:nvPr/>
          </p:nvSpPr>
          <p:spPr bwMode="auto">
            <a:xfrm>
              <a:off x="358" y="3622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0.0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31" name="Line 406"/>
            <p:cNvSpPr>
              <a:spLocks noChangeShapeType="1"/>
            </p:cNvSpPr>
            <p:nvPr/>
          </p:nvSpPr>
          <p:spPr bwMode="auto">
            <a:xfrm flipH="1">
              <a:off x="535" y="3546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32" name="Rectangle 407"/>
            <p:cNvSpPr>
              <a:spLocks noChangeArrowheads="1"/>
            </p:cNvSpPr>
            <p:nvPr/>
          </p:nvSpPr>
          <p:spPr bwMode="auto">
            <a:xfrm>
              <a:off x="358" y="3502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33" name="Line 408"/>
            <p:cNvSpPr>
              <a:spLocks noChangeShapeType="1"/>
            </p:cNvSpPr>
            <p:nvPr/>
          </p:nvSpPr>
          <p:spPr bwMode="auto">
            <a:xfrm flipH="1">
              <a:off x="535" y="3425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34" name="Rectangle 409"/>
            <p:cNvSpPr>
              <a:spLocks noChangeArrowheads="1"/>
            </p:cNvSpPr>
            <p:nvPr/>
          </p:nvSpPr>
          <p:spPr bwMode="auto">
            <a:xfrm>
              <a:off x="358" y="3381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35" name="Line 410"/>
            <p:cNvSpPr>
              <a:spLocks noChangeShapeType="1"/>
            </p:cNvSpPr>
            <p:nvPr/>
          </p:nvSpPr>
          <p:spPr bwMode="auto">
            <a:xfrm flipH="1">
              <a:off x="535" y="3305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36" name="Rectangle 411"/>
            <p:cNvSpPr>
              <a:spLocks noChangeArrowheads="1"/>
            </p:cNvSpPr>
            <p:nvPr/>
          </p:nvSpPr>
          <p:spPr bwMode="auto">
            <a:xfrm>
              <a:off x="358" y="3261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37" name="Line 412"/>
            <p:cNvSpPr>
              <a:spLocks noChangeShapeType="1"/>
            </p:cNvSpPr>
            <p:nvPr/>
          </p:nvSpPr>
          <p:spPr bwMode="auto">
            <a:xfrm flipH="1">
              <a:off x="535" y="3184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38" name="Rectangle 413"/>
            <p:cNvSpPr>
              <a:spLocks noChangeArrowheads="1"/>
            </p:cNvSpPr>
            <p:nvPr/>
          </p:nvSpPr>
          <p:spPr bwMode="auto">
            <a:xfrm>
              <a:off x="358" y="3139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0.4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39" name="Line 414"/>
            <p:cNvSpPr>
              <a:spLocks noChangeShapeType="1"/>
            </p:cNvSpPr>
            <p:nvPr/>
          </p:nvSpPr>
          <p:spPr bwMode="auto">
            <a:xfrm flipH="1">
              <a:off x="535" y="3063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40" name="Rectangle 415"/>
            <p:cNvSpPr>
              <a:spLocks noChangeArrowheads="1"/>
            </p:cNvSpPr>
            <p:nvPr/>
          </p:nvSpPr>
          <p:spPr bwMode="auto">
            <a:xfrm>
              <a:off x="358" y="3019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0.5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41" name="Line 416"/>
            <p:cNvSpPr>
              <a:spLocks noChangeShapeType="1"/>
            </p:cNvSpPr>
            <p:nvPr/>
          </p:nvSpPr>
          <p:spPr bwMode="auto">
            <a:xfrm flipH="1">
              <a:off x="535" y="2943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42" name="Rectangle 417"/>
            <p:cNvSpPr>
              <a:spLocks noChangeArrowheads="1"/>
            </p:cNvSpPr>
            <p:nvPr/>
          </p:nvSpPr>
          <p:spPr bwMode="auto">
            <a:xfrm>
              <a:off x="358" y="2898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0.6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43" name="Line 418"/>
            <p:cNvSpPr>
              <a:spLocks noChangeShapeType="1"/>
            </p:cNvSpPr>
            <p:nvPr/>
          </p:nvSpPr>
          <p:spPr bwMode="auto">
            <a:xfrm flipH="1">
              <a:off x="535" y="2821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44" name="Rectangle 419"/>
            <p:cNvSpPr>
              <a:spLocks noChangeArrowheads="1"/>
            </p:cNvSpPr>
            <p:nvPr/>
          </p:nvSpPr>
          <p:spPr bwMode="auto">
            <a:xfrm>
              <a:off x="358" y="2777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0.7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45" name="Line 420"/>
            <p:cNvSpPr>
              <a:spLocks noChangeShapeType="1"/>
            </p:cNvSpPr>
            <p:nvPr/>
          </p:nvSpPr>
          <p:spPr bwMode="auto">
            <a:xfrm flipH="1">
              <a:off x="535" y="2701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46" name="Rectangle 421"/>
            <p:cNvSpPr>
              <a:spLocks noChangeArrowheads="1"/>
            </p:cNvSpPr>
            <p:nvPr/>
          </p:nvSpPr>
          <p:spPr bwMode="auto">
            <a:xfrm>
              <a:off x="358" y="2656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0.8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47" name="Line 422"/>
            <p:cNvSpPr>
              <a:spLocks noChangeShapeType="1"/>
            </p:cNvSpPr>
            <p:nvPr/>
          </p:nvSpPr>
          <p:spPr bwMode="auto">
            <a:xfrm flipH="1">
              <a:off x="535" y="2580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48" name="Rectangle 423"/>
            <p:cNvSpPr>
              <a:spLocks noChangeArrowheads="1"/>
            </p:cNvSpPr>
            <p:nvPr/>
          </p:nvSpPr>
          <p:spPr bwMode="auto">
            <a:xfrm>
              <a:off x="358" y="2536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0.9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5349" name="Line 424"/>
            <p:cNvSpPr>
              <a:spLocks noChangeShapeType="1"/>
            </p:cNvSpPr>
            <p:nvPr/>
          </p:nvSpPr>
          <p:spPr bwMode="auto">
            <a:xfrm flipH="1">
              <a:off x="535" y="2459"/>
              <a:ext cx="3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5350" name="Rectangle 425"/>
            <p:cNvSpPr>
              <a:spLocks noChangeArrowheads="1"/>
            </p:cNvSpPr>
            <p:nvPr/>
          </p:nvSpPr>
          <p:spPr bwMode="auto">
            <a:xfrm>
              <a:off x="358" y="2414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FFFF00"/>
                  </a:solidFill>
                </a:rPr>
                <a:t>1.0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66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67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68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24929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71"/>
          <p:cNvSpPr>
            <a:spLocks noChangeArrowheads="1"/>
          </p:cNvSpPr>
          <p:nvPr/>
        </p:nvSpPr>
        <p:spPr bwMode="auto">
          <a:xfrm>
            <a:off x="2794000" y="304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Spin-lock T1</a:t>
            </a:r>
            <a:r>
              <a:rPr lang="en-US" sz="2400" b="1">
                <a:solidFill>
                  <a:srgbClr val="FFFF00"/>
                </a:solidFill>
                <a:latin typeface="Symbol" pitchFamily="18" charset="2"/>
              </a:rPr>
              <a:t>r</a:t>
            </a: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grpSp>
        <p:nvGrpSpPr>
          <p:cNvPr id="56323" name="Group 226"/>
          <p:cNvGrpSpPr>
            <a:grpSpLocks/>
          </p:cNvGrpSpPr>
          <p:nvPr/>
        </p:nvGrpSpPr>
        <p:grpSpPr bwMode="auto">
          <a:xfrm>
            <a:off x="501650" y="608013"/>
            <a:ext cx="8816975" cy="3957637"/>
            <a:chOff x="316" y="1135"/>
            <a:chExt cx="5554" cy="2493"/>
          </a:xfrm>
        </p:grpSpPr>
        <p:sp>
          <p:nvSpPr>
            <p:cNvPr id="56329" name="Line 4"/>
            <p:cNvSpPr>
              <a:spLocks noChangeShapeType="1"/>
            </p:cNvSpPr>
            <p:nvPr/>
          </p:nvSpPr>
          <p:spPr bwMode="auto">
            <a:xfrm flipV="1">
              <a:off x="352" y="2082"/>
              <a:ext cx="1466" cy="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30" name="Rectangle 5"/>
            <p:cNvSpPr>
              <a:spLocks noChangeArrowheads="1"/>
            </p:cNvSpPr>
            <p:nvPr/>
          </p:nvSpPr>
          <p:spPr bwMode="auto">
            <a:xfrm>
              <a:off x="638" y="1702"/>
              <a:ext cx="122" cy="38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31" name="Rectangle 6"/>
            <p:cNvSpPr>
              <a:spLocks noChangeArrowheads="1"/>
            </p:cNvSpPr>
            <p:nvPr/>
          </p:nvSpPr>
          <p:spPr bwMode="auto">
            <a:xfrm>
              <a:off x="760" y="1704"/>
              <a:ext cx="49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Spin-lock</a:t>
              </a:r>
            </a:p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delay</a:t>
              </a:r>
            </a:p>
          </p:txBody>
        </p:sp>
        <p:sp>
          <p:nvSpPr>
            <p:cNvPr id="56332" name="Rectangle 7"/>
            <p:cNvSpPr>
              <a:spLocks noChangeArrowheads="1"/>
            </p:cNvSpPr>
            <p:nvPr/>
          </p:nvSpPr>
          <p:spPr bwMode="auto">
            <a:xfrm>
              <a:off x="1812" y="1976"/>
              <a:ext cx="592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Dec</a:t>
              </a:r>
            </a:p>
          </p:txBody>
        </p:sp>
        <p:sp>
          <p:nvSpPr>
            <p:cNvPr id="56333" name="Rectangle 8"/>
            <p:cNvSpPr>
              <a:spLocks noChangeArrowheads="1"/>
            </p:cNvSpPr>
            <p:nvPr/>
          </p:nvSpPr>
          <p:spPr bwMode="auto">
            <a:xfrm>
              <a:off x="1264" y="1704"/>
              <a:ext cx="49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CT</a:t>
              </a:r>
            </a:p>
          </p:txBody>
        </p:sp>
        <p:sp>
          <p:nvSpPr>
            <p:cNvPr id="56334" name="Text Box 9"/>
            <p:cNvSpPr txBox="1">
              <a:spLocks noChangeArrowheads="1"/>
            </p:cNvSpPr>
            <p:nvPr/>
          </p:nvSpPr>
          <p:spPr bwMode="auto">
            <a:xfrm>
              <a:off x="316" y="1765"/>
              <a:ext cx="2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baseline="3000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b="1">
                  <a:solidFill>
                    <a:srgbClr val="FF0000"/>
                  </a:solidFill>
                  <a:latin typeface="Comic Sans MS" pitchFamily="66" charset="0"/>
                </a:rPr>
                <a:t>H</a:t>
              </a:r>
            </a:p>
          </p:txBody>
        </p:sp>
        <p:sp>
          <p:nvSpPr>
            <p:cNvPr id="56335" name="Line 10"/>
            <p:cNvSpPr>
              <a:spLocks noChangeShapeType="1"/>
            </p:cNvSpPr>
            <p:nvPr/>
          </p:nvSpPr>
          <p:spPr bwMode="auto">
            <a:xfrm flipV="1">
              <a:off x="362" y="2746"/>
              <a:ext cx="1466" cy="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36" name="Rectangle 11"/>
            <p:cNvSpPr>
              <a:spLocks noChangeArrowheads="1"/>
            </p:cNvSpPr>
            <p:nvPr/>
          </p:nvSpPr>
          <p:spPr bwMode="auto">
            <a:xfrm>
              <a:off x="1274" y="2368"/>
              <a:ext cx="496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CT</a:t>
              </a:r>
            </a:p>
          </p:txBody>
        </p:sp>
        <p:sp>
          <p:nvSpPr>
            <p:cNvPr id="56337" name="Text Box 12"/>
            <p:cNvSpPr txBox="1">
              <a:spLocks noChangeArrowheads="1"/>
            </p:cNvSpPr>
            <p:nvPr/>
          </p:nvSpPr>
          <p:spPr bwMode="auto">
            <a:xfrm>
              <a:off x="326" y="2429"/>
              <a:ext cx="3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baseline="30000">
                  <a:solidFill>
                    <a:srgbClr val="FF0000"/>
                  </a:solidFill>
                  <a:latin typeface="Comic Sans MS" pitchFamily="66" charset="0"/>
                </a:rPr>
                <a:t>13</a:t>
              </a:r>
              <a:r>
                <a:rPr lang="en-US" sz="1600" b="1">
                  <a:solidFill>
                    <a:srgbClr val="FF0000"/>
                  </a:solidFill>
                  <a:latin typeface="Comic Sans MS" pitchFamily="66" charset="0"/>
                </a:rPr>
                <a:t>C</a:t>
              </a:r>
            </a:p>
          </p:txBody>
        </p:sp>
        <p:sp>
          <p:nvSpPr>
            <p:cNvPr id="56338" name="AutoShape 13"/>
            <p:cNvSpPr>
              <a:spLocks noChangeArrowheads="1"/>
            </p:cNvSpPr>
            <p:nvPr/>
          </p:nvSpPr>
          <p:spPr bwMode="auto">
            <a:xfrm rot="5400000">
              <a:off x="1997" y="2444"/>
              <a:ext cx="276" cy="576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39" name="Text Box 15"/>
            <p:cNvSpPr txBox="1">
              <a:spLocks noChangeArrowheads="1"/>
            </p:cNvSpPr>
            <p:nvPr/>
          </p:nvSpPr>
          <p:spPr bwMode="auto">
            <a:xfrm>
              <a:off x="3925" y="3091"/>
              <a:ext cx="10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Comic Sans MS" pitchFamily="66" charset="0"/>
                </a:rPr>
                <a:t>Spin-lock time(t,ms)</a:t>
              </a:r>
            </a:p>
          </p:txBody>
        </p:sp>
        <p:sp>
          <p:nvSpPr>
            <p:cNvPr id="56340" name="Text Box 16"/>
            <p:cNvSpPr txBox="1">
              <a:spLocks noChangeArrowheads="1"/>
            </p:cNvSpPr>
            <p:nvPr/>
          </p:nvSpPr>
          <p:spPr bwMode="auto">
            <a:xfrm rot="-5400000">
              <a:off x="2467" y="2013"/>
              <a:ext cx="7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latin typeface="Comic Sans MS" pitchFamily="66" charset="0"/>
                </a:rPr>
                <a:t>Intensity (M</a:t>
              </a:r>
              <a:r>
                <a:rPr lang="en-US" sz="1200" b="1" baseline="-2500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 sz="1200" b="1">
                  <a:solidFill>
                    <a:srgbClr val="FFFF00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56341" name="Rectangle 21"/>
            <p:cNvSpPr>
              <a:spLocks noChangeArrowheads="1"/>
            </p:cNvSpPr>
            <p:nvPr/>
          </p:nvSpPr>
          <p:spPr bwMode="auto">
            <a:xfrm>
              <a:off x="3239" y="1135"/>
              <a:ext cx="2631" cy="1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>
              <a:off x="3249" y="1842"/>
              <a:ext cx="14" cy="47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>
              <a:off x="3263" y="1889"/>
              <a:ext cx="14" cy="4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>
              <a:off x="3277" y="1933"/>
              <a:ext cx="14" cy="4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3291" y="1976"/>
              <a:ext cx="14" cy="40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46" name="Line 26"/>
            <p:cNvSpPr>
              <a:spLocks noChangeShapeType="1"/>
            </p:cNvSpPr>
            <p:nvPr/>
          </p:nvSpPr>
          <p:spPr bwMode="auto">
            <a:xfrm>
              <a:off x="3305" y="2016"/>
              <a:ext cx="14" cy="38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47" name="Line 27"/>
            <p:cNvSpPr>
              <a:spLocks noChangeShapeType="1"/>
            </p:cNvSpPr>
            <p:nvPr/>
          </p:nvSpPr>
          <p:spPr bwMode="auto">
            <a:xfrm>
              <a:off x="3319" y="2054"/>
              <a:ext cx="15" cy="36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48" name="Line 28"/>
            <p:cNvSpPr>
              <a:spLocks noChangeShapeType="1"/>
            </p:cNvSpPr>
            <p:nvPr/>
          </p:nvSpPr>
          <p:spPr bwMode="auto">
            <a:xfrm>
              <a:off x="3334" y="2090"/>
              <a:ext cx="13" cy="36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49" name="Line 29"/>
            <p:cNvSpPr>
              <a:spLocks noChangeShapeType="1"/>
            </p:cNvSpPr>
            <p:nvPr/>
          </p:nvSpPr>
          <p:spPr bwMode="auto">
            <a:xfrm>
              <a:off x="3347" y="2126"/>
              <a:ext cx="14" cy="3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0" name="Line 30"/>
            <p:cNvSpPr>
              <a:spLocks noChangeShapeType="1"/>
            </p:cNvSpPr>
            <p:nvPr/>
          </p:nvSpPr>
          <p:spPr bwMode="auto">
            <a:xfrm>
              <a:off x="3361" y="2159"/>
              <a:ext cx="14" cy="3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1" name="Line 31"/>
            <p:cNvSpPr>
              <a:spLocks noChangeShapeType="1"/>
            </p:cNvSpPr>
            <p:nvPr/>
          </p:nvSpPr>
          <p:spPr bwMode="auto">
            <a:xfrm>
              <a:off x="3375" y="2191"/>
              <a:ext cx="15" cy="30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2" name="Line 32"/>
            <p:cNvSpPr>
              <a:spLocks noChangeShapeType="1"/>
            </p:cNvSpPr>
            <p:nvPr/>
          </p:nvSpPr>
          <p:spPr bwMode="auto">
            <a:xfrm>
              <a:off x="3390" y="2221"/>
              <a:ext cx="13" cy="28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3" name="Line 33"/>
            <p:cNvSpPr>
              <a:spLocks noChangeShapeType="1"/>
            </p:cNvSpPr>
            <p:nvPr/>
          </p:nvSpPr>
          <p:spPr bwMode="auto">
            <a:xfrm>
              <a:off x="3403" y="2249"/>
              <a:ext cx="15" cy="27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4" name="Line 34"/>
            <p:cNvSpPr>
              <a:spLocks noChangeShapeType="1"/>
            </p:cNvSpPr>
            <p:nvPr/>
          </p:nvSpPr>
          <p:spPr bwMode="auto">
            <a:xfrm>
              <a:off x="3418" y="2276"/>
              <a:ext cx="13" cy="25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5" name="Line 35"/>
            <p:cNvSpPr>
              <a:spLocks noChangeShapeType="1"/>
            </p:cNvSpPr>
            <p:nvPr/>
          </p:nvSpPr>
          <p:spPr bwMode="auto">
            <a:xfrm>
              <a:off x="3431" y="2301"/>
              <a:ext cx="15" cy="26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6" name="Line 36"/>
            <p:cNvSpPr>
              <a:spLocks noChangeShapeType="1"/>
            </p:cNvSpPr>
            <p:nvPr/>
          </p:nvSpPr>
          <p:spPr bwMode="auto">
            <a:xfrm>
              <a:off x="3446" y="2327"/>
              <a:ext cx="14" cy="2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7" name="Line 37"/>
            <p:cNvSpPr>
              <a:spLocks noChangeShapeType="1"/>
            </p:cNvSpPr>
            <p:nvPr/>
          </p:nvSpPr>
          <p:spPr bwMode="auto">
            <a:xfrm>
              <a:off x="3460" y="2350"/>
              <a:ext cx="13" cy="2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8" name="Line 38"/>
            <p:cNvSpPr>
              <a:spLocks noChangeShapeType="1"/>
            </p:cNvSpPr>
            <p:nvPr/>
          </p:nvSpPr>
          <p:spPr bwMode="auto">
            <a:xfrm>
              <a:off x="3473" y="2372"/>
              <a:ext cx="16" cy="2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59" name="Line 39"/>
            <p:cNvSpPr>
              <a:spLocks noChangeShapeType="1"/>
            </p:cNvSpPr>
            <p:nvPr/>
          </p:nvSpPr>
          <p:spPr bwMode="auto">
            <a:xfrm>
              <a:off x="3489" y="2394"/>
              <a:ext cx="13" cy="2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0" name="Line 40"/>
            <p:cNvSpPr>
              <a:spLocks noChangeShapeType="1"/>
            </p:cNvSpPr>
            <p:nvPr/>
          </p:nvSpPr>
          <p:spPr bwMode="auto">
            <a:xfrm>
              <a:off x="3502" y="2415"/>
              <a:ext cx="14" cy="19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1" name="Line 41"/>
            <p:cNvSpPr>
              <a:spLocks noChangeShapeType="1"/>
            </p:cNvSpPr>
            <p:nvPr/>
          </p:nvSpPr>
          <p:spPr bwMode="auto">
            <a:xfrm>
              <a:off x="3516" y="2434"/>
              <a:ext cx="14" cy="17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2" name="Line 42"/>
            <p:cNvSpPr>
              <a:spLocks noChangeShapeType="1"/>
            </p:cNvSpPr>
            <p:nvPr/>
          </p:nvSpPr>
          <p:spPr bwMode="auto">
            <a:xfrm>
              <a:off x="3530" y="2451"/>
              <a:ext cx="14" cy="18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3" name="Line 43"/>
            <p:cNvSpPr>
              <a:spLocks noChangeShapeType="1"/>
            </p:cNvSpPr>
            <p:nvPr/>
          </p:nvSpPr>
          <p:spPr bwMode="auto">
            <a:xfrm>
              <a:off x="3544" y="2469"/>
              <a:ext cx="15" cy="17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4" name="Line 44"/>
            <p:cNvSpPr>
              <a:spLocks noChangeShapeType="1"/>
            </p:cNvSpPr>
            <p:nvPr/>
          </p:nvSpPr>
          <p:spPr bwMode="auto">
            <a:xfrm>
              <a:off x="3559" y="2486"/>
              <a:ext cx="13" cy="16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5" name="Line 45"/>
            <p:cNvSpPr>
              <a:spLocks noChangeShapeType="1"/>
            </p:cNvSpPr>
            <p:nvPr/>
          </p:nvSpPr>
          <p:spPr bwMode="auto">
            <a:xfrm>
              <a:off x="3572" y="2502"/>
              <a:ext cx="14" cy="15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6" name="Line 46"/>
            <p:cNvSpPr>
              <a:spLocks noChangeShapeType="1"/>
            </p:cNvSpPr>
            <p:nvPr/>
          </p:nvSpPr>
          <p:spPr bwMode="auto">
            <a:xfrm>
              <a:off x="3586" y="2517"/>
              <a:ext cx="15" cy="1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7" name="Line 47"/>
            <p:cNvSpPr>
              <a:spLocks noChangeShapeType="1"/>
            </p:cNvSpPr>
            <p:nvPr/>
          </p:nvSpPr>
          <p:spPr bwMode="auto">
            <a:xfrm>
              <a:off x="3601" y="2531"/>
              <a:ext cx="14" cy="1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8" name="Line 51"/>
            <p:cNvSpPr>
              <a:spLocks noChangeShapeType="1"/>
            </p:cNvSpPr>
            <p:nvPr/>
          </p:nvSpPr>
          <p:spPr bwMode="auto">
            <a:xfrm>
              <a:off x="3657" y="2582"/>
              <a:ext cx="14" cy="1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69" name="Line 52"/>
            <p:cNvSpPr>
              <a:spLocks noChangeShapeType="1"/>
            </p:cNvSpPr>
            <p:nvPr/>
          </p:nvSpPr>
          <p:spPr bwMode="auto">
            <a:xfrm>
              <a:off x="3671" y="2594"/>
              <a:ext cx="14" cy="10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0" name="Line 53"/>
            <p:cNvSpPr>
              <a:spLocks noChangeShapeType="1"/>
            </p:cNvSpPr>
            <p:nvPr/>
          </p:nvSpPr>
          <p:spPr bwMode="auto">
            <a:xfrm>
              <a:off x="3685" y="2604"/>
              <a:ext cx="13" cy="1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1" name="Line 54"/>
            <p:cNvSpPr>
              <a:spLocks noChangeShapeType="1"/>
            </p:cNvSpPr>
            <p:nvPr/>
          </p:nvSpPr>
          <p:spPr bwMode="auto">
            <a:xfrm>
              <a:off x="3698" y="2615"/>
              <a:ext cx="15" cy="9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2" name="Line 55"/>
            <p:cNvSpPr>
              <a:spLocks noChangeShapeType="1"/>
            </p:cNvSpPr>
            <p:nvPr/>
          </p:nvSpPr>
          <p:spPr bwMode="auto">
            <a:xfrm>
              <a:off x="3713" y="2624"/>
              <a:ext cx="14" cy="10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3" name="Line 56"/>
            <p:cNvSpPr>
              <a:spLocks noChangeShapeType="1"/>
            </p:cNvSpPr>
            <p:nvPr/>
          </p:nvSpPr>
          <p:spPr bwMode="auto">
            <a:xfrm>
              <a:off x="3727" y="2634"/>
              <a:ext cx="13" cy="9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4" name="Line 57"/>
            <p:cNvSpPr>
              <a:spLocks noChangeShapeType="1"/>
            </p:cNvSpPr>
            <p:nvPr/>
          </p:nvSpPr>
          <p:spPr bwMode="auto">
            <a:xfrm>
              <a:off x="3740" y="2643"/>
              <a:ext cx="15" cy="8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5" name="Line 58"/>
            <p:cNvSpPr>
              <a:spLocks noChangeShapeType="1"/>
            </p:cNvSpPr>
            <p:nvPr/>
          </p:nvSpPr>
          <p:spPr bwMode="auto">
            <a:xfrm>
              <a:off x="3755" y="2651"/>
              <a:ext cx="14" cy="7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6" name="Line 59"/>
            <p:cNvSpPr>
              <a:spLocks noChangeShapeType="1"/>
            </p:cNvSpPr>
            <p:nvPr/>
          </p:nvSpPr>
          <p:spPr bwMode="auto">
            <a:xfrm>
              <a:off x="3769" y="2658"/>
              <a:ext cx="15" cy="8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7" name="Line 60"/>
            <p:cNvSpPr>
              <a:spLocks noChangeShapeType="1"/>
            </p:cNvSpPr>
            <p:nvPr/>
          </p:nvSpPr>
          <p:spPr bwMode="auto">
            <a:xfrm>
              <a:off x="3784" y="2666"/>
              <a:ext cx="13" cy="7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8" name="Line 61"/>
            <p:cNvSpPr>
              <a:spLocks noChangeShapeType="1"/>
            </p:cNvSpPr>
            <p:nvPr/>
          </p:nvSpPr>
          <p:spPr bwMode="auto">
            <a:xfrm>
              <a:off x="3797" y="2673"/>
              <a:ext cx="13" cy="7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79" name="Line 62"/>
            <p:cNvSpPr>
              <a:spLocks noChangeShapeType="1"/>
            </p:cNvSpPr>
            <p:nvPr/>
          </p:nvSpPr>
          <p:spPr bwMode="auto">
            <a:xfrm>
              <a:off x="3810" y="2680"/>
              <a:ext cx="16" cy="6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0" name="Line 63"/>
            <p:cNvSpPr>
              <a:spLocks noChangeShapeType="1"/>
            </p:cNvSpPr>
            <p:nvPr/>
          </p:nvSpPr>
          <p:spPr bwMode="auto">
            <a:xfrm>
              <a:off x="3826" y="2686"/>
              <a:ext cx="13" cy="7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1" name="Line 64"/>
            <p:cNvSpPr>
              <a:spLocks noChangeShapeType="1"/>
            </p:cNvSpPr>
            <p:nvPr/>
          </p:nvSpPr>
          <p:spPr bwMode="auto">
            <a:xfrm>
              <a:off x="3839" y="2693"/>
              <a:ext cx="14" cy="6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2" name="Line 65"/>
            <p:cNvSpPr>
              <a:spLocks noChangeShapeType="1"/>
            </p:cNvSpPr>
            <p:nvPr/>
          </p:nvSpPr>
          <p:spPr bwMode="auto">
            <a:xfrm>
              <a:off x="3853" y="2699"/>
              <a:ext cx="14" cy="5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3" name="Line 66"/>
            <p:cNvSpPr>
              <a:spLocks noChangeShapeType="1"/>
            </p:cNvSpPr>
            <p:nvPr/>
          </p:nvSpPr>
          <p:spPr bwMode="auto">
            <a:xfrm>
              <a:off x="3867" y="2704"/>
              <a:ext cx="15" cy="6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4" name="Line 67"/>
            <p:cNvSpPr>
              <a:spLocks noChangeShapeType="1"/>
            </p:cNvSpPr>
            <p:nvPr/>
          </p:nvSpPr>
          <p:spPr bwMode="auto">
            <a:xfrm>
              <a:off x="3882" y="2710"/>
              <a:ext cx="14" cy="6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5" name="Line 68"/>
            <p:cNvSpPr>
              <a:spLocks noChangeShapeType="1"/>
            </p:cNvSpPr>
            <p:nvPr/>
          </p:nvSpPr>
          <p:spPr bwMode="auto">
            <a:xfrm>
              <a:off x="3896" y="2716"/>
              <a:ext cx="13" cy="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6" name="Line 69"/>
            <p:cNvSpPr>
              <a:spLocks noChangeShapeType="1"/>
            </p:cNvSpPr>
            <p:nvPr/>
          </p:nvSpPr>
          <p:spPr bwMode="auto">
            <a:xfrm>
              <a:off x="3909" y="2720"/>
              <a:ext cx="14" cy="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7" name="Line 70"/>
            <p:cNvSpPr>
              <a:spLocks noChangeShapeType="1"/>
            </p:cNvSpPr>
            <p:nvPr/>
          </p:nvSpPr>
          <p:spPr bwMode="auto">
            <a:xfrm>
              <a:off x="3923" y="2724"/>
              <a:ext cx="15" cy="5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8" name="Line 71"/>
            <p:cNvSpPr>
              <a:spLocks noChangeShapeType="1"/>
            </p:cNvSpPr>
            <p:nvPr/>
          </p:nvSpPr>
          <p:spPr bwMode="auto">
            <a:xfrm>
              <a:off x="3938" y="2729"/>
              <a:ext cx="14" cy="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89" name="Line 72"/>
            <p:cNvSpPr>
              <a:spLocks noChangeShapeType="1"/>
            </p:cNvSpPr>
            <p:nvPr/>
          </p:nvSpPr>
          <p:spPr bwMode="auto">
            <a:xfrm>
              <a:off x="3952" y="2733"/>
              <a:ext cx="13" cy="5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0" name="Line 73"/>
            <p:cNvSpPr>
              <a:spLocks noChangeShapeType="1"/>
            </p:cNvSpPr>
            <p:nvPr/>
          </p:nvSpPr>
          <p:spPr bwMode="auto">
            <a:xfrm>
              <a:off x="3965" y="2738"/>
              <a:ext cx="16" cy="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1" name="Line 74"/>
            <p:cNvSpPr>
              <a:spLocks noChangeShapeType="1"/>
            </p:cNvSpPr>
            <p:nvPr/>
          </p:nvSpPr>
          <p:spPr bwMode="auto">
            <a:xfrm>
              <a:off x="3981" y="2741"/>
              <a:ext cx="13" cy="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2" name="Line 75"/>
            <p:cNvSpPr>
              <a:spLocks noChangeShapeType="1"/>
            </p:cNvSpPr>
            <p:nvPr/>
          </p:nvSpPr>
          <p:spPr bwMode="auto">
            <a:xfrm>
              <a:off x="3994" y="2745"/>
              <a:ext cx="14" cy="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3" name="Line 76"/>
            <p:cNvSpPr>
              <a:spLocks noChangeShapeType="1"/>
            </p:cNvSpPr>
            <p:nvPr/>
          </p:nvSpPr>
          <p:spPr bwMode="auto">
            <a:xfrm>
              <a:off x="4008" y="2748"/>
              <a:ext cx="14" cy="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4" name="Line 77"/>
            <p:cNvSpPr>
              <a:spLocks noChangeShapeType="1"/>
            </p:cNvSpPr>
            <p:nvPr/>
          </p:nvSpPr>
          <p:spPr bwMode="auto">
            <a:xfrm>
              <a:off x="4022" y="2751"/>
              <a:ext cx="14" cy="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5" name="Line 78"/>
            <p:cNvSpPr>
              <a:spLocks noChangeShapeType="1"/>
            </p:cNvSpPr>
            <p:nvPr/>
          </p:nvSpPr>
          <p:spPr bwMode="auto">
            <a:xfrm>
              <a:off x="4036" y="2755"/>
              <a:ext cx="15" cy="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6" name="Line 79"/>
            <p:cNvSpPr>
              <a:spLocks noChangeShapeType="1"/>
            </p:cNvSpPr>
            <p:nvPr/>
          </p:nvSpPr>
          <p:spPr bwMode="auto">
            <a:xfrm>
              <a:off x="4051" y="2758"/>
              <a:ext cx="13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7" name="Line 80"/>
            <p:cNvSpPr>
              <a:spLocks noChangeShapeType="1"/>
            </p:cNvSpPr>
            <p:nvPr/>
          </p:nvSpPr>
          <p:spPr bwMode="auto">
            <a:xfrm>
              <a:off x="4064" y="2760"/>
              <a:ext cx="15" cy="4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8" name="Line 81"/>
            <p:cNvSpPr>
              <a:spLocks noChangeShapeType="1"/>
            </p:cNvSpPr>
            <p:nvPr/>
          </p:nvSpPr>
          <p:spPr bwMode="auto">
            <a:xfrm>
              <a:off x="4079" y="2764"/>
              <a:ext cx="14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399" name="Line 82"/>
            <p:cNvSpPr>
              <a:spLocks noChangeShapeType="1"/>
            </p:cNvSpPr>
            <p:nvPr/>
          </p:nvSpPr>
          <p:spPr bwMode="auto">
            <a:xfrm>
              <a:off x="4093" y="2766"/>
              <a:ext cx="13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0" name="Line 83"/>
            <p:cNvSpPr>
              <a:spLocks noChangeShapeType="1"/>
            </p:cNvSpPr>
            <p:nvPr/>
          </p:nvSpPr>
          <p:spPr bwMode="auto">
            <a:xfrm>
              <a:off x="4106" y="2768"/>
              <a:ext cx="15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1" name="Line 84"/>
            <p:cNvSpPr>
              <a:spLocks noChangeShapeType="1"/>
            </p:cNvSpPr>
            <p:nvPr/>
          </p:nvSpPr>
          <p:spPr bwMode="auto">
            <a:xfrm>
              <a:off x="4121" y="2770"/>
              <a:ext cx="13" cy="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2" name="Line 85"/>
            <p:cNvSpPr>
              <a:spLocks noChangeShapeType="1"/>
            </p:cNvSpPr>
            <p:nvPr/>
          </p:nvSpPr>
          <p:spPr bwMode="auto">
            <a:xfrm>
              <a:off x="4134" y="2773"/>
              <a:ext cx="15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3" name="Line 86"/>
            <p:cNvSpPr>
              <a:spLocks noChangeShapeType="1"/>
            </p:cNvSpPr>
            <p:nvPr/>
          </p:nvSpPr>
          <p:spPr bwMode="auto">
            <a:xfrm>
              <a:off x="4149" y="2775"/>
              <a:ext cx="14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4" name="Line 87"/>
            <p:cNvSpPr>
              <a:spLocks noChangeShapeType="1"/>
            </p:cNvSpPr>
            <p:nvPr/>
          </p:nvSpPr>
          <p:spPr bwMode="auto">
            <a:xfrm>
              <a:off x="4163" y="2777"/>
              <a:ext cx="13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5" name="Line 88"/>
            <p:cNvSpPr>
              <a:spLocks noChangeShapeType="1"/>
            </p:cNvSpPr>
            <p:nvPr/>
          </p:nvSpPr>
          <p:spPr bwMode="auto">
            <a:xfrm>
              <a:off x="4176" y="2779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6" name="Line 89"/>
            <p:cNvSpPr>
              <a:spLocks noChangeShapeType="1"/>
            </p:cNvSpPr>
            <p:nvPr/>
          </p:nvSpPr>
          <p:spPr bwMode="auto">
            <a:xfrm>
              <a:off x="4191" y="2780"/>
              <a:ext cx="14" cy="3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7" name="Line 90"/>
            <p:cNvSpPr>
              <a:spLocks noChangeShapeType="1"/>
            </p:cNvSpPr>
            <p:nvPr/>
          </p:nvSpPr>
          <p:spPr bwMode="auto">
            <a:xfrm>
              <a:off x="4205" y="2783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8" name="Line 91"/>
            <p:cNvSpPr>
              <a:spLocks noChangeShapeType="1"/>
            </p:cNvSpPr>
            <p:nvPr/>
          </p:nvSpPr>
          <p:spPr bwMode="auto">
            <a:xfrm>
              <a:off x="4219" y="2784"/>
              <a:ext cx="14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09" name="Line 92"/>
            <p:cNvSpPr>
              <a:spLocks noChangeShapeType="1"/>
            </p:cNvSpPr>
            <p:nvPr/>
          </p:nvSpPr>
          <p:spPr bwMode="auto">
            <a:xfrm>
              <a:off x="4233" y="278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0" name="Line 93"/>
            <p:cNvSpPr>
              <a:spLocks noChangeShapeType="1"/>
            </p:cNvSpPr>
            <p:nvPr/>
          </p:nvSpPr>
          <p:spPr bwMode="auto">
            <a:xfrm>
              <a:off x="4247" y="2787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1" name="Line 94"/>
            <p:cNvSpPr>
              <a:spLocks noChangeShapeType="1"/>
            </p:cNvSpPr>
            <p:nvPr/>
          </p:nvSpPr>
          <p:spPr bwMode="auto">
            <a:xfrm>
              <a:off x="4261" y="2788"/>
              <a:ext cx="14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2" name="Line 95"/>
            <p:cNvSpPr>
              <a:spLocks noChangeShapeType="1"/>
            </p:cNvSpPr>
            <p:nvPr/>
          </p:nvSpPr>
          <p:spPr bwMode="auto">
            <a:xfrm>
              <a:off x="4275" y="2790"/>
              <a:ext cx="14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3" name="Line 96"/>
            <p:cNvSpPr>
              <a:spLocks noChangeShapeType="1"/>
            </p:cNvSpPr>
            <p:nvPr/>
          </p:nvSpPr>
          <p:spPr bwMode="auto">
            <a:xfrm>
              <a:off x="4289" y="2792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4" name="Line 97"/>
            <p:cNvSpPr>
              <a:spLocks noChangeShapeType="1"/>
            </p:cNvSpPr>
            <p:nvPr/>
          </p:nvSpPr>
          <p:spPr bwMode="auto">
            <a:xfrm>
              <a:off x="4303" y="2792"/>
              <a:ext cx="15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5" name="Line 98"/>
            <p:cNvSpPr>
              <a:spLocks noChangeShapeType="1"/>
            </p:cNvSpPr>
            <p:nvPr/>
          </p:nvSpPr>
          <p:spPr bwMode="auto">
            <a:xfrm>
              <a:off x="4318" y="2794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6" name="Line 99"/>
            <p:cNvSpPr>
              <a:spLocks noChangeShapeType="1"/>
            </p:cNvSpPr>
            <p:nvPr/>
          </p:nvSpPr>
          <p:spPr bwMode="auto">
            <a:xfrm>
              <a:off x="4331" y="2795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7" name="Line 100"/>
            <p:cNvSpPr>
              <a:spLocks noChangeShapeType="1"/>
            </p:cNvSpPr>
            <p:nvPr/>
          </p:nvSpPr>
          <p:spPr bwMode="auto">
            <a:xfrm>
              <a:off x="4346" y="2796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8" name="Line 101"/>
            <p:cNvSpPr>
              <a:spLocks noChangeShapeType="1"/>
            </p:cNvSpPr>
            <p:nvPr/>
          </p:nvSpPr>
          <p:spPr bwMode="auto">
            <a:xfrm>
              <a:off x="4359" y="2797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19" name="Line 102"/>
            <p:cNvSpPr>
              <a:spLocks noChangeShapeType="1"/>
            </p:cNvSpPr>
            <p:nvPr/>
          </p:nvSpPr>
          <p:spPr bwMode="auto">
            <a:xfrm>
              <a:off x="4373" y="2797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0" name="Line 103"/>
            <p:cNvSpPr>
              <a:spLocks noChangeShapeType="1"/>
            </p:cNvSpPr>
            <p:nvPr/>
          </p:nvSpPr>
          <p:spPr bwMode="auto">
            <a:xfrm>
              <a:off x="4388" y="2798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1" name="Line 104"/>
            <p:cNvSpPr>
              <a:spLocks noChangeShapeType="1"/>
            </p:cNvSpPr>
            <p:nvPr/>
          </p:nvSpPr>
          <p:spPr bwMode="auto">
            <a:xfrm>
              <a:off x="4401" y="2799"/>
              <a:ext cx="15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2" name="Line 105"/>
            <p:cNvSpPr>
              <a:spLocks noChangeShapeType="1"/>
            </p:cNvSpPr>
            <p:nvPr/>
          </p:nvSpPr>
          <p:spPr bwMode="auto">
            <a:xfrm>
              <a:off x="4416" y="2801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3" name="Line 106"/>
            <p:cNvSpPr>
              <a:spLocks noChangeShapeType="1"/>
            </p:cNvSpPr>
            <p:nvPr/>
          </p:nvSpPr>
          <p:spPr bwMode="auto">
            <a:xfrm>
              <a:off x="4430" y="2802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4" name="Line 107"/>
            <p:cNvSpPr>
              <a:spLocks noChangeShapeType="1"/>
            </p:cNvSpPr>
            <p:nvPr/>
          </p:nvSpPr>
          <p:spPr bwMode="auto">
            <a:xfrm>
              <a:off x="4444" y="2802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5" name="Line 108"/>
            <p:cNvSpPr>
              <a:spLocks noChangeShapeType="1"/>
            </p:cNvSpPr>
            <p:nvPr/>
          </p:nvSpPr>
          <p:spPr bwMode="auto">
            <a:xfrm>
              <a:off x="4458" y="2803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6" name="Line 109"/>
            <p:cNvSpPr>
              <a:spLocks noChangeShapeType="1"/>
            </p:cNvSpPr>
            <p:nvPr/>
          </p:nvSpPr>
          <p:spPr bwMode="auto">
            <a:xfrm>
              <a:off x="4471" y="2803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7" name="Line 110"/>
            <p:cNvSpPr>
              <a:spLocks noChangeShapeType="1"/>
            </p:cNvSpPr>
            <p:nvPr/>
          </p:nvSpPr>
          <p:spPr bwMode="auto">
            <a:xfrm>
              <a:off x="4486" y="2804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8" name="Line 111"/>
            <p:cNvSpPr>
              <a:spLocks noChangeShapeType="1"/>
            </p:cNvSpPr>
            <p:nvPr/>
          </p:nvSpPr>
          <p:spPr bwMode="auto">
            <a:xfrm>
              <a:off x="4500" y="2805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29" name="Line 112"/>
            <p:cNvSpPr>
              <a:spLocks noChangeShapeType="1"/>
            </p:cNvSpPr>
            <p:nvPr/>
          </p:nvSpPr>
          <p:spPr bwMode="auto">
            <a:xfrm>
              <a:off x="4514" y="2805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0" name="Line 113"/>
            <p:cNvSpPr>
              <a:spLocks noChangeShapeType="1"/>
            </p:cNvSpPr>
            <p:nvPr/>
          </p:nvSpPr>
          <p:spPr bwMode="auto">
            <a:xfrm>
              <a:off x="4529" y="280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1" name="Line 114"/>
            <p:cNvSpPr>
              <a:spLocks noChangeShapeType="1"/>
            </p:cNvSpPr>
            <p:nvPr/>
          </p:nvSpPr>
          <p:spPr bwMode="auto">
            <a:xfrm>
              <a:off x="4543" y="2806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2" name="Line 115"/>
            <p:cNvSpPr>
              <a:spLocks noChangeShapeType="1"/>
            </p:cNvSpPr>
            <p:nvPr/>
          </p:nvSpPr>
          <p:spPr bwMode="auto">
            <a:xfrm>
              <a:off x="4556" y="2807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3" name="Line 116"/>
            <p:cNvSpPr>
              <a:spLocks noChangeShapeType="1"/>
            </p:cNvSpPr>
            <p:nvPr/>
          </p:nvSpPr>
          <p:spPr bwMode="auto">
            <a:xfrm>
              <a:off x="4570" y="2807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4" name="Line 117"/>
            <p:cNvSpPr>
              <a:spLocks noChangeShapeType="1"/>
            </p:cNvSpPr>
            <p:nvPr/>
          </p:nvSpPr>
          <p:spPr bwMode="auto">
            <a:xfrm>
              <a:off x="4585" y="2807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5" name="Line 118"/>
            <p:cNvSpPr>
              <a:spLocks noChangeShapeType="1"/>
            </p:cNvSpPr>
            <p:nvPr/>
          </p:nvSpPr>
          <p:spPr bwMode="auto">
            <a:xfrm>
              <a:off x="4598" y="2808"/>
              <a:ext cx="15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6" name="Line 119"/>
            <p:cNvSpPr>
              <a:spLocks noChangeShapeType="1"/>
            </p:cNvSpPr>
            <p:nvPr/>
          </p:nvSpPr>
          <p:spPr bwMode="auto">
            <a:xfrm>
              <a:off x="4613" y="2808"/>
              <a:ext cx="13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7" name="Line 120"/>
            <p:cNvSpPr>
              <a:spLocks noChangeShapeType="1"/>
            </p:cNvSpPr>
            <p:nvPr/>
          </p:nvSpPr>
          <p:spPr bwMode="auto">
            <a:xfrm>
              <a:off x="4626" y="2808"/>
              <a:ext cx="15" cy="2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8" name="Line 121"/>
            <p:cNvSpPr>
              <a:spLocks noChangeShapeType="1"/>
            </p:cNvSpPr>
            <p:nvPr/>
          </p:nvSpPr>
          <p:spPr bwMode="auto">
            <a:xfrm>
              <a:off x="4641" y="2810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39" name="Line 122"/>
            <p:cNvSpPr>
              <a:spLocks noChangeShapeType="1"/>
            </p:cNvSpPr>
            <p:nvPr/>
          </p:nvSpPr>
          <p:spPr bwMode="auto">
            <a:xfrm>
              <a:off x="4655" y="2810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0" name="Line 123"/>
            <p:cNvSpPr>
              <a:spLocks noChangeShapeType="1"/>
            </p:cNvSpPr>
            <p:nvPr/>
          </p:nvSpPr>
          <p:spPr bwMode="auto">
            <a:xfrm>
              <a:off x="4668" y="2811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1" name="Line 124"/>
            <p:cNvSpPr>
              <a:spLocks noChangeShapeType="1"/>
            </p:cNvSpPr>
            <p:nvPr/>
          </p:nvSpPr>
          <p:spPr bwMode="auto">
            <a:xfrm>
              <a:off x="4683" y="2811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2" name="Line 125"/>
            <p:cNvSpPr>
              <a:spLocks noChangeShapeType="1"/>
            </p:cNvSpPr>
            <p:nvPr/>
          </p:nvSpPr>
          <p:spPr bwMode="auto">
            <a:xfrm>
              <a:off x="4697" y="2811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3" name="Line 126"/>
            <p:cNvSpPr>
              <a:spLocks noChangeShapeType="1"/>
            </p:cNvSpPr>
            <p:nvPr/>
          </p:nvSpPr>
          <p:spPr bwMode="auto">
            <a:xfrm>
              <a:off x="4711" y="2811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4" name="Line 127"/>
            <p:cNvSpPr>
              <a:spLocks noChangeShapeType="1"/>
            </p:cNvSpPr>
            <p:nvPr/>
          </p:nvSpPr>
          <p:spPr bwMode="auto">
            <a:xfrm>
              <a:off x="4725" y="2811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5" name="Line 128"/>
            <p:cNvSpPr>
              <a:spLocks noChangeShapeType="1"/>
            </p:cNvSpPr>
            <p:nvPr/>
          </p:nvSpPr>
          <p:spPr bwMode="auto">
            <a:xfrm>
              <a:off x="4738" y="2812"/>
              <a:ext cx="16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6" name="Line 129"/>
            <p:cNvSpPr>
              <a:spLocks noChangeShapeType="1"/>
            </p:cNvSpPr>
            <p:nvPr/>
          </p:nvSpPr>
          <p:spPr bwMode="auto">
            <a:xfrm>
              <a:off x="4754" y="2812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7" name="Line 130"/>
            <p:cNvSpPr>
              <a:spLocks noChangeShapeType="1"/>
            </p:cNvSpPr>
            <p:nvPr/>
          </p:nvSpPr>
          <p:spPr bwMode="auto">
            <a:xfrm>
              <a:off x="4767" y="2813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8" name="Line 131"/>
            <p:cNvSpPr>
              <a:spLocks noChangeShapeType="1"/>
            </p:cNvSpPr>
            <p:nvPr/>
          </p:nvSpPr>
          <p:spPr bwMode="auto">
            <a:xfrm>
              <a:off x="4781" y="2813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49" name="Line 132"/>
            <p:cNvSpPr>
              <a:spLocks noChangeShapeType="1"/>
            </p:cNvSpPr>
            <p:nvPr/>
          </p:nvSpPr>
          <p:spPr bwMode="auto">
            <a:xfrm>
              <a:off x="4795" y="2813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0" name="Line 133"/>
            <p:cNvSpPr>
              <a:spLocks noChangeShapeType="1"/>
            </p:cNvSpPr>
            <p:nvPr/>
          </p:nvSpPr>
          <p:spPr bwMode="auto">
            <a:xfrm>
              <a:off x="4810" y="2813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1" name="Line 134"/>
            <p:cNvSpPr>
              <a:spLocks noChangeShapeType="1"/>
            </p:cNvSpPr>
            <p:nvPr/>
          </p:nvSpPr>
          <p:spPr bwMode="auto">
            <a:xfrm>
              <a:off x="4823" y="2813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2" name="Line 135"/>
            <p:cNvSpPr>
              <a:spLocks noChangeShapeType="1"/>
            </p:cNvSpPr>
            <p:nvPr/>
          </p:nvSpPr>
          <p:spPr bwMode="auto">
            <a:xfrm>
              <a:off x="4837" y="2813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3" name="Line 136"/>
            <p:cNvSpPr>
              <a:spLocks noChangeShapeType="1"/>
            </p:cNvSpPr>
            <p:nvPr/>
          </p:nvSpPr>
          <p:spPr bwMode="auto">
            <a:xfrm>
              <a:off x="4851" y="2813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4" name="Line 137"/>
            <p:cNvSpPr>
              <a:spLocks noChangeShapeType="1"/>
            </p:cNvSpPr>
            <p:nvPr/>
          </p:nvSpPr>
          <p:spPr bwMode="auto">
            <a:xfrm>
              <a:off x="4866" y="2814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5" name="Line 138"/>
            <p:cNvSpPr>
              <a:spLocks noChangeShapeType="1"/>
            </p:cNvSpPr>
            <p:nvPr/>
          </p:nvSpPr>
          <p:spPr bwMode="auto">
            <a:xfrm>
              <a:off x="4880" y="2814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6" name="Line 139"/>
            <p:cNvSpPr>
              <a:spLocks noChangeShapeType="1"/>
            </p:cNvSpPr>
            <p:nvPr/>
          </p:nvSpPr>
          <p:spPr bwMode="auto">
            <a:xfrm>
              <a:off x="4893" y="2814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7" name="Line 140"/>
            <p:cNvSpPr>
              <a:spLocks noChangeShapeType="1"/>
            </p:cNvSpPr>
            <p:nvPr/>
          </p:nvSpPr>
          <p:spPr bwMode="auto">
            <a:xfrm>
              <a:off x="4908" y="2814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8" name="Line 141"/>
            <p:cNvSpPr>
              <a:spLocks noChangeShapeType="1"/>
            </p:cNvSpPr>
            <p:nvPr/>
          </p:nvSpPr>
          <p:spPr bwMode="auto">
            <a:xfrm>
              <a:off x="4922" y="2814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59" name="Line 142"/>
            <p:cNvSpPr>
              <a:spLocks noChangeShapeType="1"/>
            </p:cNvSpPr>
            <p:nvPr/>
          </p:nvSpPr>
          <p:spPr bwMode="auto">
            <a:xfrm>
              <a:off x="4935" y="2814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0" name="Line 143"/>
            <p:cNvSpPr>
              <a:spLocks noChangeShapeType="1"/>
            </p:cNvSpPr>
            <p:nvPr/>
          </p:nvSpPr>
          <p:spPr bwMode="auto">
            <a:xfrm>
              <a:off x="4950" y="2814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1" name="Line 144"/>
            <p:cNvSpPr>
              <a:spLocks noChangeShapeType="1"/>
            </p:cNvSpPr>
            <p:nvPr/>
          </p:nvSpPr>
          <p:spPr bwMode="auto">
            <a:xfrm>
              <a:off x="4963" y="2814"/>
              <a:ext cx="16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2" name="Line 145"/>
            <p:cNvSpPr>
              <a:spLocks noChangeShapeType="1"/>
            </p:cNvSpPr>
            <p:nvPr/>
          </p:nvSpPr>
          <p:spPr bwMode="auto">
            <a:xfrm>
              <a:off x="4979" y="2814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3" name="Line 146"/>
            <p:cNvSpPr>
              <a:spLocks noChangeShapeType="1"/>
            </p:cNvSpPr>
            <p:nvPr/>
          </p:nvSpPr>
          <p:spPr bwMode="auto">
            <a:xfrm>
              <a:off x="4992" y="2814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4" name="Line 147"/>
            <p:cNvSpPr>
              <a:spLocks noChangeShapeType="1"/>
            </p:cNvSpPr>
            <p:nvPr/>
          </p:nvSpPr>
          <p:spPr bwMode="auto">
            <a:xfrm>
              <a:off x="5006" y="2814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5" name="Line 148"/>
            <p:cNvSpPr>
              <a:spLocks noChangeShapeType="1"/>
            </p:cNvSpPr>
            <p:nvPr/>
          </p:nvSpPr>
          <p:spPr bwMode="auto">
            <a:xfrm>
              <a:off x="5021" y="2815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6" name="Line 149"/>
            <p:cNvSpPr>
              <a:spLocks noChangeShapeType="1"/>
            </p:cNvSpPr>
            <p:nvPr/>
          </p:nvSpPr>
          <p:spPr bwMode="auto">
            <a:xfrm>
              <a:off x="5034" y="2815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7" name="Line 150"/>
            <p:cNvSpPr>
              <a:spLocks noChangeShapeType="1"/>
            </p:cNvSpPr>
            <p:nvPr/>
          </p:nvSpPr>
          <p:spPr bwMode="auto">
            <a:xfrm>
              <a:off x="5048" y="2815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8" name="Line 151"/>
            <p:cNvSpPr>
              <a:spLocks noChangeShapeType="1"/>
            </p:cNvSpPr>
            <p:nvPr/>
          </p:nvSpPr>
          <p:spPr bwMode="auto">
            <a:xfrm>
              <a:off x="5062" y="2815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69" name="Line 152"/>
            <p:cNvSpPr>
              <a:spLocks noChangeShapeType="1"/>
            </p:cNvSpPr>
            <p:nvPr/>
          </p:nvSpPr>
          <p:spPr bwMode="auto">
            <a:xfrm>
              <a:off x="5077" y="2815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0" name="Line 153"/>
            <p:cNvSpPr>
              <a:spLocks noChangeShapeType="1"/>
            </p:cNvSpPr>
            <p:nvPr/>
          </p:nvSpPr>
          <p:spPr bwMode="auto">
            <a:xfrm>
              <a:off x="5091" y="2815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1" name="Line 154"/>
            <p:cNvSpPr>
              <a:spLocks noChangeShapeType="1"/>
            </p:cNvSpPr>
            <p:nvPr/>
          </p:nvSpPr>
          <p:spPr bwMode="auto">
            <a:xfrm>
              <a:off x="5104" y="2815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2" name="Line 155"/>
            <p:cNvSpPr>
              <a:spLocks noChangeShapeType="1"/>
            </p:cNvSpPr>
            <p:nvPr/>
          </p:nvSpPr>
          <p:spPr bwMode="auto">
            <a:xfrm>
              <a:off x="5118" y="2815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3" name="Line 156"/>
            <p:cNvSpPr>
              <a:spLocks noChangeShapeType="1"/>
            </p:cNvSpPr>
            <p:nvPr/>
          </p:nvSpPr>
          <p:spPr bwMode="auto">
            <a:xfrm>
              <a:off x="5133" y="281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4" name="Line 157"/>
            <p:cNvSpPr>
              <a:spLocks noChangeShapeType="1"/>
            </p:cNvSpPr>
            <p:nvPr/>
          </p:nvSpPr>
          <p:spPr bwMode="auto">
            <a:xfrm>
              <a:off x="5147" y="2816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5" name="Line 158"/>
            <p:cNvSpPr>
              <a:spLocks noChangeShapeType="1"/>
            </p:cNvSpPr>
            <p:nvPr/>
          </p:nvSpPr>
          <p:spPr bwMode="auto">
            <a:xfrm>
              <a:off x="5160" y="2816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6" name="Line 159"/>
            <p:cNvSpPr>
              <a:spLocks noChangeShapeType="1"/>
            </p:cNvSpPr>
            <p:nvPr/>
          </p:nvSpPr>
          <p:spPr bwMode="auto">
            <a:xfrm>
              <a:off x="5175" y="281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7" name="Line 160"/>
            <p:cNvSpPr>
              <a:spLocks noChangeShapeType="1"/>
            </p:cNvSpPr>
            <p:nvPr/>
          </p:nvSpPr>
          <p:spPr bwMode="auto">
            <a:xfrm>
              <a:off x="5189" y="281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8" name="Line 161"/>
            <p:cNvSpPr>
              <a:spLocks noChangeShapeType="1"/>
            </p:cNvSpPr>
            <p:nvPr/>
          </p:nvSpPr>
          <p:spPr bwMode="auto">
            <a:xfrm>
              <a:off x="5203" y="281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79" name="Line 162"/>
            <p:cNvSpPr>
              <a:spLocks noChangeShapeType="1"/>
            </p:cNvSpPr>
            <p:nvPr/>
          </p:nvSpPr>
          <p:spPr bwMode="auto">
            <a:xfrm>
              <a:off x="5217" y="2816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0" name="Line 163"/>
            <p:cNvSpPr>
              <a:spLocks noChangeShapeType="1"/>
            </p:cNvSpPr>
            <p:nvPr/>
          </p:nvSpPr>
          <p:spPr bwMode="auto">
            <a:xfrm>
              <a:off x="5230" y="2816"/>
              <a:ext cx="16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1" name="Line 164"/>
            <p:cNvSpPr>
              <a:spLocks noChangeShapeType="1"/>
            </p:cNvSpPr>
            <p:nvPr/>
          </p:nvSpPr>
          <p:spPr bwMode="auto">
            <a:xfrm>
              <a:off x="5246" y="2816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2" name="Line 165"/>
            <p:cNvSpPr>
              <a:spLocks noChangeShapeType="1"/>
            </p:cNvSpPr>
            <p:nvPr/>
          </p:nvSpPr>
          <p:spPr bwMode="auto">
            <a:xfrm>
              <a:off x="5259" y="281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3" name="Line 166"/>
            <p:cNvSpPr>
              <a:spLocks noChangeShapeType="1"/>
            </p:cNvSpPr>
            <p:nvPr/>
          </p:nvSpPr>
          <p:spPr bwMode="auto">
            <a:xfrm>
              <a:off x="5273" y="281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4" name="Line 167"/>
            <p:cNvSpPr>
              <a:spLocks noChangeShapeType="1"/>
            </p:cNvSpPr>
            <p:nvPr/>
          </p:nvSpPr>
          <p:spPr bwMode="auto">
            <a:xfrm>
              <a:off x="5287" y="281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5" name="Line 168"/>
            <p:cNvSpPr>
              <a:spLocks noChangeShapeType="1"/>
            </p:cNvSpPr>
            <p:nvPr/>
          </p:nvSpPr>
          <p:spPr bwMode="auto">
            <a:xfrm>
              <a:off x="5301" y="2816"/>
              <a:ext cx="15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6" name="Line 169"/>
            <p:cNvSpPr>
              <a:spLocks noChangeShapeType="1"/>
            </p:cNvSpPr>
            <p:nvPr/>
          </p:nvSpPr>
          <p:spPr bwMode="auto">
            <a:xfrm>
              <a:off x="5316" y="2816"/>
              <a:ext cx="13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7" name="Line 170"/>
            <p:cNvSpPr>
              <a:spLocks noChangeShapeType="1"/>
            </p:cNvSpPr>
            <p:nvPr/>
          </p:nvSpPr>
          <p:spPr bwMode="auto">
            <a:xfrm>
              <a:off x="5329" y="2816"/>
              <a:ext cx="14" cy="1"/>
            </a:xfrm>
            <a:prstGeom prst="line">
              <a:avLst/>
            </a:prstGeom>
            <a:noFill/>
            <a:ln w="269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88" name="Rectangle 173"/>
            <p:cNvSpPr>
              <a:spLocks noChangeArrowheads="1"/>
            </p:cNvSpPr>
            <p:nvPr/>
          </p:nvSpPr>
          <p:spPr bwMode="auto">
            <a:xfrm>
              <a:off x="3501" y="3397"/>
              <a:ext cx="16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M</a:t>
              </a:r>
              <a:r>
                <a:rPr lang="en-US" baseline="-25000">
                  <a:solidFill>
                    <a:srgbClr val="FFFF00"/>
                  </a:solidFill>
                  <a:latin typeface="Comic Sans MS" pitchFamily="66" charset="0"/>
                </a:rPr>
                <a:t>t</a:t>
              </a:r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=</a:t>
              </a:r>
              <a:r>
                <a:rPr lang="en-US" b="1">
                  <a:solidFill>
                    <a:schemeClr val="accent1"/>
                  </a:solidFill>
                  <a:latin typeface="Comic Sans MS" pitchFamily="66" charset="0"/>
                </a:rPr>
                <a:t>M</a:t>
              </a:r>
              <a:r>
                <a:rPr lang="en-US" b="1" baseline="-25000">
                  <a:solidFill>
                    <a:schemeClr val="accent1"/>
                  </a:solidFill>
                  <a:latin typeface="Comic Sans MS" pitchFamily="66" charset="0"/>
                </a:rPr>
                <a:t>0</a:t>
              </a:r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[exp(-t/</a:t>
              </a:r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T1</a:t>
              </a:r>
              <a:r>
                <a:rPr lang="en-US">
                  <a:solidFill>
                    <a:schemeClr val="accent1"/>
                  </a:solidFill>
                  <a:latin typeface="Symbol" pitchFamily="18" charset="2"/>
                </a:rPr>
                <a:t>r</a:t>
              </a:r>
              <a:r>
                <a:rPr lang="en-US" baseline="30000">
                  <a:solidFill>
                    <a:schemeClr val="accent1"/>
                  </a:solidFill>
                  <a:latin typeface="Comic Sans MS" pitchFamily="66" charset="0"/>
                </a:rPr>
                <a:t>1H</a:t>
              </a:r>
              <a:r>
                <a:rPr lang="en-US">
                  <a:solidFill>
                    <a:srgbClr val="FFFF00"/>
                  </a:solidFill>
                  <a:latin typeface="Comic Sans MS" pitchFamily="66" charset="0"/>
                </a:rPr>
                <a:t>)] </a:t>
              </a:r>
            </a:p>
          </p:txBody>
        </p:sp>
        <p:sp>
          <p:nvSpPr>
            <p:cNvPr id="56489" name="Rectangle 176"/>
            <p:cNvSpPr>
              <a:spLocks noChangeArrowheads="1"/>
            </p:cNvSpPr>
            <p:nvPr/>
          </p:nvSpPr>
          <p:spPr bwMode="auto">
            <a:xfrm>
              <a:off x="3212" y="1417"/>
              <a:ext cx="2290" cy="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90" name="Line 177"/>
            <p:cNvSpPr>
              <a:spLocks noChangeShapeType="1"/>
            </p:cNvSpPr>
            <p:nvPr/>
          </p:nvSpPr>
          <p:spPr bwMode="auto">
            <a:xfrm>
              <a:off x="3212" y="2903"/>
              <a:ext cx="2290" cy="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91" name="Line 178"/>
            <p:cNvSpPr>
              <a:spLocks noChangeShapeType="1"/>
            </p:cNvSpPr>
            <p:nvPr/>
          </p:nvSpPr>
          <p:spPr bwMode="auto">
            <a:xfrm>
              <a:off x="3212" y="2903"/>
              <a:ext cx="1" cy="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92" name="Rectangle 179"/>
            <p:cNvSpPr>
              <a:spLocks noChangeArrowheads="1"/>
            </p:cNvSpPr>
            <p:nvPr/>
          </p:nvSpPr>
          <p:spPr bwMode="auto">
            <a:xfrm>
              <a:off x="3164" y="295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</a:t>
              </a:r>
              <a:endParaRPr lang="en-US">
                <a:solidFill>
                  <a:srgbClr val="FFFF00"/>
                </a:solidFill>
              </a:endParaRPr>
            </a:p>
          </p:txBody>
        </p:sp>
        <p:grpSp>
          <p:nvGrpSpPr>
            <p:cNvPr id="56493" name="Group 219"/>
            <p:cNvGrpSpPr>
              <a:grpSpLocks/>
            </p:cNvGrpSpPr>
            <p:nvPr/>
          </p:nvGrpSpPr>
          <p:grpSpPr bwMode="auto">
            <a:xfrm>
              <a:off x="3449" y="2903"/>
              <a:ext cx="2085" cy="162"/>
              <a:chOff x="4073" y="2303"/>
              <a:chExt cx="2085" cy="162"/>
            </a:xfrm>
          </p:grpSpPr>
          <p:sp>
            <p:nvSpPr>
              <p:cNvPr id="56517" name="Line 180"/>
              <p:cNvSpPr>
                <a:spLocks noChangeShapeType="1"/>
              </p:cNvSpPr>
              <p:nvPr/>
            </p:nvSpPr>
            <p:spPr bwMode="auto">
              <a:xfrm>
                <a:off x="4121" y="2303"/>
                <a:ext cx="1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518" name="Rectangle 181"/>
              <p:cNvSpPr>
                <a:spLocks noChangeArrowheads="1"/>
              </p:cNvSpPr>
              <p:nvPr/>
            </p:nvSpPr>
            <p:spPr bwMode="auto">
              <a:xfrm>
                <a:off x="4073" y="2350"/>
                <a:ext cx="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56519" name="Line 182"/>
              <p:cNvSpPr>
                <a:spLocks noChangeShapeType="1"/>
              </p:cNvSpPr>
              <p:nvPr/>
            </p:nvSpPr>
            <p:spPr bwMode="auto">
              <a:xfrm>
                <a:off x="4408" y="2303"/>
                <a:ext cx="1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520" name="Rectangle 183"/>
              <p:cNvSpPr>
                <a:spLocks noChangeArrowheads="1"/>
              </p:cNvSpPr>
              <p:nvPr/>
            </p:nvSpPr>
            <p:spPr bwMode="auto">
              <a:xfrm>
                <a:off x="4360" y="2350"/>
                <a:ext cx="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00"/>
                    </a:solidFill>
                  </a:rPr>
                  <a:t>4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56521" name="Line 184"/>
              <p:cNvSpPr>
                <a:spLocks noChangeShapeType="1"/>
              </p:cNvSpPr>
              <p:nvPr/>
            </p:nvSpPr>
            <p:spPr bwMode="auto">
              <a:xfrm>
                <a:off x="4694" y="2303"/>
                <a:ext cx="1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522" name="Rectangle 185"/>
              <p:cNvSpPr>
                <a:spLocks noChangeArrowheads="1"/>
              </p:cNvSpPr>
              <p:nvPr/>
            </p:nvSpPr>
            <p:spPr bwMode="auto">
              <a:xfrm>
                <a:off x="4646" y="2350"/>
                <a:ext cx="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00"/>
                    </a:solidFill>
                  </a:rPr>
                  <a:t>6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56523" name="Line 186"/>
              <p:cNvSpPr>
                <a:spLocks noChangeShapeType="1"/>
              </p:cNvSpPr>
              <p:nvPr/>
            </p:nvSpPr>
            <p:spPr bwMode="auto">
              <a:xfrm>
                <a:off x="4981" y="2303"/>
                <a:ext cx="1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524" name="Rectangle 187"/>
              <p:cNvSpPr>
                <a:spLocks noChangeArrowheads="1"/>
              </p:cNvSpPr>
              <p:nvPr/>
            </p:nvSpPr>
            <p:spPr bwMode="auto">
              <a:xfrm>
                <a:off x="4933" y="2350"/>
                <a:ext cx="5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00"/>
                    </a:solidFill>
                  </a:rPr>
                  <a:t>8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56525" name="Line 188"/>
              <p:cNvSpPr>
                <a:spLocks noChangeShapeType="1"/>
              </p:cNvSpPr>
              <p:nvPr/>
            </p:nvSpPr>
            <p:spPr bwMode="auto">
              <a:xfrm>
                <a:off x="5267" y="2303"/>
                <a:ext cx="1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526" name="Rectangle 189"/>
              <p:cNvSpPr>
                <a:spLocks noChangeArrowheads="1"/>
              </p:cNvSpPr>
              <p:nvPr/>
            </p:nvSpPr>
            <p:spPr bwMode="auto">
              <a:xfrm>
                <a:off x="5193" y="2350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00"/>
                    </a:solidFill>
                  </a:rPr>
                  <a:t>10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56527" name="Line 190"/>
              <p:cNvSpPr>
                <a:spLocks noChangeShapeType="1"/>
              </p:cNvSpPr>
              <p:nvPr/>
            </p:nvSpPr>
            <p:spPr bwMode="auto">
              <a:xfrm>
                <a:off x="5553" y="2303"/>
                <a:ext cx="1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528" name="Rectangle 191"/>
              <p:cNvSpPr>
                <a:spLocks noChangeArrowheads="1"/>
              </p:cNvSpPr>
              <p:nvPr/>
            </p:nvSpPr>
            <p:spPr bwMode="auto">
              <a:xfrm>
                <a:off x="5479" y="2350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00"/>
                    </a:solidFill>
                  </a:rPr>
                  <a:t>12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56529" name="Line 192"/>
              <p:cNvSpPr>
                <a:spLocks noChangeShapeType="1"/>
              </p:cNvSpPr>
              <p:nvPr/>
            </p:nvSpPr>
            <p:spPr bwMode="auto">
              <a:xfrm>
                <a:off x="5840" y="2303"/>
                <a:ext cx="1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530" name="Rectangle 193"/>
              <p:cNvSpPr>
                <a:spLocks noChangeArrowheads="1"/>
              </p:cNvSpPr>
              <p:nvPr/>
            </p:nvSpPr>
            <p:spPr bwMode="auto">
              <a:xfrm>
                <a:off x="5766" y="2350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00"/>
                    </a:solidFill>
                  </a:rPr>
                  <a:t>14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56531" name="Line 194"/>
              <p:cNvSpPr>
                <a:spLocks noChangeShapeType="1"/>
              </p:cNvSpPr>
              <p:nvPr/>
            </p:nvSpPr>
            <p:spPr bwMode="auto">
              <a:xfrm>
                <a:off x="6126" y="2303"/>
                <a:ext cx="1" cy="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532" name="Rectangle 195"/>
              <p:cNvSpPr>
                <a:spLocks noChangeArrowheads="1"/>
              </p:cNvSpPr>
              <p:nvPr/>
            </p:nvSpPr>
            <p:spPr bwMode="auto">
              <a:xfrm>
                <a:off x="6052" y="2350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00"/>
                    </a:solidFill>
                  </a:rPr>
                  <a:t>16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6494" name="Line 196"/>
            <p:cNvSpPr>
              <a:spLocks noChangeShapeType="1"/>
            </p:cNvSpPr>
            <p:nvPr/>
          </p:nvSpPr>
          <p:spPr bwMode="auto">
            <a:xfrm flipV="1">
              <a:off x="3212" y="1417"/>
              <a:ext cx="1" cy="148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95" name="Line 197"/>
            <p:cNvSpPr>
              <a:spLocks noChangeShapeType="1"/>
            </p:cNvSpPr>
            <p:nvPr/>
          </p:nvSpPr>
          <p:spPr bwMode="auto">
            <a:xfrm flipH="1">
              <a:off x="3178" y="2903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96" name="Rectangle 198"/>
            <p:cNvSpPr>
              <a:spLocks noChangeArrowheads="1"/>
            </p:cNvSpPr>
            <p:nvPr/>
          </p:nvSpPr>
          <p:spPr bwMode="auto">
            <a:xfrm>
              <a:off x="2993" y="284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0.0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497" name="Line 199"/>
            <p:cNvSpPr>
              <a:spLocks noChangeShapeType="1"/>
            </p:cNvSpPr>
            <p:nvPr/>
          </p:nvSpPr>
          <p:spPr bwMode="auto">
            <a:xfrm flipH="1">
              <a:off x="3178" y="2755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498" name="Rectangle 200"/>
            <p:cNvSpPr>
              <a:spLocks noChangeArrowheads="1"/>
            </p:cNvSpPr>
            <p:nvPr/>
          </p:nvSpPr>
          <p:spPr bwMode="auto">
            <a:xfrm>
              <a:off x="2993" y="2700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499" name="Line 201"/>
            <p:cNvSpPr>
              <a:spLocks noChangeShapeType="1"/>
            </p:cNvSpPr>
            <p:nvPr/>
          </p:nvSpPr>
          <p:spPr bwMode="auto">
            <a:xfrm flipH="1">
              <a:off x="3178" y="2607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00" name="Rectangle 202"/>
            <p:cNvSpPr>
              <a:spLocks noChangeArrowheads="1"/>
            </p:cNvSpPr>
            <p:nvPr/>
          </p:nvSpPr>
          <p:spPr bwMode="auto">
            <a:xfrm>
              <a:off x="2993" y="2552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501" name="Line 203"/>
            <p:cNvSpPr>
              <a:spLocks noChangeShapeType="1"/>
            </p:cNvSpPr>
            <p:nvPr/>
          </p:nvSpPr>
          <p:spPr bwMode="auto">
            <a:xfrm flipH="1">
              <a:off x="3178" y="2458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02" name="Rectangle 204"/>
            <p:cNvSpPr>
              <a:spLocks noChangeArrowheads="1"/>
            </p:cNvSpPr>
            <p:nvPr/>
          </p:nvSpPr>
          <p:spPr bwMode="auto">
            <a:xfrm>
              <a:off x="2993" y="2404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0.3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503" name="Line 205"/>
            <p:cNvSpPr>
              <a:spLocks noChangeShapeType="1"/>
            </p:cNvSpPr>
            <p:nvPr/>
          </p:nvSpPr>
          <p:spPr bwMode="auto">
            <a:xfrm flipH="1">
              <a:off x="3178" y="2309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04" name="Rectangle 206"/>
            <p:cNvSpPr>
              <a:spLocks noChangeArrowheads="1"/>
            </p:cNvSpPr>
            <p:nvPr/>
          </p:nvSpPr>
          <p:spPr bwMode="auto">
            <a:xfrm>
              <a:off x="2993" y="2255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0.4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505" name="Line 207"/>
            <p:cNvSpPr>
              <a:spLocks noChangeShapeType="1"/>
            </p:cNvSpPr>
            <p:nvPr/>
          </p:nvSpPr>
          <p:spPr bwMode="auto">
            <a:xfrm flipH="1">
              <a:off x="3178" y="2161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06" name="Rectangle 208"/>
            <p:cNvSpPr>
              <a:spLocks noChangeArrowheads="1"/>
            </p:cNvSpPr>
            <p:nvPr/>
          </p:nvSpPr>
          <p:spPr bwMode="auto">
            <a:xfrm>
              <a:off x="2993" y="2106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0.5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507" name="Line 209"/>
            <p:cNvSpPr>
              <a:spLocks noChangeShapeType="1"/>
            </p:cNvSpPr>
            <p:nvPr/>
          </p:nvSpPr>
          <p:spPr bwMode="auto">
            <a:xfrm flipH="1">
              <a:off x="3178" y="2012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08" name="Rectangle 210"/>
            <p:cNvSpPr>
              <a:spLocks noChangeArrowheads="1"/>
            </p:cNvSpPr>
            <p:nvPr/>
          </p:nvSpPr>
          <p:spPr bwMode="auto">
            <a:xfrm>
              <a:off x="2993" y="1958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0.6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509" name="Line 211"/>
            <p:cNvSpPr>
              <a:spLocks noChangeShapeType="1"/>
            </p:cNvSpPr>
            <p:nvPr/>
          </p:nvSpPr>
          <p:spPr bwMode="auto">
            <a:xfrm flipH="1">
              <a:off x="3178" y="1863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10" name="Rectangle 212"/>
            <p:cNvSpPr>
              <a:spLocks noChangeArrowheads="1"/>
            </p:cNvSpPr>
            <p:nvPr/>
          </p:nvSpPr>
          <p:spPr bwMode="auto">
            <a:xfrm>
              <a:off x="2993" y="1809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0.7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511" name="Line 213"/>
            <p:cNvSpPr>
              <a:spLocks noChangeShapeType="1"/>
            </p:cNvSpPr>
            <p:nvPr/>
          </p:nvSpPr>
          <p:spPr bwMode="auto">
            <a:xfrm flipH="1">
              <a:off x="3178" y="1715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12" name="Rectangle 214"/>
            <p:cNvSpPr>
              <a:spLocks noChangeArrowheads="1"/>
            </p:cNvSpPr>
            <p:nvPr/>
          </p:nvSpPr>
          <p:spPr bwMode="auto">
            <a:xfrm>
              <a:off x="2993" y="1661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0.8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513" name="Line 215"/>
            <p:cNvSpPr>
              <a:spLocks noChangeShapeType="1"/>
            </p:cNvSpPr>
            <p:nvPr/>
          </p:nvSpPr>
          <p:spPr bwMode="auto">
            <a:xfrm flipH="1">
              <a:off x="3178" y="1567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14" name="Rectangle 216"/>
            <p:cNvSpPr>
              <a:spLocks noChangeArrowheads="1"/>
            </p:cNvSpPr>
            <p:nvPr/>
          </p:nvSpPr>
          <p:spPr bwMode="auto">
            <a:xfrm>
              <a:off x="2993" y="1512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0.9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6515" name="Line 217"/>
            <p:cNvSpPr>
              <a:spLocks noChangeShapeType="1"/>
            </p:cNvSpPr>
            <p:nvPr/>
          </p:nvSpPr>
          <p:spPr bwMode="auto">
            <a:xfrm flipH="1">
              <a:off x="3178" y="1417"/>
              <a:ext cx="3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6516" name="Rectangle 218"/>
            <p:cNvSpPr>
              <a:spLocks noChangeArrowheads="1"/>
            </p:cNvSpPr>
            <p:nvPr/>
          </p:nvSpPr>
          <p:spPr bwMode="auto">
            <a:xfrm>
              <a:off x="2993" y="1363"/>
              <a:ext cx="1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</a:rPr>
                <a:t>1.0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56324" name="Rectangle 221"/>
          <p:cNvSpPr>
            <a:spLocks noChangeArrowheads="1"/>
          </p:cNvSpPr>
          <p:nvPr/>
        </p:nvSpPr>
        <p:spPr bwMode="auto">
          <a:xfrm>
            <a:off x="862013" y="5632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325" name="Rectangle 222"/>
          <p:cNvSpPr>
            <a:spLocks noChangeArrowheads="1"/>
          </p:cNvSpPr>
          <p:nvPr/>
        </p:nvSpPr>
        <p:spPr bwMode="auto">
          <a:xfrm>
            <a:off x="931863" y="5030788"/>
            <a:ext cx="7681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Omogeneità		 valori analoghi per tutti gli atomi presenti</a:t>
            </a:r>
            <a:endParaRPr lang="en-GB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326" name="Rectangle 223"/>
          <p:cNvSpPr>
            <a:spLocks noChangeArrowheads="1"/>
          </p:cNvSpPr>
          <p:nvPr/>
        </p:nvSpPr>
        <p:spPr bwMode="auto">
          <a:xfrm>
            <a:off x="550863" y="5640388"/>
            <a:ext cx="841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Dimensione di fase	     </a:t>
            </a:r>
            <a:r>
              <a:rPr lang="de-DE" b="1">
                <a:solidFill>
                  <a:schemeClr val="bg1"/>
                </a:solidFill>
                <a:latin typeface="Comic Sans MS" pitchFamily="66" charset="0"/>
              </a:rPr>
              <a:t>1 ms&lt; T1</a:t>
            </a:r>
            <a:r>
              <a:rPr lang="it-IT" b="1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de-DE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b="1" baseline="3000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de-DE" b="1">
                <a:solidFill>
                  <a:schemeClr val="bg1"/>
                </a:solidFill>
                <a:latin typeface="Comic Sans MS" pitchFamily="66" charset="0"/>
              </a:rPr>
              <a:t>H &lt; 100 ms  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de-DE" b="1">
                <a:solidFill>
                  <a:schemeClr val="bg1"/>
                </a:solidFill>
                <a:latin typeface="Comic Sans MS" pitchFamily="66" charset="0"/>
              </a:rPr>
              <a:t> 1nm&lt;L&lt;10 nm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n-GB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327" name="Rectangle 224"/>
          <p:cNvSpPr>
            <a:spLocks noChangeArrowheads="1"/>
          </p:cNvSpPr>
          <p:nvPr/>
        </p:nvSpPr>
        <p:spPr bwMode="auto">
          <a:xfrm>
            <a:off x="561880" y="6261005"/>
            <a:ext cx="2230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Ordine strutturale</a:t>
            </a:r>
            <a:endParaRPr lang="en-GB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328" name="Rectangle 225"/>
          <p:cNvSpPr>
            <a:spLocks noChangeArrowheads="1"/>
          </p:cNvSpPr>
          <p:nvPr/>
        </p:nvSpPr>
        <p:spPr bwMode="auto">
          <a:xfrm>
            <a:off x="3814763" y="6189663"/>
            <a:ext cx="434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Diminuzione valori </a:t>
            </a:r>
            <a:r>
              <a:rPr lang="it-IT" b="1">
                <a:solidFill>
                  <a:schemeClr val="bg1"/>
                </a:solidFill>
                <a:sym typeface="Symbol" pitchFamily="18" charset="2"/>
              </a:rPr>
              <a:t> 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Struttura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b="1">
                <a:solidFill>
                  <a:schemeClr val="bg1"/>
                </a:solidFill>
                <a:latin typeface="Comic Sans MS" pitchFamily="66" charset="0"/>
              </a:rPr>
              <a:t>mobile</a:t>
            </a:r>
            <a:endParaRPr lang="en-GB" b="1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13" name="Group 30"/>
          <p:cNvGrpSpPr>
            <a:grpSpLocks/>
          </p:cNvGrpSpPr>
          <p:nvPr/>
        </p:nvGrpSpPr>
        <p:grpSpPr bwMode="auto">
          <a:xfrm>
            <a:off x="8250812" y="214600"/>
            <a:ext cx="647700" cy="903288"/>
            <a:chOff x="2501" y="2750"/>
            <a:chExt cx="833" cy="1114"/>
          </a:xfrm>
        </p:grpSpPr>
        <p:sp>
          <p:nvSpPr>
            <p:cNvPr id="214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15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23905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3"/>
          <p:cNvGrpSpPr>
            <a:grpSpLocks/>
          </p:cNvGrpSpPr>
          <p:nvPr/>
        </p:nvGrpSpPr>
        <p:grpSpPr bwMode="auto">
          <a:xfrm>
            <a:off x="4500563" y="5084763"/>
            <a:ext cx="3816350" cy="1773237"/>
            <a:chOff x="2835" y="3203"/>
            <a:chExt cx="2404" cy="1117"/>
          </a:xfrm>
        </p:grpSpPr>
        <p:sp>
          <p:nvSpPr>
            <p:cNvPr id="57411" name="Rectangle 4"/>
            <p:cNvSpPr>
              <a:spLocks noChangeArrowheads="1"/>
            </p:cNvSpPr>
            <p:nvPr/>
          </p:nvSpPr>
          <p:spPr bwMode="auto">
            <a:xfrm>
              <a:off x="2960" y="3884"/>
              <a:ext cx="4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000" b="1">
                  <a:latin typeface="Comic Sans MS" pitchFamily="66" charset="0"/>
                </a:rPr>
                <a:t>Avicel</a:t>
              </a:r>
            </a:p>
          </p:txBody>
        </p:sp>
        <p:sp>
          <p:nvSpPr>
            <p:cNvPr id="57412" name="Rectangle 5"/>
            <p:cNvSpPr>
              <a:spLocks noChangeArrowheads="1"/>
            </p:cNvSpPr>
            <p:nvPr/>
          </p:nvSpPr>
          <p:spPr bwMode="auto">
            <a:xfrm>
              <a:off x="3913" y="3884"/>
              <a:ext cx="1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000" b="1">
                  <a:solidFill>
                    <a:srgbClr val="FF0000"/>
                  </a:solidFill>
                  <a:latin typeface="Comic Sans MS" pitchFamily="66" charset="0"/>
                </a:rPr>
                <a:t>5h</a:t>
              </a:r>
            </a:p>
          </p:txBody>
        </p:sp>
        <p:sp>
          <p:nvSpPr>
            <p:cNvPr id="57413" name="Rectangle 6"/>
            <p:cNvSpPr>
              <a:spLocks noChangeArrowheads="1"/>
            </p:cNvSpPr>
            <p:nvPr/>
          </p:nvSpPr>
          <p:spPr bwMode="auto">
            <a:xfrm>
              <a:off x="4639" y="3884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000" b="1">
                  <a:solidFill>
                    <a:srgbClr val="FFFF00"/>
                  </a:solidFill>
                  <a:latin typeface="Comic Sans MS" pitchFamily="66" charset="0"/>
                </a:rPr>
                <a:t>24h</a:t>
              </a:r>
            </a:p>
          </p:txBody>
        </p:sp>
        <p:sp>
          <p:nvSpPr>
            <p:cNvPr id="57414" name="Text Box 7"/>
            <p:cNvSpPr txBox="1">
              <a:spLocks noChangeArrowheads="1"/>
            </p:cNvSpPr>
            <p:nvPr/>
          </p:nvSpPr>
          <p:spPr bwMode="auto">
            <a:xfrm>
              <a:off x="3107" y="3385"/>
              <a:ext cx="17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Aumento rigidità</a:t>
              </a:r>
              <a:r>
                <a:rPr lang="it-IT" b="1">
                  <a:solidFill>
                    <a:schemeClr val="bg1"/>
                  </a:solidFill>
                  <a:latin typeface="Comic Sans MS" pitchFamily="66" charset="0"/>
                </a:rPr>
                <a:t> (10nm)</a:t>
              </a:r>
            </a:p>
          </p:txBody>
        </p:sp>
        <p:sp>
          <p:nvSpPr>
            <p:cNvPr id="57415" name="AutoShape 8"/>
            <p:cNvSpPr>
              <a:spLocks noChangeArrowheads="1"/>
            </p:cNvSpPr>
            <p:nvPr/>
          </p:nvSpPr>
          <p:spPr bwMode="auto">
            <a:xfrm>
              <a:off x="3469" y="3702"/>
              <a:ext cx="409" cy="182"/>
            </a:xfrm>
            <a:prstGeom prst="curvedDownArrow">
              <a:avLst>
                <a:gd name="adj1" fmla="val 44945"/>
                <a:gd name="adj2" fmla="val 8989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416" name="AutoShape 9"/>
            <p:cNvSpPr>
              <a:spLocks noChangeArrowheads="1"/>
            </p:cNvSpPr>
            <p:nvPr/>
          </p:nvSpPr>
          <p:spPr bwMode="auto">
            <a:xfrm>
              <a:off x="4195" y="3702"/>
              <a:ext cx="409" cy="182"/>
            </a:xfrm>
            <a:prstGeom prst="curvedDownArrow">
              <a:avLst>
                <a:gd name="adj1" fmla="val 44945"/>
                <a:gd name="adj2" fmla="val 8989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417" name="Oval 10"/>
            <p:cNvSpPr>
              <a:spLocks noChangeArrowheads="1"/>
            </p:cNvSpPr>
            <p:nvPr/>
          </p:nvSpPr>
          <p:spPr bwMode="auto">
            <a:xfrm>
              <a:off x="2835" y="3203"/>
              <a:ext cx="2404" cy="111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7347" name="Rectangle 12"/>
          <p:cNvSpPr>
            <a:spLocks noChangeArrowheads="1"/>
          </p:cNvSpPr>
          <p:nvPr/>
        </p:nvSpPr>
        <p:spPr bwMode="auto">
          <a:xfrm>
            <a:off x="2190750" y="2033588"/>
            <a:ext cx="40481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48" name="Rectangle 13"/>
          <p:cNvSpPr>
            <a:spLocks noChangeArrowheads="1"/>
          </p:cNvSpPr>
          <p:nvPr/>
        </p:nvSpPr>
        <p:spPr bwMode="auto">
          <a:xfrm>
            <a:off x="2298700" y="3074988"/>
            <a:ext cx="144463" cy="156051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49" name="Freeform 14"/>
          <p:cNvSpPr>
            <a:spLocks/>
          </p:cNvSpPr>
          <p:nvPr/>
        </p:nvSpPr>
        <p:spPr bwMode="auto">
          <a:xfrm>
            <a:off x="2298700" y="3074988"/>
            <a:ext cx="141288" cy="1560512"/>
          </a:xfrm>
          <a:custGeom>
            <a:avLst/>
            <a:gdLst>
              <a:gd name="T0" fmla="*/ 0 w 63"/>
              <a:gd name="T1" fmla="*/ 1560512 h 720"/>
              <a:gd name="T2" fmla="*/ 0 w 63"/>
              <a:gd name="T3" fmla="*/ 0 h 720"/>
              <a:gd name="T4" fmla="*/ 141288 w 63"/>
              <a:gd name="T5" fmla="*/ 0 h 720"/>
              <a:gd name="T6" fmla="*/ 141288 w 63"/>
              <a:gd name="T7" fmla="*/ 1560512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20"/>
              <a:gd name="T14" fmla="*/ 63 w 63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20">
                <a:moveTo>
                  <a:pt x="0" y="720"/>
                </a:moveTo>
                <a:lnTo>
                  <a:pt x="0" y="0"/>
                </a:lnTo>
                <a:lnTo>
                  <a:pt x="63" y="0"/>
                </a:lnTo>
                <a:lnTo>
                  <a:pt x="63" y="720"/>
                </a:lnTo>
              </a:path>
            </a:pathLst>
          </a:custGeom>
          <a:solidFill>
            <a:srgbClr val="000000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0" name="Rectangle 15"/>
          <p:cNvSpPr>
            <a:spLocks noChangeArrowheads="1"/>
          </p:cNvSpPr>
          <p:nvPr/>
        </p:nvSpPr>
        <p:spPr bwMode="auto">
          <a:xfrm>
            <a:off x="2519363" y="2867025"/>
            <a:ext cx="144462" cy="17684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1" name="Freeform 16"/>
          <p:cNvSpPr>
            <a:spLocks/>
          </p:cNvSpPr>
          <p:nvPr/>
        </p:nvSpPr>
        <p:spPr bwMode="auto">
          <a:xfrm>
            <a:off x="2519363" y="2867025"/>
            <a:ext cx="141287" cy="1768475"/>
          </a:xfrm>
          <a:custGeom>
            <a:avLst/>
            <a:gdLst>
              <a:gd name="T0" fmla="*/ 0 w 63"/>
              <a:gd name="T1" fmla="*/ 1768475 h 816"/>
              <a:gd name="T2" fmla="*/ 0 w 63"/>
              <a:gd name="T3" fmla="*/ 0 h 816"/>
              <a:gd name="T4" fmla="*/ 141287 w 63"/>
              <a:gd name="T5" fmla="*/ 0 h 816"/>
              <a:gd name="T6" fmla="*/ 141287 w 63"/>
              <a:gd name="T7" fmla="*/ 1768475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16"/>
              <a:gd name="T14" fmla="*/ 63 w 63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16">
                <a:moveTo>
                  <a:pt x="0" y="816"/>
                </a:moveTo>
                <a:lnTo>
                  <a:pt x="0" y="0"/>
                </a:lnTo>
                <a:lnTo>
                  <a:pt x="63" y="0"/>
                </a:lnTo>
                <a:lnTo>
                  <a:pt x="63" y="816"/>
                </a:lnTo>
              </a:path>
            </a:pathLst>
          </a:custGeom>
          <a:solidFill>
            <a:srgbClr val="FF0000"/>
          </a:solidFill>
          <a:ln w="27051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2" name="Rectangle 17"/>
          <p:cNvSpPr>
            <a:spLocks noChangeArrowheads="1"/>
          </p:cNvSpPr>
          <p:nvPr/>
        </p:nvSpPr>
        <p:spPr bwMode="auto">
          <a:xfrm>
            <a:off x="2741613" y="2555875"/>
            <a:ext cx="141287" cy="20796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3" name="Freeform 18"/>
          <p:cNvSpPr>
            <a:spLocks/>
          </p:cNvSpPr>
          <p:nvPr/>
        </p:nvSpPr>
        <p:spPr bwMode="auto">
          <a:xfrm>
            <a:off x="2741613" y="2555875"/>
            <a:ext cx="139700" cy="2079625"/>
          </a:xfrm>
          <a:custGeom>
            <a:avLst/>
            <a:gdLst>
              <a:gd name="T0" fmla="*/ 0 w 63"/>
              <a:gd name="T1" fmla="*/ 2079625 h 960"/>
              <a:gd name="T2" fmla="*/ 0 w 63"/>
              <a:gd name="T3" fmla="*/ 0 h 960"/>
              <a:gd name="T4" fmla="*/ 139700 w 63"/>
              <a:gd name="T5" fmla="*/ 0 h 960"/>
              <a:gd name="T6" fmla="*/ 139700 w 63"/>
              <a:gd name="T7" fmla="*/ 2079625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960"/>
              <a:gd name="T14" fmla="*/ 63 w 63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960">
                <a:moveTo>
                  <a:pt x="0" y="960"/>
                </a:moveTo>
                <a:lnTo>
                  <a:pt x="0" y="0"/>
                </a:lnTo>
                <a:lnTo>
                  <a:pt x="63" y="0"/>
                </a:lnTo>
                <a:lnTo>
                  <a:pt x="63" y="960"/>
                </a:lnTo>
              </a:path>
            </a:pathLst>
          </a:custGeom>
          <a:solidFill>
            <a:srgbClr val="FFFF00"/>
          </a:solidFill>
          <a:ln w="27051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4" name="Rectangle 19"/>
          <p:cNvSpPr>
            <a:spLocks noChangeArrowheads="1"/>
          </p:cNvSpPr>
          <p:nvPr/>
        </p:nvSpPr>
        <p:spPr bwMode="auto">
          <a:xfrm>
            <a:off x="3105150" y="2762250"/>
            <a:ext cx="146050" cy="187325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5" name="Freeform 20"/>
          <p:cNvSpPr>
            <a:spLocks/>
          </p:cNvSpPr>
          <p:nvPr/>
        </p:nvSpPr>
        <p:spPr bwMode="auto">
          <a:xfrm>
            <a:off x="3105150" y="2762250"/>
            <a:ext cx="144463" cy="1873250"/>
          </a:xfrm>
          <a:custGeom>
            <a:avLst/>
            <a:gdLst>
              <a:gd name="T0" fmla="*/ 0 w 63"/>
              <a:gd name="T1" fmla="*/ 1873250 h 864"/>
              <a:gd name="T2" fmla="*/ 0 w 63"/>
              <a:gd name="T3" fmla="*/ 0 h 864"/>
              <a:gd name="T4" fmla="*/ 144463 w 63"/>
              <a:gd name="T5" fmla="*/ 0 h 864"/>
              <a:gd name="T6" fmla="*/ 144463 w 63"/>
              <a:gd name="T7" fmla="*/ 187325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64"/>
              <a:gd name="T14" fmla="*/ 63 w 63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64">
                <a:moveTo>
                  <a:pt x="0" y="864"/>
                </a:moveTo>
                <a:lnTo>
                  <a:pt x="0" y="0"/>
                </a:lnTo>
                <a:lnTo>
                  <a:pt x="63" y="0"/>
                </a:lnTo>
                <a:lnTo>
                  <a:pt x="63" y="864"/>
                </a:lnTo>
              </a:path>
            </a:pathLst>
          </a:custGeom>
          <a:solidFill>
            <a:srgbClr val="000000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6" name="Rectangle 21"/>
          <p:cNvSpPr>
            <a:spLocks noChangeArrowheads="1"/>
          </p:cNvSpPr>
          <p:nvPr/>
        </p:nvSpPr>
        <p:spPr bwMode="auto">
          <a:xfrm>
            <a:off x="3325813" y="2659063"/>
            <a:ext cx="146050" cy="1976437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7" name="Freeform 22"/>
          <p:cNvSpPr>
            <a:spLocks/>
          </p:cNvSpPr>
          <p:nvPr/>
        </p:nvSpPr>
        <p:spPr bwMode="auto">
          <a:xfrm>
            <a:off x="3325813" y="2659063"/>
            <a:ext cx="144462" cy="1976437"/>
          </a:xfrm>
          <a:custGeom>
            <a:avLst/>
            <a:gdLst>
              <a:gd name="T0" fmla="*/ 0 w 63"/>
              <a:gd name="T1" fmla="*/ 1976437 h 912"/>
              <a:gd name="T2" fmla="*/ 0 w 63"/>
              <a:gd name="T3" fmla="*/ 0 h 912"/>
              <a:gd name="T4" fmla="*/ 144462 w 63"/>
              <a:gd name="T5" fmla="*/ 0 h 912"/>
              <a:gd name="T6" fmla="*/ 144462 w 63"/>
              <a:gd name="T7" fmla="*/ 197643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912"/>
              <a:gd name="T14" fmla="*/ 63 w 63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912">
                <a:moveTo>
                  <a:pt x="0" y="912"/>
                </a:moveTo>
                <a:lnTo>
                  <a:pt x="0" y="0"/>
                </a:lnTo>
                <a:lnTo>
                  <a:pt x="63" y="0"/>
                </a:lnTo>
                <a:lnTo>
                  <a:pt x="63" y="912"/>
                </a:lnTo>
              </a:path>
            </a:pathLst>
          </a:custGeom>
          <a:solidFill>
            <a:srgbClr val="FF0000"/>
          </a:solidFill>
          <a:ln w="27051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8" name="Rectangle 23"/>
          <p:cNvSpPr>
            <a:spLocks noChangeArrowheads="1"/>
          </p:cNvSpPr>
          <p:nvPr/>
        </p:nvSpPr>
        <p:spPr bwMode="auto">
          <a:xfrm>
            <a:off x="3546475" y="2344738"/>
            <a:ext cx="146050" cy="22907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9" name="Freeform 24"/>
          <p:cNvSpPr>
            <a:spLocks/>
          </p:cNvSpPr>
          <p:nvPr/>
        </p:nvSpPr>
        <p:spPr bwMode="auto">
          <a:xfrm>
            <a:off x="3546475" y="2344738"/>
            <a:ext cx="142875" cy="2290762"/>
          </a:xfrm>
          <a:custGeom>
            <a:avLst/>
            <a:gdLst>
              <a:gd name="T0" fmla="*/ 0 w 63"/>
              <a:gd name="T1" fmla="*/ 2290762 h 1056"/>
              <a:gd name="T2" fmla="*/ 0 w 63"/>
              <a:gd name="T3" fmla="*/ 0 h 1056"/>
              <a:gd name="T4" fmla="*/ 142875 w 63"/>
              <a:gd name="T5" fmla="*/ 0 h 1056"/>
              <a:gd name="T6" fmla="*/ 142875 w 63"/>
              <a:gd name="T7" fmla="*/ 2290762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1056"/>
              <a:gd name="T14" fmla="*/ 63 w 63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1056">
                <a:moveTo>
                  <a:pt x="0" y="1056"/>
                </a:moveTo>
                <a:lnTo>
                  <a:pt x="0" y="0"/>
                </a:lnTo>
                <a:lnTo>
                  <a:pt x="63" y="0"/>
                </a:lnTo>
                <a:lnTo>
                  <a:pt x="63" y="1056"/>
                </a:lnTo>
              </a:path>
            </a:pathLst>
          </a:custGeom>
          <a:solidFill>
            <a:srgbClr val="FFFF00"/>
          </a:solidFill>
          <a:ln w="27051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0" name="Rectangle 25"/>
          <p:cNvSpPr>
            <a:spLocks noChangeArrowheads="1"/>
          </p:cNvSpPr>
          <p:nvPr/>
        </p:nvSpPr>
        <p:spPr bwMode="auto">
          <a:xfrm>
            <a:off x="3914775" y="3282950"/>
            <a:ext cx="142875" cy="135255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1" name="Freeform 26"/>
          <p:cNvSpPr>
            <a:spLocks/>
          </p:cNvSpPr>
          <p:nvPr/>
        </p:nvSpPr>
        <p:spPr bwMode="auto">
          <a:xfrm>
            <a:off x="3914775" y="3282950"/>
            <a:ext cx="141288" cy="1352550"/>
          </a:xfrm>
          <a:custGeom>
            <a:avLst/>
            <a:gdLst>
              <a:gd name="T0" fmla="*/ 0 w 63"/>
              <a:gd name="T1" fmla="*/ 1352550 h 624"/>
              <a:gd name="T2" fmla="*/ 0 w 63"/>
              <a:gd name="T3" fmla="*/ 0 h 624"/>
              <a:gd name="T4" fmla="*/ 141288 w 63"/>
              <a:gd name="T5" fmla="*/ 0 h 624"/>
              <a:gd name="T6" fmla="*/ 141288 w 63"/>
              <a:gd name="T7" fmla="*/ 135255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624"/>
              <a:gd name="T14" fmla="*/ 63 w 63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624">
                <a:moveTo>
                  <a:pt x="0" y="624"/>
                </a:moveTo>
                <a:lnTo>
                  <a:pt x="0" y="0"/>
                </a:lnTo>
                <a:lnTo>
                  <a:pt x="63" y="0"/>
                </a:lnTo>
                <a:lnTo>
                  <a:pt x="63" y="624"/>
                </a:lnTo>
              </a:path>
            </a:pathLst>
          </a:custGeom>
          <a:solidFill>
            <a:srgbClr val="000000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2" name="Rectangle 27"/>
          <p:cNvSpPr>
            <a:spLocks noChangeArrowheads="1"/>
          </p:cNvSpPr>
          <p:nvPr/>
        </p:nvSpPr>
        <p:spPr bwMode="auto">
          <a:xfrm>
            <a:off x="4133850" y="3178175"/>
            <a:ext cx="144463" cy="145732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3" name="Freeform 28"/>
          <p:cNvSpPr>
            <a:spLocks/>
          </p:cNvSpPr>
          <p:nvPr/>
        </p:nvSpPr>
        <p:spPr bwMode="auto">
          <a:xfrm>
            <a:off x="4133850" y="3178175"/>
            <a:ext cx="141288" cy="1457325"/>
          </a:xfrm>
          <a:custGeom>
            <a:avLst/>
            <a:gdLst>
              <a:gd name="T0" fmla="*/ 0 w 63"/>
              <a:gd name="T1" fmla="*/ 1457325 h 672"/>
              <a:gd name="T2" fmla="*/ 0 w 63"/>
              <a:gd name="T3" fmla="*/ 0 h 672"/>
              <a:gd name="T4" fmla="*/ 141288 w 63"/>
              <a:gd name="T5" fmla="*/ 0 h 672"/>
              <a:gd name="T6" fmla="*/ 141288 w 63"/>
              <a:gd name="T7" fmla="*/ 1457325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672"/>
              <a:gd name="T14" fmla="*/ 63 w 63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672">
                <a:moveTo>
                  <a:pt x="0" y="672"/>
                </a:moveTo>
                <a:lnTo>
                  <a:pt x="0" y="0"/>
                </a:lnTo>
                <a:lnTo>
                  <a:pt x="63" y="0"/>
                </a:lnTo>
                <a:lnTo>
                  <a:pt x="63" y="672"/>
                </a:lnTo>
              </a:path>
            </a:pathLst>
          </a:custGeom>
          <a:solidFill>
            <a:srgbClr val="FF0000"/>
          </a:solidFill>
          <a:ln w="27051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4" name="Rectangle 29"/>
          <p:cNvSpPr>
            <a:spLocks noChangeArrowheads="1"/>
          </p:cNvSpPr>
          <p:nvPr/>
        </p:nvSpPr>
        <p:spPr bwMode="auto">
          <a:xfrm>
            <a:off x="4354513" y="3074988"/>
            <a:ext cx="144462" cy="156051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5" name="Freeform 30"/>
          <p:cNvSpPr>
            <a:spLocks/>
          </p:cNvSpPr>
          <p:nvPr/>
        </p:nvSpPr>
        <p:spPr bwMode="auto">
          <a:xfrm>
            <a:off x="4354513" y="3074988"/>
            <a:ext cx="144462" cy="1560512"/>
          </a:xfrm>
          <a:custGeom>
            <a:avLst/>
            <a:gdLst>
              <a:gd name="T0" fmla="*/ 0 w 63"/>
              <a:gd name="T1" fmla="*/ 1560512 h 720"/>
              <a:gd name="T2" fmla="*/ 0 w 63"/>
              <a:gd name="T3" fmla="*/ 0 h 720"/>
              <a:gd name="T4" fmla="*/ 144462 w 63"/>
              <a:gd name="T5" fmla="*/ 0 h 720"/>
              <a:gd name="T6" fmla="*/ 144462 w 63"/>
              <a:gd name="T7" fmla="*/ 1560512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20"/>
              <a:gd name="T14" fmla="*/ 63 w 63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20">
                <a:moveTo>
                  <a:pt x="0" y="720"/>
                </a:moveTo>
                <a:lnTo>
                  <a:pt x="0" y="0"/>
                </a:lnTo>
                <a:lnTo>
                  <a:pt x="63" y="0"/>
                </a:lnTo>
                <a:lnTo>
                  <a:pt x="63" y="720"/>
                </a:lnTo>
              </a:path>
            </a:pathLst>
          </a:custGeom>
          <a:solidFill>
            <a:srgbClr val="FFFF00"/>
          </a:solidFill>
          <a:ln w="27051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6" name="Rectangle 31"/>
          <p:cNvSpPr>
            <a:spLocks noChangeArrowheads="1"/>
          </p:cNvSpPr>
          <p:nvPr/>
        </p:nvSpPr>
        <p:spPr bwMode="auto">
          <a:xfrm>
            <a:off x="4722813" y="2970213"/>
            <a:ext cx="142875" cy="1665287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7" name="Freeform 32"/>
          <p:cNvSpPr>
            <a:spLocks/>
          </p:cNvSpPr>
          <p:nvPr/>
        </p:nvSpPr>
        <p:spPr bwMode="auto">
          <a:xfrm>
            <a:off x="4722813" y="2970213"/>
            <a:ext cx="139700" cy="1665287"/>
          </a:xfrm>
          <a:custGeom>
            <a:avLst/>
            <a:gdLst>
              <a:gd name="T0" fmla="*/ 0 w 63"/>
              <a:gd name="T1" fmla="*/ 1665287 h 768"/>
              <a:gd name="T2" fmla="*/ 0 w 63"/>
              <a:gd name="T3" fmla="*/ 0 h 768"/>
              <a:gd name="T4" fmla="*/ 139700 w 63"/>
              <a:gd name="T5" fmla="*/ 0 h 768"/>
              <a:gd name="T6" fmla="*/ 139700 w 63"/>
              <a:gd name="T7" fmla="*/ 166528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68"/>
              <a:gd name="T14" fmla="*/ 63 w 63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68">
                <a:moveTo>
                  <a:pt x="0" y="768"/>
                </a:moveTo>
                <a:lnTo>
                  <a:pt x="0" y="0"/>
                </a:lnTo>
                <a:lnTo>
                  <a:pt x="63" y="0"/>
                </a:lnTo>
                <a:lnTo>
                  <a:pt x="63" y="768"/>
                </a:lnTo>
              </a:path>
            </a:pathLst>
          </a:custGeom>
          <a:solidFill>
            <a:schemeClr val="tx1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8" name="Rectangle 33"/>
          <p:cNvSpPr>
            <a:spLocks noChangeArrowheads="1"/>
          </p:cNvSpPr>
          <p:nvPr/>
        </p:nvSpPr>
        <p:spPr bwMode="auto">
          <a:xfrm>
            <a:off x="4943475" y="2867025"/>
            <a:ext cx="142875" cy="1768475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69" name="Freeform 34"/>
          <p:cNvSpPr>
            <a:spLocks/>
          </p:cNvSpPr>
          <p:nvPr/>
        </p:nvSpPr>
        <p:spPr bwMode="auto">
          <a:xfrm>
            <a:off x="4943475" y="2867025"/>
            <a:ext cx="141288" cy="1768475"/>
          </a:xfrm>
          <a:custGeom>
            <a:avLst/>
            <a:gdLst>
              <a:gd name="T0" fmla="*/ 0 w 63"/>
              <a:gd name="T1" fmla="*/ 1768475 h 816"/>
              <a:gd name="T2" fmla="*/ 0 w 63"/>
              <a:gd name="T3" fmla="*/ 0 h 816"/>
              <a:gd name="T4" fmla="*/ 141288 w 63"/>
              <a:gd name="T5" fmla="*/ 0 h 816"/>
              <a:gd name="T6" fmla="*/ 141288 w 63"/>
              <a:gd name="T7" fmla="*/ 1768475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16"/>
              <a:gd name="T14" fmla="*/ 63 w 63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16">
                <a:moveTo>
                  <a:pt x="0" y="816"/>
                </a:moveTo>
                <a:lnTo>
                  <a:pt x="0" y="0"/>
                </a:lnTo>
                <a:lnTo>
                  <a:pt x="63" y="0"/>
                </a:lnTo>
                <a:lnTo>
                  <a:pt x="63" y="816"/>
                </a:lnTo>
              </a:path>
            </a:pathLst>
          </a:custGeom>
          <a:solidFill>
            <a:srgbClr val="FF0000"/>
          </a:solidFill>
          <a:ln w="27051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0" name="Rectangle 35"/>
          <p:cNvSpPr>
            <a:spLocks noChangeArrowheads="1"/>
          </p:cNvSpPr>
          <p:nvPr/>
        </p:nvSpPr>
        <p:spPr bwMode="auto">
          <a:xfrm>
            <a:off x="5164138" y="2659063"/>
            <a:ext cx="142875" cy="1976437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1" name="Freeform 36"/>
          <p:cNvSpPr>
            <a:spLocks/>
          </p:cNvSpPr>
          <p:nvPr/>
        </p:nvSpPr>
        <p:spPr bwMode="auto">
          <a:xfrm>
            <a:off x="5164138" y="2659063"/>
            <a:ext cx="141287" cy="1976437"/>
          </a:xfrm>
          <a:custGeom>
            <a:avLst/>
            <a:gdLst>
              <a:gd name="T0" fmla="*/ 0 w 63"/>
              <a:gd name="T1" fmla="*/ 1976437 h 912"/>
              <a:gd name="T2" fmla="*/ 0 w 63"/>
              <a:gd name="T3" fmla="*/ 0 h 912"/>
              <a:gd name="T4" fmla="*/ 141287 w 63"/>
              <a:gd name="T5" fmla="*/ 0 h 912"/>
              <a:gd name="T6" fmla="*/ 141287 w 63"/>
              <a:gd name="T7" fmla="*/ 197643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912"/>
              <a:gd name="T14" fmla="*/ 63 w 63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912">
                <a:moveTo>
                  <a:pt x="0" y="912"/>
                </a:moveTo>
                <a:lnTo>
                  <a:pt x="0" y="0"/>
                </a:lnTo>
                <a:lnTo>
                  <a:pt x="63" y="0"/>
                </a:lnTo>
                <a:lnTo>
                  <a:pt x="63" y="912"/>
                </a:lnTo>
              </a:path>
            </a:pathLst>
          </a:custGeom>
          <a:solidFill>
            <a:srgbClr val="FFFF00"/>
          </a:solidFill>
          <a:ln w="27051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2" name="Rectangle 37"/>
          <p:cNvSpPr>
            <a:spLocks noChangeArrowheads="1"/>
          </p:cNvSpPr>
          <p:nvPr/>
        </p:nvSpPr>
        <p:spPr bwMode="auto">
          <a:xfrm>
            <a:off x="5529263" y="2762250"/>
            <a:ext cx="146050" cy="18732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3" name="Freeform 38"/>
          <p:cNvSpPr>
            <a:spLocks/>
          </p:cNvSpPr>
          <p:nvPr/>
        </p:nvSpPr>
        <p:spPr bwMode="auto">
          <a:xfrm>
            <a:off x="5529263" y="2762250"/>
            <a:ext cx="142875" cy="1873250"/>
          </a:xfrm>
          <a:custGeom>
            <a:avLst/>
            <a:gdLst>
              <a:gd name="T0" fmla="*/ 0 w 63"/>
              <a:gd name="T1" fmla="*/ 1873250 h 864"/>
              <a:gd name="T2" fmla="*/ 0 w 63"/>
              <a:gd name="T3" fmla="*/ 0 h 864"/>
              <a:gd name="T4" fmla="*/ 142875 w 63"/>
              <a:gd name="T5" fmla="*/ 0 h 864"/>
              <a:gd name="T6" fmla="*/ 142875 w 63"/>
              <a:gd name="T7" fmla="*/ 187325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64"/>
              <a:gd name="T14" fmla="*/ 63 w 63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64">
                <a:moveTo>
                  <a:pt x="0" y="864"/>
                </a:moveTo>
                <a:lnTo>
                  <a:pt x="0" y="0"/>
                </a:lnTo>
                <a:lnTo>
                  <a:pt x="63" y="0"/>
                </a:lnTo>
                <a:lnTo>
                  <a:pt x="63" y="864"/>
                </a:lnTo>
              </a:path>
            </a:pathLst>
          </a:custGeom>
          <a:solidFill>
            <a:schemeClr val="tx1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4" name="Rectangle 39"/>
          <p:cNvSpPr>
            <a:spLocks noChangeArrowheads="1"/>
          </p:cNvSpPr>
          <p:nvPr/>
        </p:nvSpPr>
        <p:spPr bwMode="auto">
          <a:xfrm>
            <a:off x="5749925" y="2659063"/>
            <a:ext cx="144463" cy="1976437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5" name="Freeform 40"/>
          <p:cNvSpPr>
            <a:spLocks/>
          </p:cNvSpPr>
          <p:nvPr/>
        </p:nvSpPr>
        <p:spPr bwMode="auto">
          <a:xfrm>
            <a:off x="5749925" y="2659063"/>
            <a:ext cx="142875" cy="1976437"/>
          </a:xfrm>
          <a:custGeom>
            <a:avLst/>
            <a:gdLst>
              <a:gd name="T0" fmla="*/ 0 w 63"/>
              <a:gd name="T1" fmla="*/ 1976437 h 912"/>
              <a:gd name="T2" fmla="*/ 0 w 63"/>
              <a:gd name="T3" fmla="*/ 0 h 912"/>
              <a:gd name="T4" fmla="*/ 142875 w 63"/>
              <a:gd name="T5" fmla="*/ 0 h 912"/>
              <a:gd name="T6" fmla="*/ 142875 w 63"/>
              <a:gd name="T7" fmla="*/ 197643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912"/>
              <a:gd name="T14" fmla="*/ 63 w 63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912">
                <a:moveTo>
                  <a:pt x="0" y="912"/>
                </a:moveTo>
                <a:lnTo>
                  <a:pt x="0" y="0"/>
                </a:lnTo>
                <a:lnTo>
                  <a:pt x="63" y="0"/>
                </a:lnTo>
                <a:lnTo>
                  <a:pt x="63" y="912"/>
                </a:lnTo>
              </a:path>
            </a:pathLst>
          </a:custGeom>
          <a:solidFill>
            <a:srgbClr val="FF0000"/>
          </a:solidFill>
          <a:ln w="27051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6" name="Rectangle 41"/>
          <p:cNvSpPr>
            <a:spLocks noChangeArrowheads="1"/>
          </p:cNvSpPr>
          <p:nvPr/>
        </p:nvSpPr>
        <p:spPr bwMode="auto">
          <a:xfrm>
            <a:off x="5969000" y="2555875"/>
            <a:ext cx="146050" cy="2079625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7" name="Freeform 42"/>
          <p:cNvSpPr>
            <a:spLocks/>
          </p:cNvSpPr>
          <p:nvPr/>
        </p:nvSpPr>
        <p:spPr bwMode="auto">
          <a:xfrm>
            <a:off x="5969000" y="2555875"/>
            <a:ext cx="144463" cy="2079625"/>
          </a:xfrm>
          <a:custGeom>
            <a:avLst/>
            <a:gdLst>
              <a:gd name="T0" fmla="*/ 0 w 63"/>
              <a:gd name="T1" fmla="*/ 2079625 h 960"/>
              <a:gd name="T2" fmla="*/ 0 w 63"/>
              <a:gd name="T3" fmla="*/ 0 h 960"/>
              <a:gd name="T4" fmla="*/ 144463 w 63"/>
              <a:gd name="T5" fmla="*/ 0 h 960"/>
              <a:gd name="T6" fmla="*/ 144463 w 63"/>
              <a:gd name="T7" fmla="*/ 2079625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960"/>
              <a:gd name="T14" fmla="*/ 63 w 63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960">
                <a:moveTo>
                  <a:pt x="0" y="960"/>
                </a:moveTo>
                <a:lnTo>
                  <a:pt x="0" y="0"/>
                </a:lnTo>
                <a:lnTo>
                  <a:pt x="63" y="0"/>
                </a:lnTo>
                <a:lnTo>
                  <a:pt x="63" y="960"/>
                </a:lnTo>
              </a:path>
            </a:pathLst>
          </a:custGeom>
          <a:solidFill>
            <a:srgbClr val="FFFF00"/>
          </a:solidFill>
          <a:ln w="27051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8" name="Line 43"/>
          <p:cNvSpPr>
            <a:spLocks noChangeShapeType="1"/>
          </p:cNvSpPr>
          <p:nvPr/>
        </p:nvSpPr>
        <p:spPr bwMode="auto">
          <a:xfrm>
            <a:off x="2190750" y="4635500"/>
            <a:ext cx="4048125" cy="1588"/>
          </a:xfrm>
          <a:prstGeom prst="line">
            <a:avLst/>
          </a:prstGeom>
          <a:noFill/>
          <a:ln w="269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79" name="Rectangle 44"/>
          <p:cNvSpPr>
            <a:spLocks noChangeArrowheads="1"/>
          </p:cNvSpPr>
          <p:nvPr/>
        </p:nvSpPr>
        <p:spPr bwMode="auto">
          <a:xfrm>
            <a:off x="2413000" y="4713288"/>
            <a:ext cx="249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C1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80" name="Rectangle 45"/>
          <p:cNvSpPr>
            <a:spLocks noChangeArrowheads="1"/>
          </p:cNvSpPr>
          <p:nvPr/>
        </p:nvSpPr>
        <p:spPr bwMode="auto">
          <a:xfrm>
            <a:off x="3014663" y="4713288"/>
            <a:ext cx="608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C4cris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81" name="Rectangle 46"/>
          <p:cNvSpPr>
            <a:spLocks noChangeArrowheads="1"/>
          </p:cNvSpPr>
          <p:nvPr/>
        </p:nvSpPr>
        <p:spPr bwMode="auto">
          <a:xfrm>
            <a:off x="3862388" y="4713288"/>
            <a:ext cx="1212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C4amor.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82" name="Rectangle 47"/>
          <p:cNvSpPr>
            <a:spLocks noChangeArrowheads="1"/>
          </p:cNvSpPr>
          <p:nvPr/>
        </p:nvSpPr>
        <p:spPr bwMode="auto">
          <a:xfrm>
            <a:off x="4692650" y="4713288"/>
            <a:ext cx="67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C2,3,5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83" name="Rectangle 48"/>
          <p:cNvSpPr>
            <a:spLocks noChangeArrowheads="1"/>
          </p:cNvSpPr>
          <p:nvPr/>
        </p:nvSpPr>
        <p:spPr bwMode="auto">
          <a:xfrm>
            <a:off x="5653088" y="4713288"/>
            <a:ext cx="24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C6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84" name="Line 49"/>
          <p:cNvSpPr>
            <a:spLocks noChangeShapeType="1"/>
          </p:cNvSpPr>
          <p:nvPr/>
        </p:nvSpPr>
        <p:spPr bwMode="auto">
          <a:xfrm flipV="1">
            <a:off x="2190750" y="2033588"/>
            <a:ext cx="0" cy="2601912"/>
          </a:xfrm>
          <a:prstGeom prst="line">
            <a:avLst/>
          </a:prstGeom>
          <a:noFill/>
          <a:ln w="269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85" name="Line 50"/>
          <p:cNvSpPr>
            <a:spLocks noChangeShapeType="1"/>
          </p:cNvSpPr>
          <p:nvPr/>
        </p:nvSpPr>
        <p:spPr bwMode="auto">
          <a:xfrm flipH="1">
            <a:off x="2109788" y="4635500"/>
            <a:ext cx="809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86" name="Rectangle 51"/>
          <p:cNvSpPr>
            <a:spLocks noChangeArrowheads="1"/>
          </p:cNvSpPr>
          <p:nvPr/>
        </p:nvSpPr>
        <p:spPr bwMode="auto">
          <a:xfrm>
            <a:off x="1952625" y="4518025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0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87" name="Line 52"/>
          <p:cNvSpPr>
            <a:spLocks noChangeShapeType="1"/>
          </p:cNvSpPr>
          <p:nvPr/>
        </p:nvSpPr>
        <p:spPr bwMode="auto">
          <a:xfrm flipH="1">
            <a:off x="2109788" y="4114800"/>
            <a:ext cx="80962" cy="31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88" name="Rectangle 53"/>
          <p:cNvSpPr>
            <a:spLocks noChangeArrowheads="1"/>
          </p:cNvSpPr>
          <p:nvPr/>
        </p:nvSpPr>
        <p:spPr bwMode="auto">
          <a:xfrm>
            <a:off x="1952625" y="399891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5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89" name="Line 54"/>
          <p:cNvSpPr>
            <a:spLocks noChangeShapeType="1"/>
          </p:cNvSpPr>
          <p:nvPr/>
        </p:nvSpPr>
        <p:spPr bwMode="auto">
          <a:xfrm flipH="1">
            <a:off x="2109788" y="3594100"/>
            <a:ext cx="809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90" name="Rectangle 55"/>
          <p:cNvSpPr>
            <a:spLocks noChangeArrowheads="1"/>
          </p:cNvSpPr>
          <p:nvPr/>
        </p:nvSpPr>
        <p:spPr bwMode="auto">
          <a:xfrm>
            <a:off x="1835150" y="347662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10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91" name="Line 56"/>
          <p:cNvSpPr>
            <a:spLocks noChangeShapeType="1"/>
          </p:cNvSpPr>
          <p:nvPr/>
        </p:nvSpPr>
        <p:spPr bwMode="auto">
          <a:xfrm flipH="1">
            <a:off x="2109788" y="3074988"/>
            <a:ext cx="809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92" name="Rectangle 57"/>
          <p:cNvSpPr>
            <a:spLocks noChangeArrowheads="1"/>
          </p:cNvSpPr>
          <p:nvPr/>
        </p:nvSpPr>
        <p:spPr bwMode="auto">
          <a:xfrm>
            <a:off x="1835150" y="2957513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15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93" name="Line 58"/>
          <p:cNvSpPr>
            <a:spLocks noChangeShapeType="1"/>
          </p:cNvSpPr>
          <p:nvPr/>
        </p:nvSpPr>
        <p:spPr bwMode="auto">
          <a:xfrm flipH="1">
            <a:off x="2109788" y="2555875"/>
            <a:ext cx="80962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94" name="Rectangle 59"/>
          <p:cNvSpPr>
            <a:spLocks noChangeArrowheads="1"/>
          </p:cNvSpPr>
          <p:nvPr/>
        </p:nvSpPr>
        <p:spPr bwMode="auto">
          <a:xfrm>
            <a:off x="1835150" y="2438400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20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95" name="Line 60"/>
          <p:cNvSpPr>
            <a:spLocks noChangeShapeType="1"/>
          </p:cNvSpPr>
          <p:nvPr/>
        </p:nvSpPr>
        <p:spPr bwMode="auto">
          <a:xfrm flipH="1">
            <a:off x="2109788" y="2033588"/>
            <a:ext cx="809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96" name="Rectangle 61"/>
          <p:cNvSpPr>
            <a:spLocks noChangeArrowheads="1"/>
          </p:cNvSpPr>
          <p:nvPr/>
        </p:nvSpPr>
        <p:spPr bwMode="auto">
          <a:xfrm>
            <a:off x="1835150" y="1916113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25</a:t>
            </a:r>
            <a:endParaRPr lang="it-IT" sz="16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7397" name="Text Box 62"/>
          <p:cNvSpPr txBox="1">
            <a:spLocks noChangeArrowheads="1"/>
          </p:cNvSpPr>
          <p:nvPr/>
        </p:nvSpPr>
        <p:spPr bwMode="auto">
          <a:xfrm>
            <a:off x="827088" y="1484313"/>
            <a:ext cx="158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T1</a:t>
            </a:r>
            <a:r>
              <a:rPr lang="it-IT" b="1">
                <a:solidFill>
                  <a:srgbClr val="FFFF00"/>
                </a:solidFill>
                <a:latin typeface="Symbol" pitchFamily="18" charset="2"/>
              </a:rPr>
              <a:t>r </a:t>
            </a:r>
            <a:r>
              <a:rPr lang="it-IT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H (ms.)</a:t>
            </a:r>
          </a:p>
        </p:txBody>
      </p:sp>
      <p:grpSp>
        <p:nvGrpSpPr>
          <p:cNvPr id="57398" name="Group 63"/>
          <p:cNvGrpSpPr>
            <a:grpSpLocks/>
          </p:cNvGrpSpPr>
          <p:nvPr/>
        </p:nvGrpSpPr>
        <p:grpSpPr bwMode="auto">
          <a:xfrm>
            <a:off x="6745288" y="1268413"/>
            <a:ext cx="1028700" cy="244475"/>
            <a:chOff x="521" y="3657"/>
            <a:chExt cx="648" cy="154"/>
          </a:xfrm>
        </p:grpSpPr>
        <p:sp>
          <p:nvSpPr>
            <p:cNvPr id="57408" name="Rectangle 64"/>
            <p:cNvSpPr>
              <a:spLocks noChangeArrowheads="1"/>
            </p:cNvSpPr>
            <p:nvPr/>
          </p:nvSpPr>
          <p:spPr bwMode="auto">
            <a:xfrm>
              <a:off x="804" y="3657"/>
              <a:ext cx="3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600" b="1">
                  <a:solidFill>
                    <a:srgbClr val="FFFF00"/>
                  </a:solidFill>
                  <a:latin typeface="Comic Sans MS" pitchFamily="66" charset="0"/>
                </a:rPr>
                <a:t>Avicel</a:t>
              </a:r>
            </a:p>
          </p:txBody>
        </p:sp>
        <p:sp>
          <p:nvSpPr>
            <p:cNvPr id="57409" name="Rectangle 65"/>
            <p:cNvSpPr>
              <a:spLocks noChangeArrowheads="1"/>
            </p:cNvSpPr>
            <p:nvPr/>
          </p:nvSpPr>
          <p:spPr bwMode="auto">
            <a:xfrm>
              <a:off x="521" y="3688"/>
              <a:ext cx="248" cy="9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7410" name="Rectangle 66"/>
            <p:cNvSpPr>
              <a:spLocks noChangeArrowheads="1"/>
            </p:cNvSpPr>
            <p:nvPr/>
          </p:nvSpPr>
          <p:spPr bwMode="auto">
            <a:xfrm>
              <a:off x="533" y="3700"/>
              <a:ext cx="224" cy="68"/>
            </a:xfrm>
            <a:prstGeom prst="rect">
              <a:avLst/>
            </a:prstGeom>
            <a:solidFill>
              <a:schemeClr val="tx1"/>
            </a:solidFill>
            <a:ln w="270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7399" name="Group 67"/>
          <p:cNvGrpSpPr>
            <a:grpSpLocks/>
          </p:cNvGrpSpPr>
          <p:nvPr/>
        </p:nvGrpSpPr>
        <p:grpSpPr bwMode="auto">
          <a:xfrm>
            <a:off x="6743700" y="1700213"/>
            <a:ext cx="690563" cy="244475"/>
            <a:chOff x="521" y="3845"/>
            <a:chExt cx="435" cy="154"/>
          </a:xfrm>
        </p:grpSpPr>
        <p:sp>
          <p:nvSpPr>
            <p:cNvPr id="57405" name="Rectangle 68"/>
            <p:cNvSpPr>
              <a:spLocks noChangeArrowheads="1"/>
            </p:cNvSpPr>
            <p:nvPr/>
          </p:nvSpPr>
          <p:spPr bwMode="auto">
            <a:xfrm>
              <a:off x="804" y="3845"/>
              <a:ext cx="1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600" b="1">
                  <a:solidFill>
                    <a:srgbClr val="FFFF00"/>
                  </a:solidFill>
                  <a:latin typeface="Comic Sans MS" pitchFamily="66" charset="0"/>
                </a:rPr>
                <a:t>5h</a:t>
              </a:r>
            </a:p>
          </p:txBody>
        </p:sp>
        <p:sp>
          <p:nvSpPr>
            <p:cNvPr id="57406" name="Rectangle 69"/>
            <p:cNvSpPr>
              <a:spLocks noChangeArrowheads="1"/>
            </p:cNvSpPr>
            <p:nvPr/>
          </p:nvSpPr>
          <p:spPr bwMode="auto">
            <a:xfrm>
              <a:off x="521" y="3878"/>
              <a:ext cx="248" cy="89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7407" name="Rectangle 70"/>
            <p:cNvSpPr>
              <a:spLocks noChangeArrowheads="1"/>
            </p:cNvSpPr>
            <p:nvPr/>
          </p:nvSpPr>
          <p:spPr bwMode="auto">
            <a:xfrm>
              <a:off x="533" y="3889"/>
              <a:ext cx="224" cy="67"/>
            </a:xfrm>
            <a:prstGeom prst="rect">
              <a:avLst/>
            </a:prstGeom>
            <a:solidFill>
              <a:srgbClr val="FF0000"/>
            </a:solidFill>
            <a:ln w="27051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7400" name="Rectangle 72"/>
          <p:cNvSpPr>
            <a:spLocks noChangeArrowheads="1"/>
          </p:cNvSpPr>
          <p:nvPr/>
        </p:nvSpPr>
        <p:spPr bwMode="auto">
          <a:xfrm>
            <a:off x="7194550" y="2060575"/>
            <a:ext cx="365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24h</a:t>
            </a:r>
          </a:p>
        </p:txBody>
      </p:sp>
      <p:sp>
        <p:nvSpPr>
          <p:cNvPr id="57401" name="Rectangle 73"/>
          <p:cNvSpPr>
            <a:spLocks noChangeArrowheads="1"/>
          </p:cNvSpPr>
          <p:nvPr/>
        </p:nvSpPr>
        <p:spPr bwMode="auto">
          <a:xfrm>
            <a:off x="6745288" y="2109788"/>
            <a:ext cx="393700" cy="14446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402" name="Rectangle 74"/>
          <p:cNvSpPr>
            <a:spLocks noChangeArrowheads="1"/>
          </p:cNvSpPr>
          <p:nvPr/>
        </p:nvSpPr>
        <p:spPr bwMode="auto">
          <a:xfrm>
            <a:off x="6764338" y="2128838"/>
            <a:ext cx="355600" cy="107950"/>
          </a:xfrm>
          <a:prstGeom prst="rect">
            <a:avLst/>
          </a:prstGeom>
          <a:solidFill>
            <a:srgbClr val="FFFF00"/>
          </a:solidFill>
          <a:ln w="27051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403" name="Text Box 75"/>
          <p:cNvSpPr txBox="1">
            <a:spLocks noChangeArrowheads="1"/>
          </p:cNvSpPr>
          <p:nvPr/>
        </p:nvSpPr>
        <p:spPr bwMode="auto">
          <a:xfrm>
            <a:off x="7821613" y="1628775"/>
            <a:ext cx="1042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T200°C</a:t>
            </a:r>
          </a:p>
        </p:txBody>
      </p:sp>
      <p:sp>
        <p:nvSpPr>
          <p:cNvPr id="57404" name="Text Box 76"/>
          <p:cNvSpPr txBox="1">
            <a:spLocks noChangeArrowheads="1"/>
          </p:cNvSpPr>
          <p:nvPr/>
        </p:nvSpPr>
        <p:spPr bwMode="auto">
          <a:xfrm>
            <a:off x="768350" y="311150"/>
            <a:ext cx="768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Dipendenza del T1</a:t>
            </a:r>
            <a:r>
              <a:rPr lang="it-IT" sz="2400" b="1">
                <a:solidFill>
                  <a:srgbClr val="FFFF00"/>
                </a:solidFill>
                <a:latin typeface="Symbol" pitchFamily="18" charset="2"/>
              </a:rPr>
              <a:t>r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400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H dal tempo di riscaldamento</a:t>
            </a:r>
          </a:p>
        </p:txBody>
      </p:sp>
      <p:grpSp>
        <p:nvGrpSpPr>
          <p:cNvPr id="74" name="Group 30"/>
          <p:cNvGrpSpPr>
            <a:grpSpLocks/>
          </p:cNvGrpSpPr>
          <p:nvPr/>
        </p:nvGrpSpPr>
        <p:grpSpPr bwMode="auto">
          <a:xfrm>
            <a:off x="8316913" y="5745067"/>
            <a:ext cx="647700" cy="903288"/>
            <a:chOff x="2501" y="2750"/>
            <a:chExt cx="833" cy="1114"/>
          </a:xfrm>
        </p:grpSpPr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76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22881" name="Paint Shop Pro Image" r:id="rId9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4356100" y="5084763"/>
            <a:ext cx="4103688" cy="1773237"/>
            <a:chOff x="2744" y="3203"/>
            <a:chExt cx="2585" cy="1117"/>
          </a:xfrm>
        </p:grpSpPr>
        <p:sp>
          <p:nvSpPr>
            <p:cNvPr id="58433" name="Rectangle 3"/>
            <p:cNvSpPr>
              <a:spLocks noChangeArrowheads="1"/>
            </p:cNvSpPr>
            <p:nvPr/>
          </p:nvSpPr>
          <p:spPr bwMode="auto">
            <a:xfrm>
              <a:off x="2960" y="3884"/>
              <a:ext cx="4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000" b="1">
                  <a:solidFill>
                    <a:srgbClr val="000000"/>
                  </a:solidFill>
                  <a:latin typeface="Comic Sans MS" pitchFamily="66" charset="0"/>
                </a:rPr>
                <a:t>Avicel</a:t>
              </a:r>
              <a:endParaRPr lang="it-IT" sz="2000" b="1">
                <a:latin typeface="Comic Sans MS" pitchFamily="66" charset="0"/>
              </a:endParaRPr>
            </a:p>
          </p:txBody>
        </p:sp>
        <p:sp>
          <p:nvSpPr>
            <p:cNvPr id="58434" name="Rectangle 4"/>
            <p:cNvSpPr>
              <a:spLocks noChangeArrowheads="1"/>
            </p:cNvSpPr>
            <p:nvPr/>
          </p:nvSpPr>
          <p:spPr bwMode="auto">
            <a:xfrm>
              <a:off x="3913" y="3884"/>
              <a:ext cx="4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000" b="1">
                  <a:solidFill>
                    <a:srgbClr val="FF0000"/>
                  </a:solidFill>
                  <a:latin typeface="Comic Sans MS" pitchFamily="66" charset="0"/>
                </a:rPr>
                <a:t>180°C</a:t>
              </a:r>
            </a:p>
          </p:txBody>
        </p:sp>
        <p:sp>
          <p:nvSpPr>
            <p:cNvPr id="58435" name="Rectangle 5"/>
            <p:cNvSpPr>
              <a:spLocks noChangeArrowheads="1"/>
            </p:cNvSpPr>
            <p:nvPr/>
          </p:nvSpPr>
          <p:spPr bwMode="auto">
            <a:xfrm>
              <a:off x="4639" y="3884"/>
              <a:ext cx="4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2000" b="1">
                  <a:solidFill>
                    <a:srgbClr val="FFFF00"/>
                  </a:solidFill>
                  <a:latin typeface="Comic Sans MS" pitchFamily="66" charset="0"/>
                </a:rPr>
                <a:t>200°C</a:t>
              </a:r>
            </a:p>
          </p:txBody>
        </p:sp>
        <p:sp>
          <p:nvSpPr>
            <p:cNvPr id="58436" name="Text Box 6"/>
            <p:cNvSpPr txBox="1">
              <a:spLocks noChangeArrowheads="1"/>
            </p:cNvSpPr>
            <p:nvPr/>
          </p:nvSpPr>
          <p:spPr bwMode="auto">
            <a:xfrm>
              <a:off x="3107" y="3385"/>
              <a:ext cx="17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Comic Sans MS" pitchFamily="66" charset="0"/>
                </a:rPr>
                <a:t>Aumento rigidità</a:t>
              </a:r>
              <a:r>
                <a:rPr lang="it-IT" b="1">
                  <a:solidFill>
                    <a:schemeClr val="bg1"/>
                  </a:solidFill>
                  <a:latin typeface="Comic Sans MS" pitchFamily="66" charset="0"/>
                </a:rPr>
                <a:t> (10nm)</a:t>
              </a:r>
            </a:p>
          </p:txBody>
        </p:sp>
        <p:sp>
          <p:nvSpPr>
            <p:cNvPr id="58438" name="AutoShape 8"/>
            <p:cNvSpPr>
              <a:spLocks noChangeArrowheads="1"/>
            </p:cNvSpPr>
            <p:nvPr/>
          </p:nvSpPr>
          <p:spPr bwMode="auto">
            <a:xfrm>
              <a:off x="4195" y="3702"/>
              <a:ext cx="409" cy="182"/>
            </a:xfrm>
            <a:prstGeom prst="curvedDownArrow">
              <a:avLst>
                <a:gd name="adj1" fmla="val 44945"/>
                <a:gd name="adj2" fmla="val 89890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39" name="Oval 9"/>
            <p:cNvSpPr>
              <a:spLocks noChangeArrowheads="1"/>
            </p:cNvSpPr>
            <p:nvPr/>
          </p:nvSpPr>
          <p:spPr bwMode="auto">
            <a:xfrm>
              <a:off x="2744" y="3203"/>
              <a:ext cx="2585" cy="111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8371" name="Text Box 10"/>
          <p:cNvSpPr txBox="1">
            <a:spLocks noChangeArrowheads="1"/>
          </p:cNvSpPr>
          <p:nvPr/>
        </p:nvSpPr>
        <p:spPr bwMode="auto">
          <a:xfrm>
            <a:off x="468313" y="1268413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T1</a:t>
            </a:r>
            <a:r>
              <a:rPr lang="it-IT" sz="2000" b="1">
                <a:solidFill>
                  <a:srgbClr val="FFFF00"/>
                </a:solidFill>
                <a:latin typeface="Symbol" pitchFamily="18" charset="2"/>
              </a:rPr>
              <a:t>r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000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H (ms.)</a:t>
            </a:r>
          </a:p>
        </p:txBody>
      </p:sp>
      <p:grpSp>
        <p:nvGrpSpPr>
          <p:cNvPr id="58372" name="Group 11"/>
          <p:cNvGrpSpPr>
            <a:grpSpLocks/>
          </p:cNvGrpSpPr>
          <p:nvPr/>
        </p:nvGrpSpPr>
        <p:grpSpPr bwMode="auto">
          <a:xfrm>
            <a:off x="6948488" y="1268413"/>
            <a:ext cx="1028700" cy="244475"/>
            <a:chOff x="521" y="3657"/>
            <a:chExt cx="648" cy="154"/>
          </a:xfrm>
        </p:grpSpPr>
        <p:sp>
          <p:nvSpPr>
            <p:cNvPr id="58430" name="Rectangle 12"/>
            <p:cNvSpPr>
              <a:spLocks noChangeArrowheads="1"/>
            </p:cNvSpPr>
            <p:nvPr/>
          </p:nvSpPr>
          <p:spPr bwMode="auto">
            <a:xfrm>
              <a:off x="804" y="3657"/>
              <a:ext cx="3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600" b="1">
                  <a:solidFill>
                    <a:srgbClr val="000000"/>
                  </a:solidFill>
                  <a:latin typeface="Comic Sans MS" pitchFamily="66" charset="0"/>
                </a:rPr>
                <a:t>Avicel</a:t>
              </a:r>
              <a:endParaRPr lang="it-IT" sz="1600" b="1">
                <a:latin typeface="Comic Sans MS" pitchFamily="66" charset="0"/>
              </a:endParaRPr>
            </a:p>
          </p:txBody>
        </p:sp>
        <p:sp>
          <p:nvSpPr>
            <p:cNvPr id="58431" name="Rectangle 13"/>
            <p:cNvSpPr>
              <a:spLocks noChangeArrowheads="1"/>
            </p:cNvSpPr>
            <p:nvPr/>
          </p:nvSpPr>
          <p:spPr bwMode="auto">
            <a:xfrm>
              <a:off x="521" y="3688"/>
              <a:ext cx="248" cy="9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432" name="Rectangle 14"/>
            <p:cNvSpPr>
              <a:spLocks noChangeArrowheads="1"/>
            </p:cNvSpPr>
            <p:nvPr/>
          </p:nvSpPr>
          <p:spPr bwMode="auto">
            <a:xfrm>
              <a:off x="533" y="3700"/>
              <a:ext cx="224" cy="68"/>
            </a:xfrm>
            <a:prstGeom prst="rect">
              <a:avLst/>
            </a:prstGeom>
            <a:solidFill>
              <a:schemeClr val="tx1"/>
            </a:solidFill>
            <a:ln w="270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8373" name="Rectangle 15"/>
          <p:cNvSpPr>
            <a:spLocks noChangeArrowheads="1"/>
          </p:cNvSpPr>
          <p:nvPr/>
        </p:nvSpPr>
        <p:spPr bwMode="auto">
          <a:xfrm>
            <a:off x="7396163" y="1700213"/>
            <a:ext cx="620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0000"/>
                </a:solidFill>
                <a:latin typeface="Comic Sans MS" pitchFamily="66" charset="0"/>
              </a:rPr>
              <a:t>180°C</a:t>
            </a:r>
          </a:p>
        </p:txBody>
      </p:sp>
      <p:sp>
        <p:nvSpPr>
          <p:cNvPr id="58374" name="Rectangle 16"/>
          <p:cNvSpPr>
            <a:spLocks noChangeArrowheads="1"/>
          </p:cNvSpPr>
          <p:nvPr/>
        </p:nvSpPr>
        <p:spPr bwMode="auto">
          <a:xfrm>
            <a:off x="6946900" y="1752600"/>
            <a:ext cx="393700" cy="1412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5" name="Rectangle 17"/>
          <p:cNvSpPr>
            <a:spLocks noChangeArrowheads="1"/>
          </p:cNvSpPr>
          <p:nvPr/>
        </p:nvSpPr>
        <p:spPr bwMode="auto">
          <a:xfrm>
            <a:off x="6965950" y="1770063"/>
            <a:ext cx="355600" cy="106362"/>
          </a:xfrm>
          <a:prstGeom prst="rect">
            <a:avLst/>
          </a:prstGeom>
          <a:solidFill>
            <a:srgbClr val="FF0000"/>
          </a:solidFill>
          <a:ln w="27051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6" name="Rectangle 19"/>
          <p:cNvSpPr>
            <a:spLocks noChangeArrowheads="1"/>
          </p:cNvSpPr>
          <p:nvPr/>
        </p:nvSpPr>
        <p:spPr bwMode="auto">
          <a:xfrm>
            <a:off x="7397750" y="2060575"/>
            <a:ext cx="620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200°C</a:t>
            </a:r>
          </a:p>
        </p:txBody>
      </p:sp>
      <p:sp>
        <p:nvSpPr>
          <p:cNvPr id="58377" name="Rectangle 20"/>
          <p:cNvSpPr>
            <a:spLocks noChangeArrowheads="1"/>
          </p:cNvSpPr>
          <p:nvPr/>
        </p:nvSpPr>
        <p:spPr bwMode="auto">
          <a:xfrm>
            <a:off x="6948488" y="2109788"/>
            <a:ext cx="393700" cy="14446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8" name="Rectangle 21"/>
          <p:cNvSpPr>
            <a:spLocks noChangeArrowheads="1"/>
          </p:cNvSpPr>
          <p:nvPr/>
        </p:nvSpPr>
        <p:spPr bwMode="auto">
          <a:xfrm>
            <a:off x="6967538" y="2128838"/>
            <a:ext cx="355600" cy="107950"/>
          </a:xfrm>
          <a:prstGeom prst="rect">
            <a:avLst/>
          </a:prstGeom>
          <a:solidFill>
            <a:srgbClr val="FFFF00"/>
          </a:solidFill>
          <a:ln w="27051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9" name="Rectangle 22"/>
          <p:cNvSpPr>
            <a:spLocks noChangeArrowheads="1"/>
          </p:cNvSpPr>
          <p:nvPr/>
        </p:nvSpPr>
        <p:spPr bwMode="auto">
          <a:xfrm>
            <a:off x="1784350" y="1951038"/>
            <a:ext cx="42275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0" name="Rectangle 23"/>
          <p:cNvSpPr>
            <a:spLocks noChangeArrowheads="1"/>
          </p:cNvSpPr>
          <p:nvPr/>
        </p:nvSpPr>
        <p:spPr bwMode="auto">
          <a:xfrm>
            <a:off x="1900238" y="3078163"/>
            <a:ext cx="150812" cy="16906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1" name="Freeform 24"/>
          <p:cNvSpPr>
            <a:spLocks/>
          </p:cNvSpPr>
          <p:nvPr/>
        </p:nvSpPr>
        <p:spPr bwMode="auto">
          <a:xfrm>
            <a:off x="1900238" y="3078163"/>
            <a:ext cx="147637" cy="1690687"/>
          </a:xfrm>
          <a:custGeom>
            <a:avLst/>
            <a:gdLst>
              <a:gd name="T0" fmla="*/ 0 w 63"/>
              <a:gd name="T1" fmla="*/ 1690687 h 720"/>
              <a:gd name="T2" fmla="*/ 0 w 63"/>
              <a:gd name="T3" fmla="*/ 0 h 720"/>
              <a:gd name="T4" fmla="*/ 147637 w 63"/>
              <a:gd name="T5" fmla="*/ 0 h 720"/>
              <a:gd name="T6" fmla="*/ 147637 w 63"/>
              <a:gd name="T7" fmla="*/ 169068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20"/>
              <a:gd name="T14" fmla="*/ 63 w 63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20">
                <a:moveTo>
                  <a:pt x="0" y="720"/>
                </a:moveTo>
                <a:lnTo>
                  <a:pt x="0" y="0"/>
                </a:lnTo>
                <a:lnTo>
                  <a:pt x="63" y="0"/>
                </a:lnTo>
                <a:lnTo>
                  <a:pt x="63" y="720"/>
                </a:lnTo>
              </a:path>
            </a:pathLst>
          </a:custGeom>
          <a:solidFill>
            <a:schemeClr val="tx1"/>
          </a:solidFill>
          <a:ln w="429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2" name="Rectangle 25"/>
          <p:cNvSpPr>
            <a:spLocks noChangeArrowheads="1"/>
          </p:cNvSpPr>
          <p:nvPr/>
        </p:nvSpPr>
        <p:spPr bwMode="auto">
          <a:xfrm>
            <a:off x="2130425" y="3078163"/>
            <a:ext cx="150813" cy="169068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3" name="Freeform 26"/>
          <p:cNvSpPr>
            <a:spLocks/>
          </p:cNvSpPr>
          <p:nvPr/>
        </p:nvSpPr>
        <p:spPr bwMode="auto">
          <a:xfrm>
            <a:off x="2130425" y="3078163"/>
            <a:ext cx="147638" cy="1690687"/>
          </a:xfrm>
          <a:custGeom>
            <a:avLst/>
            <a:gdLst>
              <a:gd name="T0" fmla="*/ 0 w 63"/>
              <a:gd name="T1" fmla="*/ 1690687 h 720"/>
              <a:gd name="T2" fmla="*/ 0 w 63"/>
              <a:gd name="T3" fmla="*/ 0 h 720"/>
              <a:gd name="T4" fmla="*/ 147638 w 63"/>
              <a:gd name="T5" fmla="*/ 0 h 720"/>
              <a:gd name="T6" fmla="*/ 147638 w 63"/>
              <a:gd name="T7" fmla="*/ 169068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20"/>
              <a:gd name="T14" fmla="*/ 63 w 63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20">
                <a:moveTo>
                  <a:pt x="0" y="720"/>
                </a:moveTo>
                <a:lnTo>
                  <a:pt x="0" y="0"/>
                </a:lnTo>
                <a:lnTo>
                  <a:pt x="63" y="0"/>
                </a:lnTo>
                <a:lnTo>
                  <a:pt x="63" y="720"/>
                </a:lnTo>
              </a:path>
            </a:pathLst>
          </a:custGeom>
          <a:solidFill>
            <a:srgbClr val="FF0000"/>
          </a:solidFill>
          <a:ln w="42926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4" name="Rectangle 27"/>
          <p:cNvSpPr>
            <a:spLocks noChangeArrowheads="1"/>
          </p:cNvSpPr>
          <p:nvPr/>
        </p:nvSpPr>
        <p:spPr bwMode="auto">
          <a:xfrm>
            <a:off x="2360613" y="2514600"/>
            <a:ext cx="149225" cy="22542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5" name="Freeform 28"/>
          <p:cNvSpPr>
            <a:spLocks/>
          </p:cNvSpPr>
          <p:nvPr/>
        </p:nvSpPr>
        <p:spPr bwMode="auto">
          <a:xfrm>
            <a:off x="2360613" y="2514600"/>
            <a:ext cx="147637" cy="2254250"/>
          </a:xfrm>
          <a:custGeom>
            <a:avLst/>
            <a:gdLst>
              <a:gd name="T0" fmla="*/ 0 w 63"/>
              <a:gd name="T1" fmla="*/ 2254250 h 960"/>
              <a:gd name="T2" fmla="*/ 0 w 63"/>
              <a:gd name="T3" fmla="*/ 0 h 960"/>
              <a:gd name="T4" fmla="*/ 147637 w 63"/>
              <a:gd name="T5" fmla="*/ 0 h 960"/>
              <a:gd name="T6" fmla="*/ 147637 w 63"/>
              <a:gd name="T7" fmla="*/ 225425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960"/>
              <a:gd name="T14" fmla="*/ 63 w 63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960">
                <a:moveTo>
                  <a:pt x="0" y="960"/>
                </a:moveTo>
                <a:lnTo>
                  <a:pt x="0" y="0"/>
                </a:lnTo>
                <a:lnTo>
                  <a:pt x="63" y="0"/>
                </a:lnTo>
                <a:lnTo>
                  <a:pt x="63" y="960"/>
                </a:lnTo>
              </a:path>
            </a:pathLst>
          </a:custGeom>
          <a:solidFill>
            <a:srgbClr val="FFFF00"/>
          </a:solidFill>
          <a:ln w="4292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6" name="Rectangle 29"/>
          <p:cNvSpPr>
            <a:spLocks noChangeArrowheads="1"/>
          </p:cNvSpPr>
          <p:nvPr/>
        </p:nvSpPr>
        <p:spPr bwMode="auto">
          <a:xfrm>
            <a:off x="2743200" y="2740025"/>
            <a:ext cx="150813" cy="20288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7" name="Freeform 30"/>
          <p:cNvSpPr>
            <a:spLocks/>
          </p:cNvSpPr>
          <p:nvPr/>
        </p:nvSpPr>
        <p:spPr bwMode="auto">
          <a:xfrm>
            <a:off x="2743200" y="2740025"/>
            <a:ext cx="147638" cy="2028825"/>
          </a:xfrm>
          <a:custGeom>
            <a:avLst/>
            <a:gdLst>
              <a:gd name="T0" fmla="*/ 0 w 63"/>
              <a:gd name="T1" fmla="*/ 2028825 h 864"/>
              <a:gd name="T2" fmla="*/ 0 w 63"/>
              <a:gd name="T3" fmla="*/ 0 h 864"/>
              <a:gd name="T4" fmla="*/ 147638 w 63"/>
              <a:gd name="T5" fmla="*/ 0 h 864"/>
              <a:gd name="T6" fmla="*/ 147638 w 63"/>
              <a:gd name="T7" fmla="*/ 2028825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64"/>
              <a:gd name="T14" fmla="*/ 63 w 63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64">
                <a:moveTo>
                  <a:pt x="0" y="864"/>
                </a:moveTo>
                <a:lnTo>
                  <a:pt x="0" y="0"/>
                </a:lnTo>
                <a:lnTo>
                  <a:pt x="63" y="0"/>
                </a:lnTo>
                <a:lnTo>
                  <a:pt x="63" y="864"/>
                </a:lnTo>
              </a:path>
            </a:pathLst>
          </a:custGeom>
          <a:solidFill>
            <a:schemeClr val="tx1"/>
          </a:solidFill>
          <a:ln w="429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8" name="Rectangle 31"/>
          <p:cNvSpPr>
            <a:spLocks noChangeArrowheads="1"/>
          </p:cNvSpPr>
          <p:nvPr/>
        </p:nvSpPr>
        <p:spPr bwMode="auto">
          <a:xfrm>
            <a:off x="2973388" y="2740025"/>
            <a:ext cx="150812" cy="20288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89" name="Freeform 32"/>
          <p:cNvSpPr>
            <a:spLocks/>
          </p:cNvSpPr>
          <p:nvPr/>
        </p:nvSpPr>
        <p:spPr bwMode="auto">
          <a:xfrm>
            <a:off x="2973388" y="2740025"/>
            <a:ext cx="147637" cy="2028825"/>
          </a:xfrm>
          <a:custGeom>
            <a:avLst/>
            <a:gdLst>
              <a:gd name="T0" fmla="*/ 0 w 63"/>
              <a:gd name="T1" fmla="*/ 2028825 h 864"/>
              <a:gd name="T2" fmla="*/ 0 w 63"/>
              <a:gd name="T3" fmla="*/ 0 h 864"/>
              <a:gd name="T4" fmla="*/ 147637 w 63"/>
              <a:gd name="T5" fmla="*/ 0 h 864"/>
              <a:gd name="T6" fmla="*/ 147637 w 63"/>
              <a:gd name="T7" fmla="*/ 2028825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64"/>
              <a:gd name="T14" fmla="*/ 63 w 63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64">
                <a:moveTo>
                  <a:pt x="0" y="864"/>
                </a:moveTo>
                <a:lnTo>
                  <a:pt x="0" y="0"/>
                </a:lnTo>
                <a:lnTo>
                  <a:pt x="63" y="0"/>
                </a:lnTo>
                <a:lnTo>
                  <a:pt x="63" y="864"/>
                </a:lnTo>
              </a:path>
            </a:pathLst>
          </a:custGeom>
          <a:solidFill>
            <a:srgbClr val="FF0000"/>
          </a:solidFill>
          <a:ln w="42926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0" name="Rectangle 33"/>
          <p:cNvSpPr>
            <a:spLocks noChangeArrowheads="1"/>
          </p:cNvSpPr>
          <p:nvPr/>
        </p:nvSpPr>
        <p:spPr bwMode="auto">
          <a:xfrm>
            <a:off x="3203575" y="2289175"/>
            <a:ext cx="149225" cy="2479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1" name="Freeform 34"/>
          <p:cNvSpPr>
            <a:spLocks/>
          </p:cNvSpPr>
          <p:nvPr/>
        </p:nvSpPr>
        <p:spPr bwMode="auto">
          <a:xfrm>
            <a:off x="3203575" y="2289175"/>
            <a:ext cx="147638" cy="2479675"/>
          </a:xfrm>
          <a:custGeom>
            <a:avLst/>
            <a:gdLst>
              <a:gd name="T0" fmla="*/ 0 w 63"/>
              <a:gd name="T1" fmla="*/ 2479675 h 1056"/>
              <a:gd name="T2" fmla="*/ 0 w 63"/>
              <a:gd name="T3" fmla="*/ 0 h 1056"/>
              <a:gd name="T4" fmla="*/ 147638 w 63"/>
              <a:gd name="T5" fmla="*/ 0 h 1056"/>
              <a:gd name="T6" fmla="*/ 147638 w 63"/>
              <a:gd name="T7" fmla="*/ 2479675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1056"/>
              <a:gd name="T14" fmla="*/ 63 w 63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1056">
                <a:moveTo>
                  <a:pt x="0" y="1056"/>
                </a:moveTo>
                <a:lnTo>
                  <a:pt x="0" y="0"/>
                </a:lnTo>
                <a:lnTo>
                  <a:pt x="63" y="0"/>
                </a:lnTo>
                <a:lnTo>
                  <a:pt x="63" y="1056"/>
                </a:lnTo>
              </a:path>
            </a:pathLst>
          </a:custGeom>
          <a:solidFill>
            <a:srgbClr val="FFFF00"/>
          </a:solidFill>
          <a:ln w="4292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2" name="Rectangle 35"/>
          <p:cNvSpPr>
            <a:spLocks noChangeArrowheads="1"/>
          </p:cNvSpPr>
          <p:nvPr/>
        </p:nvSpPr>
        <p:spPr bwMode="auto">
          <a:xfrm>
            <a:off x="3586163" y="3303588"/>
            <a:ext cx="150812" cy="146526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3" name="Freeform 36"/>
          <p:cNvSpPr>
            <a:spLocks/>
          </p:cNvSpPr>
          <p:nvPr/>
        </p:nvSpPr>
        <p:spPr bwMode="auto">
          <a:xfrm>
            <a:off x="3586163" y="3303588"/>
            <a:ext cx="147637" cy="1465262"/>
          </a:xfrm>
          <a:custGeom>
            <a:avLst/>
            <a:gdLst>
              <a:gd name="T0" fmla="*/ 0 w 63"/>
              <a:gd name="T1" fmla="*/ 1465262 h 624"/>
              <a:gd name="T2" fmla="*/ 0 w 63"/>
              <a:gd name="T3" fmla="*/ 0 h 624"/>
              <a:gd name="T4" fmla="*/ 147637 w 63"/>
              <a:gd name="T5" fmla="*/ 0 h 624"/>
              <a:gd name="T6" fmla="*/ 147637 w 63"/>
              <a:gd name="T7" fmla="*/ 1465262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624"/>
              <a:gd name="T14" fmla="*/ 63 w 63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624">
                <a:moveTo>
                  <a:pt x="0" y="624"/>
                </a:moveTo>
                <a:lnTo>
                  <a:pt x="0" y="0"/>
                </a:lnTo>
                <a:lnTo>
                  <a:pt x="63" y="0"/>
                </a:lnTo>
                <a:lnTo>
                  <a:pt x="63" y="624"/>
                </a:lnTo>
              </a:path>
            </a:pathLst>
          </a:custGeom>
          <a:solidFill>
            <a:schemeClr val="tx1"/>
          </a:solidFill>
          <a:ln w="429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4" name="Rectangle 37"/>
          <p:cNvSpPr>
            <a:spLocks noChangeArrowheads="1"/>
          </p:cNvSpPr>
          <p:nvPr/>
        </p:nvSpPr>
        <p:spPr bwMode="auto">
          <a:xfrm>
            <a:off x="3816350" y="3303588"/>
            <a:ext cx="150813" cy="146526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5" name="Freeform 38"/>
          <p:cNvSpPr>
            <a:spLocks/>
          </p:cNvSpPr>
          <p:nvPr/>
        </p:nvSpPr>
        <p:spPr bwMode="auto">
          <a:xfrm>
            <a:off x="3816350" y="3303588"/>
            <a:ext cx="147638" cy="1465262"/>
          </a:xfrm>
          <a:custGeom>
            <a:avLst/>
            <a:gdLst>
              <a:gd name="T0" fmla="*/ 0 w 63"/>
              <a:gd name="T1" fmla="*/ 1465262 h 624"/>
              <a:gd name="T2" fmla="*/ 0 w 63"/>
              <a:gd name="T3" fmla="*/ 0 h 624"/>
              <a:gd name="T4" fmla="*/ 147638 w 63"/>
              <a:gd name="T5" fmla="*/ 0 h 624"/>
              <a:gd name="T6" fmla="*/ 147638 w 63"/>
              <a:gd name="T7" fmla="*/ 1465262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624"/>
              <a:gd name="T14" fmla="*/ 63 w 63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624">
                <a:moveTo>
                  <a:pt x="0" y="624"/>
                </a:moveTo>
                <a:lnTo>
                  <a:pt x="0" y="0"/>
                </a:lnTo>
                <a:lnTo>
                  <a:pt x="63" y="0"/>
                </a:lnTo>
                <a:lnTo>
                  <a:pt x="63" y="624"/>
                </a:lnTo>
              </a:path>
            </a:pathLst>
          </a:custGeom>
          <a:solidFill>
            <a:srgbClr val="FF0000"/>
          </a:solidFill>
          <a:ln w="42926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6" name="Rectangle 39"/>
          <p:cNvSpPr>
            <a:spLocks noChangeArrowheads="1"/>
          </p:cNvSpPr>
          <p:nvPr/>
        </p:nvSpPr>
        <p:spPr bwMode="auto">
          <a:xfrm>
            <a:off x="3995738" y="3078163"/>
            <a:ext cx="200025" cy="16906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7" name="Freeform 40"/>
          <p:cNvSpPr>
            <a:spLocks/>
          </p:cNvSpPr>
          <p:nvPr/>
        </p:nvSpPr>
        <p:spPr bwMode="auto">
          <a:xfrm>
            <a:off x="4046538" y="3078163"/>
            <a:ext cx="147637" cy="1690687"/>
          </a:xfrm>
          <a:custGeom>
            <a:avLst/>
            <a:gdLst>
              <a:gd name="T0" fmla="*/ 0 w 63"/>
              <a:gd name="T1" fmla="*/ 1690687 h 720"/>
              <a:gd name="T2" fmla="*/ 0 w 63"/>
              <a:gd name="T3" fmla="*/ 0 h 720"/>
              <a:gd name="T4" fmla="*/ 147637 w 63"/>
              <a:gd name="T5" fmla="*/ 0 h 720"/>
              <a:gd name="T6" fmla="*/ 147637 w 63"/>
              <a:gd name="T7" fmla="*/ 169068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20"/>
              <a:gd name="T14" fmla="*/ 63 w 63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20">
                <a:moveTo>
                  <a:pt x="0" y="720"/>
                </a:moveTo>
                <a:lnTo>
                  <a:pt x="0" y="0"/>
                </a:lnTo>
                <a:lnTo>
                  <a:pt x="63" y="0"/>
                </a:lnTo>
                <a:lnTo>
                  <a:pt x="63" y="720"/>
                </a:lnTo>
              </a:path>
            </a:pathLst>
          </a:custGeom>
          <a:noFill/>
          <a:ln w="4292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8" name="Rectangle 41"/>
          <p:cNvSpPr>
            <a:spLocks noChangeArrowheads="1"/>
          </p:cNvSpPr>
          <p:nvPr/>
        </p:nvSpPr>
        <p:spPr bwMode="auto">
          <a:xfrm>
            <a:off x="4429125" y="3078163"/>
            <a:ext cx="150813" cy="1690687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99" name="Freeform 42"/>
          <p:cNvSpPr>
            <a:spLocks/>
          </p:cNvSpPr>
          <p:nvPr/>
        </p:nvSpPr>
        <p:spPr bwMode="auto">
          <a:xfrm>
            <a:off x="4429125" y="3078163"/>
            <a:ext cx="147638" cy="1690687"/>
          </a:xfrm>
          <a:custGeom>
            <a:avLst/>
            <a:gdLst>
              <a:gd name="T0" fmla="*/ 0 w 63"/>
              <a:gd name="T1" fmla="*/ 1690687 h 720"/>
              <a:gd name="T2" fmla="*/ 0 w 63"/>
              <a:gd name="T3" fmla="*/ 0 h 720"/>
              <a:gd name="T4" fmla="*/ 147638 w 63"/>
              <a:gd name="T5" fmla="*/ 0 h 720"/>
              <a:gd name="T6" fmla="*/ 147638 w 63"/>
              <a:gd name="T7" fmla="*/ 169068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20"/>
              <a:gd name="T14" fmla="*/ 63 w 63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20">
                <a:moveTo>
                  <a:pt x="0" y="720"/>
                </a:moveTo>
                <a:lnTo>
                  <a:pt x="0" y="0"/>
                </a:lnTo>
                <a:lnTo>
                  <a:pt x="63" y="0"/>
                </a:lnTo>
                <a:lnTo>
                  <a:pt x="63" y="720"/>
                </a:lnTo>
              </a:path>
            </a:pathLst>
          </a:custGeom>
          <a:solidFill>
            <a:schemeClr val="tx1"/>
          </a:solidFill>
          <a:ln w="429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0" name="Rectangle 43"/>
          <p:cNvSpPr>
            <a:spLocks noChangeArrowheads="1"/>
          </p:cNvSpPr>
          <p:nvPr/>
        </p:nvSpPr>
        <p:spPr bwMode="auto">
          <a:xfrm>
            <a:off x="4659313" y="2965450"/>
            <a:ext cx="149225" cy="180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1" name="Freeform 44"/>
          <p:cNvSpPr>
            <a:spLocks/>
          </p:cNvSpPr>
          <p:nvPr/>
        </p:nvSpPr>
        <p:spPr bwMode="auto">
          <a:xfrm>
            <a:off x="4659313" y="2965450"/>
            <a:ext cx="147637" cy="1803400"/>
          </a:xfrm>
          <a:custGeom>
            <a:avLst/>
            <a:gdLst>
              <a:gd name="T0" fmla="*/ 0 w 63"/>
              <a:gd name="T1" fmla="*/ 1803400 h 768"/>
              <a:gd name="T2" fmla="*/ 0 w 63"/>
              <a:gd name="T3" fmla="*/ 0 h 768"/>
              <a:gd name="T4" fmla="*/ 147637 w 63"/>
              <a:gd name="T5" fmla="*/ 0 h 768"/>
              <a:gd name="T6" fmla="*/ 147637 w 63"/>
              <a:gd name="T7" fmla="*/ 180340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768"/>
              <a:gd name="T14" fmla="*/ 63 w 63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768">
                <a:moveTo>
                  <a:pt x="0" y="768"/>
                </a:moveTo>
                <a:lnTo>
                  <a:pt x="0" y="0"/>
                </a:lnTo>
                <a:lnTo>
                  <a:pt x="63" y="0"/>
                </a:lnTo>
                <a:lnTo>
                  <a:pt x="63" y="768"/>
                </a:lnTo>
              </a:path>
            </a:pathLst>
          </a:custGeom>
          <a:solidFill>
            <a:srgbClr val="FF0000"/>
          </a:solidFill>
          <a:ln w="42926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2" name="Rectangle 45"/>
          <p:cNvSpPr>
            <a:spLocks noChangeArrowheads="1"/>
          </p:cNvSpPr>
          <p:nvPr/>
        </p:nvSpPr>
        <p:spPr bwMode="auto">
          <a:xfrm>
            <a:off x="4889500" y="2627313"/>
            <a:ext cx="149225" cy="21415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3" name="Freeform 46"/>
          <p:cNvSpPr>
            <a:spLocks/>
          </p:cNvSpPr>
          <p:nvPr/>
        </p:nvSpPr>
        <p:spPr bwMode="auto">
          <a:xfrm>
            <a:off x="4889500" y="2627313"/>
            <a:ext cx="147638" cy="2141537"/>
          </a:xfrm>
          <a:custGeom>
            <a:avLst/>
            <a:gdLst>
              <a:gd name="T0" fmla="*/ 0 w 63"/>
              <a:gd name="T1" fmla="*/ 2141537 h 912"/>
              <a:gd name="T2" fmla="*/ 0 w 63"/>
              <a:gd name="T3" fmla="*/ 0 h 912"/>
              <a:gd name="T4" fmla="*/ 147638 w 63"/>
              <a:gd name="T5" fmla="*/ 0 h 912"/>
              <a:gd name="T6" fmla="*/ 147638 w 63"/>
              <a:gd name="T7" fmla="*/ 214153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912"/>
              <a:gd name="T14" fmla="*/ 63 w 63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912">
                <a:moveTo>
                  <a:pt x="0" y="912"/>
                </a:moveTo>
                <a:lnTo>
                  <a:pt x="0" y="0"/>
                </a:lnTo>
                <a:lnTo>
                  <a:pt x="63" y="0"/>
                </a:lnTo>
                <a:lnTo>
                  <a:pt x="63" y="912"/>
                </a:lnTo>
              </a:path>
            </a:pathLst>
          </a:custGeom>
          <a:solidFill>
            <a:srgbClr val="FFFF00"/>
          </a:solidFill>
          <a:ln w="4292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4" name="Rectangle 47"/>
          <p:cNvSpPr>
            <a:spLocks noChangeArrowheads="1"/>
          </p:cNvSpPr>
          <p:nvPr/>
        </p:nvSpPr>
        <p:spPr bwMode="auto">
          <a:xfrm>
            <a:off x="5272088" y="2852738"/>
            <a:ext cx="150812" cy="1916112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5" name="Freeform 48"/>
          <p:cNvSpPr>
            <a:spLocks/>
          </p:cNvSpPr>
          <p:nvPr/>
        </p:nvSpPr>
        <p:spPr bwMode="auto">
          <a:xfrm>
            <a:off x="5272088" y="2852738"/>
            <a:ext cx="147637" cy="1916112"/>
          </a:xfrm>
          <a:custGeom>
            <a:avLst/>
            <a:gdLst>
              <a:gd name="T0" fmla="*/ 0 w 63"/>
              <a:gd name="T1" fmla="*/ 1916112 h 816"/>
              <a:gd name="T2" fmla="*/ 0 w 63"/>
              <a:gd name="T3" fmla="*/ 0 h 816"/>
              <a:gd name="T4" fmla="*/ 147637 w 63"/>
              <a:gd name="T5" fmla="*/ 0 h 816"/>
              <a:gd name="T6" fmla="*/ 147637 w 63"/>
              <a:gd name="T7" fmla="*/ 1916112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16"/>
              <a:gd name="T14" fmla="*/ 63 w 63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16">
                <a:moveTo>
                  <a:pt x="0" y="816"/>
                </a:moveTo>
                <a:lnTo>
                  <a:pt x="0" y="0"/>
                </a:lnTo>
                <a:lnTo>
                  <a:pt x="63" y="0"/>
                </a:lnTo>
                <a:lnTo>
                  <a:pt x="63" y="816"/>
                </a:lnTo>
              </a:path>
            </a:pathLst>
          </a:custGeom>
          <a:solidFill>
            <a:schemeClr val="tx1"/>
          </a:solidFill>
          <a:ln w="4292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6" name="Rectangle 49"/>
          <p:cNvSpPr>
            <a:spLocks noChangeArrowheads="1"/>
          </p:cNvSpPr>
          <p:nvPr/>
        </p:nvSpPr>
        <p:spPr bwMode="auto">
          <a:xfrm>
            <a:off x="5502275" y="2852738"/>
            <a:ext cx="149225" cy="19161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7" name="Freeform 50"/>
          <p:cNvSpPr>
            <a:spLocks/>
          </p:cNvSpPr>
          <p:nvPr/>
        </p:nvSpPr>
        <p:spPr bwMode="auto">
          <a:xfrm>
            <a:off x="5502275" y="2852738"/>
            <a:ext cx="147638" cy="1916112"/>
          </a:xfrm>
          <a:custGeom>
            <a:avLst/>
            <a:gdLst>
              <a:gd name="T0" fmla="*/ 0 w 63"/>
              <a:gd name="T1" fmla="*/ 1916112 h 816"/>
              <a:gd name="T2" fmla="*/ 0 w 63"/>
              <a:gd name="T3" fmla="*/ 0 h 816"/>
              <a:gd name="T4" fmla="*/ 147638 w 63"/>
              <a:gd name="T5" fmla="*/ 0 h 816"/>
              <a:gd name="T6" fmla="*/ 147638 w 63"/>
              <a:gd name="T7" fmla="*/ 1916112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16"/>
              <a:gd name="T14" fmla="*/ 63 w 63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16">
                <a:moveTo>
                  <a:pt x="0" y="816"/>
                </a:moveTo>
                <a:lnTo>
                  <a:pt x="0" y="0"/>
                </a:lnTo>
                <a:lnTo>
                  <a:pt x="63" y="0"/>
                </a:lnTo>
                <a:lnTo>
                  <a:pt x="63" y="816"/>
                </a:lnTo>
              </a:path>
            </a:pathLst>
          </a:custGeom>
          <a:solidFill>
            <a:srgbClr val="FF0000"/>
          </a:solidFill>
          <a:ln w="42926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8" name="Rectangle 51"/>
          <p:cNvSpPr>
            <a:spLocks noChangeArrowheads="1"/>
          </p:cNvSpPr>
          <p:nvPr/>
        </p:nvSpPr>
        <p:spPr bwMode="auto">
          <a:xfrm>
            <a:off x="5732463" y="2514600"/>
            <a:ext cx="149225" cy="225425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09" name="Freeform 52"/>
          <p:cNvSpPr>
            <a:spLocks/>
          </p:cNvSpPr>
          <p:nvPr/>
        </p:nvSpPr>
        <p:spPr bwMode="auto">
          <a:xfrm>
            <a:off x="5732463" y="2514600"/>
            <a:ext cx="147637" cy="2254250"/>
          </a:xfrm>
          <a:custGeom>
            <a:avLst/>
            <a:gdLst>
              <a:gd name="T0" fmla="*/ 0 w 63"/>
              <a:gd name="T1" fmla="*/ 2254250 h 960"/>
              <a:gd name="T2" fmla="*/ 0 w 63"/>
              <a:gd name="T3" fmla="*/ 0 h 960"/>
              <a:gd name="T4" fmla="*/ 147637 w 63"/>
              <a:gd name="T5" fmla="*/ 0 h 960"/>
              <a:gd name="T6" fmla="*/ 147637 w 63"/>
              <a:gd name="T7" fmla="*/ 225425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960"/>
              <a:gd name="T14" fmla="*/ 63 w 63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960">
                <a:moveTo>
                  <a:pt x="0" y="960"/>
                </a:moveTo>
                <a:lnTo>
                  <a:pt x="0" y="0"/>
                </a:lnTo>
                <a:lnTo>
                  <a:pt x="63" y="0"/>
                </a:lnTo>
                <a:lnTo>
                  <a:pt x="63" y="960"/>
                </a:lnTo>
              </a:path>
            </a:pathLst>
          </a:custGeom>
          <a:solidFill>
            <a:srgbClr val="FFFF00"/>
          </a:solidFill>
          <a:ln w="4292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10" name="Line 53"/>
          <p:cNvSpPr>
            <a:spLocks noChangeShapeType="1"/>
          </p:cNvSpPr>
          <p:nvPr/>
        </p:nvSpPr>
        <p:spPr bwMode="auto">
          <a:xfrm>
            <a:off x="1784350" y="4768850"/>
            <a:ext cx="4227513" cy="1588"/>
          </a:xfrm>
          <a:prstGeom prst="line">
            <a:avLst/>
          </a:prstGeom>
          <a:noFill/>
          <a:ln w="428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11" name="Rectangle 54"/>
          <p:cNvSpPr>
            <a:spLocks noChangeArrowheads="1"/>
          </p:cNvSpPr>
          <p:nvPr/>
        </p:nvSpPr>
        <p:spPr bwMode="auto">
          <a:xfrm>
            <a:off x="2019300" y="4854575"/>
            <a:ext cx="276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C1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12" name="Rectangle 55"/>
          <p:cNvSpPr>
            <a:spLocks noChangeArrowheads="1"/>
          </p:cNvSpPr>
          <p:nvPr/>
        </p:nvSpPr>
        <p:spPr bwMode="auto">
          <a:xfrm>
            <a:off x="2670175" y="4854575"/>
            <a:ext cx="6619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C4cris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13" name="Rectangle 56"/>
          <p:cNvSpPr>
            <a:spLocks noChangeArrowheads="1"/>
          </p:cNvSpPr>
          <p:nvPr/>
        </p:nvSpPr>
        <p:spPr bwMode="auto">
          <a:xfrm>
            <a:off x="3405188" y="4854575"/>
            <a:ext cx="876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C4amorf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14" name="Rectangle 57"/>
          <p:cNvSpPr>
            <a:spLocks noChangeArrowheads="1"/>
          </p:cNvSpPr>
          <p:nvPr/>
        </p:nvSpPr>
        <p:spPr bwMode="auto">
          <a:xfrm>
            <a:off x="4367213" y="4854575"/>
            <a:ext cx="638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C2,3,5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15" name="Rectangle 58"/>
          <p:cNvSpPr>
            <a:spLocks noChangeArrowheads="1"/>
          </p:cNvSpPr>
          <p:nvPr/>
        </p:nvSpPr>
        <p:spPr bwMode="auto">
          <a:xfrm>
            <a:off x="5391150" y="4854575"/>
            <a:ext cx="2762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C6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16" name="Line 59"/>
          <p:cNvSpPr>
            <a:spLocks noChangeShapeType="1"/>
          </p:cNvSpPr>
          <p:nvPr/>
        </p:nvSpPr>
        <p:spPr bwMode="auto">
          <a:xfrm flipV="1">
            <a:off x="1784350" y="1951038"/>
            <a:ext cx="1588" cy="2817812"/>
          </a:xfrm>
          <a:prstGeom prst="line">
            <a:avLst/>
          </a:prstGeom>
          <a:noFill/>
          <a:ln w="428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17" name="Line 60"/>
          <p:cNvSpPr>
            <a:spLocks noChangeShapeType="1"/>
          </p:cNvSpPr>
          <p:nvPr/>
        </p:nvSpPr>
        <p:spPr bwMode="auto">
          <a:xfrm flipH="1">
            <a:off x="1703388" y="4768850"/>
            <a:ext cx="80962" cy="1588"/>
          </a:xfrm>
          <a:prstGeom prst="line">
            <a:avLst/>
          </a:prstGeom>
          <a:noFill/>
          <a:ln w="428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18" name="Rectangle 61"/>
          <p:cNvSpPr>
            <a:spLocks noChangeArrowheads="1"/>
          </p:cNvSpPr>
          <p:nvPr/>
        </p:nvSpPr>
        <p:spPr bwMode="auto">
          <a:xfrm>
            <a:off x="1450975" y="464185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19" name="Line 62"/>
          <p:cNvSpPr>
            <a:spLocks noChangeShapeType="1"/>
          </p:cNvSpPr>
          <p:nvPr/>
        </p:nvSpPr>
        <p:spPr bwMode="auto">
          <a:xfrm flipH="1">
            <a:off x="1703388" y="4205288"/>
            <a:ext cx="80962" cy="1587"/>
          </a:xfrm>
          <a:prstGeom prst="line">
            <a:avLst/>
          </a:prstGeom>
          <a:noFill/>
          <a:ln w="428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20" name="Rectangle 63"/>
          <p:cNvSpPr>
            <a:spLocks noChangeArrowheads="1"/>
          </p:cNvSpPr>
          <p:nvPr/>
        </p:nvSpPr>
        <p:spPr bwMode="auto">
          <a:xfrm>
            <a:off x="1450975" y="40782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21" name="Line 64"/>
          <p:cNvSpPr>
            <a:spLocks noChangeShapeType="1"/>
          </p:cNvSpPr>
          <p:nvPr/>
        </p:nvSpPr>
        <p:spPr bwMode="auto">
          <a:xfrm flipH="1">
            <a:off x="1703388" y="3641725"/>
            <a:ext cx="80962" cy="1588"/>
          </a:xfrm>
          <a:prstGeom prst="line">
            <a:avLst/>
          </a:prstGeom>
          <a:noFill/>
          <a:ln w="428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22" name="Rectangle 65"/>
          <p:cNvSpPr>
            <a:spLocks noChangeArrowheads="1"/>
          </p:cNvSpPr>
          <p:nvPr/>
        </p:nvSpPr>
        <p:spPr bwMode="auto">
          <a:xfrm>
            <a:off x="1331913" y="3514725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10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23" name="Line 66"/>
          <p:cNvSpPr>
            <a:spLocks noChangeShapeType="1"/>
          </p:cNvSpPr>
          <p:nvPr/>
        </p:nvSpPr>
        <p:spPr bwMode="auto">
          <a:xfrm flipH="1">
            <a:off x="1703388" y="3078163"/>
            <a:ext cx="80962" cy="1587"/>
          </a:xfrm>
          <a:prstGeom prst="line">
            <a:avLst/>
          </a:prstGeom>
          <a:noFill/>
          <a:ln w="428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24" name="Rectangle 67"/>
          <p:cNvSpPr>
            <a:spLocks noChangeArrowheads="1"/>
          </p:cNvSpPr>
          <p:nvPr/>
        </p:nvSpPr>
        <p:spPr bwMode="auto">
          <a:xfrm>
            <a:off x="1331913" y="2951163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15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25" name="Line 68"/>
          <p:cNvSpPr>
            <a:spLocks noChangeShapeType="1"/>
          </p:cNvSpPr>
          <p:nvPr/>
        </p:nvSpPr>
        <p:spPr bwMode="auto">
          <a:xfrm flipH="1">
            <a:off x="1703388" y="2514600"/>
            <a:ext cx="80962" cy="1588"/>
          </a:xfrm>
          <a:prstGeom prst="line">
            <a:avLst/>
          </a:prstGeom>
          <a:noFill/>
          <a:ln w="428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26" name="Rectangle 69"/>
          <p:cNvSpPr>
            <a:spLocks noChangeArrowheads="1"/>
          </p:cNvSpPr>
          <p:nvPr/>
        </p:nvSpPr>
        <p:spPr bwMode="auto">
          <a:xfrm>
            <a:off x="1331913" y="2387600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20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27" name="Line 70"/>
          <p:cNvSpPr>
            <a:spLocks noChangeShapeType="1"/>
          </p:cNvSpPr>
          <p:nvPr/>
        </p:nvSpPr>
        <p:spPr bwMode="auto">
          <a:xfrm flipH="1">
            <a:off x="1703388" y="1951038"/>
            <a:ext cx="80962" cy="1587"/>
          </a:xfrm>
          <a:prstGeom prst="line">
            <a:avLst/>
          </a:prstGeom>
          <a:noFill/>
          <a:ln w="42863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428" name="Rectangle 71"/>
          <p:cNvSpPr>
            <a:spLocks noChangeArrowheads="1"/>
          </p:cNvSpPr>
          <p:nvPr/>
        </p:nvSpPr>
        <p:spPr bwMode="auto">
          <a:xfrm>
            <a:off x="1331913" y="1825625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700" b="1">
                <a:solidFill>
                  <a:srgbClr val="FFFF00"/>
                </a:solidFill>
              </a:rPr>
              <a:t>25</a:t>
            </a:r>
            <a:endParaRPr lang="it-IT" sz="24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8429" name="Rectangle 74"/>
          <p:cNvSpPr>
            <a:spLocks noChangeArrowheads="1"/>
          </p:cNvSpPr>
          <p:nvPr/>
        </p:nvSpPr>
        <p:spPr bwMode="auto">
          <a:xfrm>
            <a:off x="184150" y="266700"/>
            <a:ext cx="888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Dipendenza del T1</a:t>
            </a:r>
            <a:r>
              <a:rPr lang="it-IT" sz="2400" b="1">
                <a:solidFill>
                  <a:srgbClr val="FFFF00"/>
                </a:solidFill>
                <a:latin typeface="Symbol" pitchFamily="18" charset="2"/>
              </a:rPr>
              <a:t>r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400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H dalla temperatura di riscaldamento</a:t>
            </a:r>
          </a:p>
        </p:txBody>
      </p:sp>
      <p:sp>
        <p:nvSpPr>
          <p:cNvPr id="72" name="Divisione 71"/>
          <p:cNvSpPr/>
          <p:nvPr/>
        </p:nvSpPr>
        <p:spPr>
          <a:xfrm>
            <a:off x="5563518" y="6147413"/>
            <a:ext cx="528810" cy="297454"/>
          </a:xfrm>
          <a:prstGeom prst="mathDivid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327025" y="5656932"/>
            <a:ext cx="647700" cy="903288"/>
          </a:xfrm>
          <a:prstGeom prst="rect">
            <a:avLst/>
          </a:prstGeom>
          <a:solidFill>
            <a:srgbClr val="FFFF99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9" name="Group 30"/>
          <p:cNvGrpSpPr>
            <a:grpSpLocks/>
          </p:cNvGrpSpPr>
          <p:nvPr/>
        </p:nvGrpSpPr>
        <p:grpSpPr bwMode="auto">
          <a:xfrm>
            <a:off x="327025" y="5667949"/>
            <a:ext cx="647700" cy="903288"/>
            <a:chOff x="2501" y="2750"/>
            <a:chExt cx="833" cy="1114"/>
          </a:xfrm>
        </p:grpSpPr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81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20835" name="Paint Shop Pro Image" r:id="rId9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:\lezioni\2009_05_17\scansioni_cellulosa_009_0003.jpg"/>
          <p:cNvPicPr>
            <a:picLocks noChangeAspect="1" noChangeArrowheads="1"/>
          </p:cNvPicPr>
          <p:nvPr/>
        </p:nvPicPr>
        <p:blipFill>
          <a:blip r:embed="rId3"/>
          <a:srcRect l="21522" t="5432" r="14019" b="11209"/>
          <a:stretch>
            <a:fillRect/>
          </a:stretch>
        </p:blipFill>
        <p:spPr bwMode="auto">
          <a:xfrm rot="10800000">
            <a:off x="1122728" y="0"/>
            <a:ext cx="3958543" cy="671923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530850" y="105330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Lino (</a:t>
            </a:r>
            <a:r>
              <a:rPr lang="it-IT" dirty="0" err="1" smtClean="0"/>
              <a:t>flax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30850" y="270986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Canapa (</a:t>
            </a:r>
            <a:r>
              <a:rPr lang="it-IT" dirty="0" err="1" smtClean="0"/>
              <a:t>hemp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30850" y="413216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kenaf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30850" y="552112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Sorgo (</a:t>
            </a:r>
            <a:r>
              <a:rPr lang="it-IT" dirty="0" err="1" smtClean="0"/>
              <a:t>sorghum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30850" y="347241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Spettri CP MAS di fibre  di:</a:t>
            </a:r>
            <a:endParaRPr lang="it-IT" dirty="0"/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2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8785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352675" y="285750"/>
            <a:ext cx="465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BIOMASSE AD ALTO FUSTO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862" y="1076446"/>
            <a:ext cx="5881577" cy="29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AutoShape 5"/>
          <p:cNvSpPr>
            <a:spLocks noChangeArrowheads="1"/>
          </p:cNvSpPr>
          <p:nvPr/>
        </p:nvSpPr>
        <p:spPr bwMode="auto">
          <a:xfrm rot="-2799318">
            <a:off x="4727575" y="3560763"/>
            <a:ext cx="358775" cy="958850"/>
          </a:xfrm>
          <a:prstGeom prst="downArrow">
            <a:avLst>
              <a:gd name="adj1" fmla="val 50000"/>
              <a:gd name="adj2" fmla="val 66814"/>
            </a:avLst>
          </a:prstGeom>
          <a:solidFill>
            <a:srgbClr val="0066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5291138" y="4221163"/>
            <a:ext cx="245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CC"/>
                </a:solidFill>
                <a:latin typeface="Comic Sans MS" pitchFamily="66" charset="0"/>
              </a:rPr>
              <a:t>Collante per le fibre</a:t>
            </a:r>
          </a:p>
        </p:txBody>
      </p:sp>
      <p:sp>
        <p:nvSpPr>
          <p:cNvPr id="44038" name="AutoShape 8"/>
          <p:cNvSpPr>
            <a:spLocks noChangeArrowheads="1"/>
          </p:cNvSpPr>
          <p:nvPr/>
        </p:nvSpPr>
        <p:spPr bwMode="auto">
          <a:xfrm rot="20662019">
            <a:off x="3548344" y="3565425"/>
            <a:ext cx="358775" cy="958850"/>
          </a:xfrm>
          <a:prstGeom prst="downArrow">
            <a:avLst>
              <a:gd name="adj1" fmla="val 50000"/>
              <a:gd name="adj2" fmla="val 66814"/>
            </a:avLst>
          </a:prstGeom>
          <a:solidFill>
            <a:srgbClr val="0066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3779838" y="5013325"/>
            <a:ext cx="310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CC"/>
                </a:solidFill>
                <a:latin typeface="Comic Sans MS" pitchFamily="66" charset="0"/>
              </a:rPr>
              <a:t>Associa  cellulosa e lignina</a:t>
            </a:r>
          </a:p>
        </p:txBody>
      </p:sp>
      <p:sp>
        <p:nvSpPr>
          <p:cNvPr id="44040" name="Oval 10"/>
          <p:cNvSpPr>
            <a:spLocks noChangeArrowheads="1"/>
          </p:cNvSpPr>
          <p:nvPr/>
        </p:nvSpPr>
        <p:spPr bwMode="auto">
          <a:xfrm>
            <a:off x="1476375" y="908050"/>
            <a:ext cx="1655763" cy="33131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1258888" y="4581525"/>
            <a:ext cx="264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 dirty="0">
                <a:solidFill>
                  <a:srgbClr val="0000CC"/>
                </a:solidFill>
                <a:latin typeface="Comic Sans MS" pitchFamily="66" charset="0"/>
              </a:rPr>
              <a:t>Resistenza meccanica </a:t>
            </a:r>
          </a:p>
          <a:p>
            <a:pPr eaLnBrk="0" hangingPunct="0"/>
            <a:r>
              <a:rPr lang="it-IT" b="1" dirty="0">
                <a:solidFill>
                  <a:srgbClr val="0000CC"/>
                </a:solidFill>
                <a:latin typeface="Comic Sans MS" pitchFamily="66" charset="0"/>
              </a:rPr>
              <a:t>alle fibre</a:t>
            </a:r>
          </a:p>
        </p:txBody>
      </p:sp>
      <p:sp>
        <p:nvSpPr>
          <p:cNvPr id="44042" name="AutoShape 13"/>
          <p:cNvSpPr>
            <a:spLocks noChangeArrowheads="1"/>
          </p:cNvSpPr>
          <p:nvPr/>
        </p:nvSpPr>
        <p:spPr bwMode="auto">
          <a:xfrm rot="2269540">
            <a:off x="1973263" y="3568700"/>
            <a:ext cx="358775" cy="958850"/>
          </a:xfrm>
          <a:prstGeom prst="downArrow">
            <a:avLst>
              <a:gd name="adj1" fmla="val 50000"/>
              <a:gd name="adj2" fmla="val 66814"/>
            </a:avLst>
          </a:prstGeom>
          <a:solidFill>
            <a:srgbClr val="0066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6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40289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lezioni\2009_05_17\scansioni_cellulosa_009_0004.jpg"/>
          <p:cNvPicPr>
            <a:picLocks noChangeAspect="1" noChangeArrowheads="1"/>
          </p:cNvPicPr>
          <p:nvPr/>
        </p:nvPicPr>
        <p:blipFill>
          <a:blip r:embed="rId3"/>
          <a:srcRect l="17260" t="54923" r="14300" b="13237"/>
          <a:stretch>
            <a:fillRect/>
          </a:stretch>
        </p:blipFill>
        <p:spPr bwMode="auto">
          <a:xfrm rot="10860000">
            <a:off x="1585042" y="759968"/>
            <a:ext cx="6673695" cy="4390478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504710" y="717630"/>
            <a:ext cx="6701740" cy="4467828"/>
          </a:xfrm>
          <a:prstGeom prst="rect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8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7761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lezioni\2009_05_17\scansioni_cellulosa_009_00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785" t="16465" r="12488" b="50724"/>
          <a:stretch>
            <a:fillRect/>
          </a:stretch>
        </p:blipFill>
        <p:spPr bwMode="auto">
          <a:xfrm rot="10860000">
            <a:off x="632139" y="710938"/>
            <a:ext cx="7891943" cy="5034911"/>
          </a:xfrm>
          <a:prstGeom prst="rect">
            <a:avLst/>
          </a:prstGeom>
          <a:solidFill>
            <a:srgbClr val="006600">
              <a:alpha val="72000"/>
            </a:srgbClr>
          </a:solidFill>
        </p:spPr>
      </p:pic>
      <p:sp>
        <p:nvSpPr>
          <p:cNvPr id="6" name="Rettangolo 5"/>
          <p:cNvSpPr/>
          <p:nvPr/>
        </p:nvSpPr>
        <p:spPr>
          <a:xfrm>
            <a:off x="590306" y="625033"/>
            <a:ext cx="7974959" cy="5173883"/>
          </a:xfrm>
          <a:prstGeom prst="rect">
            <a:avLst/>
          </a:prstGeom>
          <a:noFill/>
          <a:ln w="2349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8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6737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lezioni\2009_05_17\scansioni_cellulosa_009_0005.jpg"/>
          <p:cNvPicPr>
            <a:picLocks noChangeAspect="1" noChangeArrowheads="1"/>
          </p:cNvPicPr>
          <p:nvPr/>
        </p:nvPicPr>
        <p:blipFill>
          <a:blip r:embed="rId3"/>
          <a:srcRect l="16954" t="46049" r="10778" b="12999"/>
          <a:stretch>
            <a:fillRect/>
          </a:stretch>
        </p:blipFill>
        <p:spPr bwMode="auto">
          <a:xfrm rot="10800000">
            <a:off x="1354238" y="648181"/>
            <a:ext cx="6677298" cy="5349855"/>
          </a:xfrm>
          <a:prstGeom prst="rect">
            <a:avLst/>
          </a:prstGeom>
          <a:noFill/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6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5713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64" name="Picture 4" descr="F:\lezioni\2009_05_17\scansioni_cellulosa_009_00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8748" b="12107"/>
          <a:stretch>
            <a:fillRect/>
          </a:stretch>
        </p:blipFill>
        <p:spPr bwMode="auto">
          <a:xfrm rot="5400000">
            <a:off x="630714" y="1533756"/>
            <a:ext cx="4699536" cy="4595149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6099859" y="2709863"/>
            <a:ext cx="1377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/>
              <a:t>Lino	a)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Canapa	b) </a:t>
            </a:r>
          </a:p>
          <a:p>
            <a:pPr>
              <a:lnSpc>
                <a:spcPct val="200000"/>
              </a:lnSpc>
            </a:pPr>
            <a:r>
              <a:rPr lang="it-IT" dirty="0" err="1" smtClean="0"/>
              <a:t>Kenaf</a:t>
            </a:r>
            <a:r>
              <a:rPr lang="it-IT" dirty="0" smtClean="0"/>
              <a:t> 	c)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Sorgo	d)</a:t>
            </a:r>
            <a:endParaRPr lang="it-IT" dirty="0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7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4689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lezioni\2009_05_17\scansioni_cellulosa_009_0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078" t="12281" r="10188" b="56735"/>
          <a:stretch>
            <a:fillRect/>
          </a:stretch>
        </p:blipFill>
        <p:spPr bwMode="auto">
          <a:xfrm rot="10800000">
            <a:off x="1213040" y="1113531"/>
            <a:ext cx="6644896" cy="4002889"/>
          </a:xfrm>
          <a:prstGeom prst="rect">
            <a:avLst/>
          </a:prstGeom>
          <a:noFill/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6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3665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0688" y="147317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Difrattogrammi</a:t>
            </a:r>
            <a:r>
              <a:rPr lang="it-IT" sz="2800" dirty="0" smtClean="0"/>
              <a:t> a raggi X di fibre di cellulosa </a:t>
            </a:r>
            <a:endParaRPr lang="it-IT" sz="2800" dirty="0"/>
          </a:p>
        </p:txBody>
      </p:sp>
      <p:pic>
        <p:nvPicPr>
          <p:cNvPr id="91138" name="Picture 2" descr="F:\lezioni\2009_05_17\scansioni_cellulosa_009_0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52611" y="386015"/>
            <a:ext cx="4340721" cy="613826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373074" y="2997842"/>
            <a:ext cx="1056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/>
              <a:t>Lino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Canapa </a:t>
            </a:r>
          </a:p>
          <a:p>
            <a:pPr>
              <a:lnSpc>
                <a:spcPct val="200000"/>
              </a:lnSpc>
            </a:pPr>
            <a:r>
              <a:rPr lang="it-IT" dirty="0" err="1" smtClean="0"/>
              <a:t>Kenaf</a:t>
            </a:r>
            <a:endParaRPr lang="it-IT" dirty="0" smtClean="0"/>
          </a:p>
          <a:p>
            <a:pPr>
              <a:lnSpc>
                <a:spcPct val="200000"/>
              </a:lnSpc>
            </a:pPr>
            <a:r>
              <a:rPr lang="it-IT" dirty="0" smtClean="0"/>
              <a:t>Sorgo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rot="10800000">
            <a:off x="4896092" y="2928395"/>
            <a:ext cx="2453833" cy="474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0800000" flipV="1">
            <a:off x="6319778" y="3946967"/>
            <a:ext cx="1030147" cy="231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0800000">
            <a:off x="6389226" y="4456253"/>
            <a:ext cx="995423" cy="2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4965539" y="4363657"/>
            <a:ext cx="2465408" cy="659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4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2641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:\lezioni\2009_05_17\scansioni_cellulosa_009_0006.jpg"/>
          <p:cNvPicPr>
            <a:picLocks noChangeAspect="1" noChangeArrowheads="1"/>
          </p:cNvPicPr>
          <p:nvPr/>
        </p:nvPicPr>
        <p:blipFill>
          <a:blip r:embed="rId3"/>
          <a:srcRect l="19225" t="58304" r="10957" b="14082"/>
          <a:stretch>
            <a:fillRect/>
          </a:stretch>
        </p:blipFill>
        <p:spPr bwMode="auto">
          <a:xfrm rot="10800000">
            <a:off x="820151" y="1192193"/>
            <a:ext cx="7430674" cy="4155311"/>
          </a:xfrm>
          <a:prstGeom prst="rect">
            <a:avLst/>
          </a:prstGeom>
          <a:noFill/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5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1617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1587" y="2481323"/>
            <a:ext cx="9142413" cy="111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b="1" dirty="0">
                <a:solidFill>
                  <a:srgbClr val="0000CC"/>
                </a:solidFill>
                <a:latin typeface="Comic Sans MS" pitchFamily="66" charset="0"/>
              </a:rPr>
              <a:t>IMPIEGO DELLA TECNICA NMR STATO SOLIDO  PER LA CARATTERIZZAZIONE </a:t>
            </a:r>
            <a:r>
              <a:rPr lang="it-IT" b="1" dirty="0" err="1">
                <a:solidFill>
                  <a:srgbClr val="0000CC"/>
                </a:solidFill>
                <a:latin typeface="Comic Sans MS" pitchFamily="66" charset="0"/>
              </a:rPr>
              <a:t>DI</a:t>
            </a:r>
            <a:r>
              <a:rPr lang="it-IT" b="1" dirty="0">
                <a:solidFill>
                  <a:srgbClr val="0000CC"/>
                </a:solidFill>
                <a:latin typeface="Comic Sans MS" pitchFamily="66" charset="0"/>
              </a:rPr>
              <a:t> FILATI </a:t>
            </a:r>
            <a:r>
              <a:rPr lang="it-IT" b="1" dirty="0" err="1">
                <a:solidFill>
                  <a:srgbClr val="0000CC"/>
                </a:solidFill>
                <a:latin typeface="Comic Sans MS" pitchFamily="66" charset="0"/>
              </a:rPr>
              <a:t>DI</a:t>
            </a:r>
            <a:r>
              <a:rPr lang="it-IT" b="1" dirty="0">
                <a:solidFill>
                  <a:srgbClr val="0000CC"/>
                </a:solidFill>
                <a:latin typeface="Comic Sans MS" pitchFamily="66" charset="0"/>
              </a:rPr>
              <a:t> RAYON</a:t>
            </a:r>
            <a:endParaRPr lang="en-US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5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10593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20700" y="342900"/>
            <a:ext cx="405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Scopo del lavoro: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102235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Studiare come varia la struttura della cellulosa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in presenza di 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</a:rPr>
              <a:t>polimeri sintetici, quali: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810000" y="2436813"/>
            <a:ext cx="138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960813" y="2436813"/>
            <a:ext cx="17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114800" y="2611438"/>
            <a:ext cx="125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600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572000" y="2436813"/>
            <a:ext cx="138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749800" y="2436813"/>
            <a:ext cx="176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4191000" y="2584450"/>
            <a:ext cx="355600" cy="4763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648200" y="2895600"/>
            <a:ext cx="182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824413" y="2895600"/>
            <a:ext cx="17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4719638" y="2667000"/>
            <a:ext cx="4762" cy="228600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1453" name="Group 13"/>
          <p:cNvGrpSpPr>
            <a:grpSpLocks/>
          </p:cNvGrpSpPr>
          <p:nvPr/>
        </p:nvGrpSpPr>
        <p:grpSpPr bwMode="auto">
          <a:xfrm>
            <a:off x="3529013" y="2366963"/>
            <a:ext cx="57150" cy="452437"/>
            <a:chOff x="2222" y="1490"/>
            <a:chExt cx="36" cy="285"/>
          </a:xfrm>
        </p:grpSpPr>
        <p:sp>
          <p:nvSpPr>
            <p:cNvPr id="61528" name="Line 14"/>
            <p:cNvSpPr>
              <a:spLocks noChangeShapeType="1"/>
            </p:cNvSpPr>
            <p:nvPr/>
          </p:nvSpPr>
          <p:spPr bwMode="auto">
            <a:xfrm>
              <a:off x="2222" y="1490"/>
              <a:ext cx="3" cy="283"/>
            </a:xfrm>
            <a:prstGeom prst="line">
              <a:avLst/>
            </a:prstGeom>
            <a:noFill/>
            <a:ln w="238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29" name="Line 15"/>
            <p:cNvSpPr>
              <a:spLocks noChangeShapeType="1"/>
            </p:cNvSpPr>
            <p:nvPr/>
          </p:nvSpPr>
          <p:spPr bwMode="auto">
            <a:xfrm>
              <a:off x="2222" y="1490"/>
              <a:ext cx="36" cy="3"/>
            </a:xfrm>
            <a:prstGeom prst="line">
              <a:avLst/>
            </a:prstGeom>
            <a:noFill/>
            <a:ln w="238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530" name="Line 16"/>
            <p:cNvSpPr>
              <a:spLocks noChangeShapeType="1"/>
            </p:cNvSpPr>
            <p:nvPr/>
          </p:nvSpPr>
          <p:spPr bwMode="auto">
            <a:xfrm>
              <a:off x="2222" y="1773"/>
              <a:ext cx="36" cy="2"/>
            </a:xfrm>
            <a:prstGeom prst="line">
              <a:avLst/>
            </a:prstGeom>
            <a:noFill/>
            <a:ln w="238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454" name="Line 17"/>
          <p:cNvSpPr>
            <a:spLocks noChangeShapeType="1"/>
          </p:cNvSpPr>
          <p:nvPr/>
        </p:nvSpPr>
        <p:spPr bwMode="auto">
          <a:xfrm flipV="1">
            <a:off x="5230813" y="2362200"/>
            <a:ext cx="4762" cy="449263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5" name="Line 18"/>
          <p:cNvSpPr>
            <a:spLocks noChangeShapeType="1"/>
          </p:cNvSpPr>
          <p:nvPr/>
        </p:nvSpPr>
        <p:spPr bwMode="auto">
          <a:xfrm flipH="1">
            <a:off x="5173663" y="2811463"/>
            <a:ext cx="57150" cy="3175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6" name="Line 19"/>
          <p:cNvSpPr>
            <a:spLocks noChangeShapeType="1"/>
          </p:cNvSpPr>
          <p:nvPr/>
        </p:nvSpPr>
        <p:spPr bwMode="auto">
          <a:xfrm flipH="1">
            <a:off x="5173663" y="2362200"/>
            <a:ext cx="57150" cy="3175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5294313" y="2622550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1458" name="Line 21"/>
          <p:cNvSpPr>
            <a:spLocks noChangeShapeType="1"/>
          </p:cNvSpPr>
          <p:nvPr/>
        </p:nvSpPr>
        <p:spPr bwMode="auto">
          <a:xfrm flipV="1">
            <a:off x="4953000" y="2590800"/>
            <a:ext cx="381000" cy="14288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9" name="Line 22"/>
          <p:cNvSpPr>
            <a:spLocks noChangeShapeType="1"/>
          </p:cNvSpPr>
          <p:nvPr/>
        </p:nvSpPr>
        <p:spPr bwMode="auto">
          <a:xfrm>
            <a:off x="3446463" y="2590800"/>
            <a:ext cx="287337" cy="4763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60" name="Rectangle 23"/>
          <p:cNvSpPr>
            <a:spLocks noChangeArrowheads="1"/>
          </p:cNvSpPr>
          <p:nvPr/>
        </p:nvSpPr>
        <p:spPr bwMode="auto">
          <a:xfrm>
            <a:off x="457200" y="36576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Poliacrilato	</a:t>
            </a:r>
          </a:p>
        </p:txBody>
      </p:sp>
      <p:sp>
        <p:nvSpPr>
          <p:cNvPr id="61461" name="Rectangle 24"/>
          <p:cNvSpPr>
            <a:spLocks noChangeArrowheads="1"/>
          </p:cNvSpPr>
          <p:nvPr/>
        </p:nvSpPr>
        <p:spPr bwMode="auto">
          <a:xfrm>
            <a:off x="3708400" y="3656013"/>
            <a:ext cx="138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462" name="Rectangle 25"/>
          <p:cNvSpPr>
            <a:spLocks noChangeArrowheads="1"/>
          </p:cNvSpPr>
          <p:nvPr/>
        </p:nvSpPr>
        <p:spPr bwMode="auto">
          <a:xfrm>
            <a:off x="3886200" y="3656013"/>
            <a:ext cx="176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463" name="Rectangle 26"/>
          <p:cNvSpPr>
            <a:spLocks noChangeArrowheads="1"/>
          </p:cNvSpPr>
          <p:nvPr/>
        </p:nvSpPr>
        <p:spPr bwMode="auto">
          <a:xfrm>
            <a:off x="4040188" y="3830638"/>
            <a:ext cx="13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1464" name="Rectangle 27"/>
          <p:cNvSpPr>
            <a:spLocks noChangeArrowheads="1"/>
          </p:cNvSpPr>
          <p:nvPr/>
        </p:nvSpPr>
        <p:spPr bwMode="auto">
          <a:xfrm>
            <a:off x="4495800" y="3656013"/>
            <a:ext cx="138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465" name="Rectangle 28"/>
          <p:cNvSpPr>
            <a:spLocks noChangeArrowheads="1"/>
          </p:cNvSpPr>
          <p:nvPr/>
        </p:nvSpPr>
        <p:spPr bwMode="auto">
          <a:xfrm>
            <a:off x="4648200" y="3656013"/>
            <a:ext cx="176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466" name="Line 29"/>
          <p:cNvSpPr>
            <a:spLocks noChangeShapeType="1"/>
          </p:cNvSpPr>
          <p:nvPr/>
        </p:nvSpPr>
        <p:spPr bwMode="auto">
          <a:xfrm>
            <a:off x="4114800" y="3803650"/>
            <a:ext cx="355600" cy="4763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67" name="Rectangle 30"/>
          <p:cNvSpPr>
            <a:spLocks noChangeArrowheads="1"/>
          </p:cNvSpPr>
          <p:nvPr/>
        </p:nvSpPr>
        <p:spPr bwMode="auto">
          <a:xfrm>
            <a:off x="4692650" y="4191000"/>
            <a:ext cx="138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468" name="Rectangle 31"/>
          <p:cNvSpPr>
            <a:spLocks noChangeArrowheads="1"/>
          </p:cNvSpPr>
          <p:nvPr/>
        </p:nvSpPr>
        <p:spPr bwMode="auto">
          <a:xfrm>
            <a:off x="4868863" y="4191000"/>
            <a:ext cx="541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OOH</a:t>
            </a:r>
          </a:p>
        </p:txBody>
      </p:sp>
      <p:sp>
        <p:nvSpPr>
          <p:cNvPr id="61469" name="Line 32"/>
          <p:cNvSpPr>
            <a:spLocks noChangeShapeType="1"/>
          </p:cNvSpPr>
          <p:nvPr/>
        </p:nvSpPr>
        <p:spPr bwMode="auto">
          <a:xfrm>
            <a:off x="4724400" y="3941763"/>
            <a:ext cx="0" cy="249237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0" name="Line 33"/>
          <p:cNvSpPr>
            <a:spLocks noChangeShapeType="1"/>
          </p:cNvSpPr>
          <p:nvPr/>
        </p:nvSpPr>
        <p:spPr bwMode="auto">
          <a:xfrm>
            <a:off x="3600450" y="3584575"/>
            <a:ext cx="4763" cy="449263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1" name="Line 34"/>
          <p:cNvSpPr>
            <a:spLocks noChangeShapeType="1"/>
          </p:cNvSpPr>
          <p:nvPr/>
        </p:nvSpPr>
        <p:spPr bwMode="auto">
          <a:xfrm>
            <a:off x="3600450" y="3584575"/>
            <a:ext cx="57150" cy="4763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2" name="Line 35"/>
          <p:cNvSpPr>
            <a:spLocks noChangeShapeType="1"/>
          </p:cNvSpPr>
          <p:nvPr/>
        </p:nvSpPr>
        <p:spPr bwMode="auto">
          <a:xfrm>
            <a:off x="3600450" y="4033838"/>
            <a:ext cx="57150" cy="3175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3" name="Line 36"/>
          <p:cNvSpPr>
            <a:spLocks noChangeShapeType="1"/>
          </p:cNvSpPr>
          <p:nvPr/>
        </p:nvSpPr>
        <p:spPr bwMode="auto">
          <a:xfrm flipH="1" flipV="1">
            <a:off x="5003800" y="3573463"/>
            <a:ext cx="6350" cy="457200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4" name="Line 37"/>
          <p:cNvSpPr>
            <a:spLocks noChangeShapeType="1"/>
          </p:cNvSpPr>
          <p:nvPr/>
        </p:nvSpPr>
        <p:spPr bwMode="auto">
          <a:xfrm flipH="1">
            <a:off x="4953000" y="4030663"/>
            <a:ext cx="57150" cy="3175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5" name="Line 38"/>
          <p:cNvSpPr>
            <a:spLocks noChangeShapeType="1"/>
          </p:cNvSpPr>
          <p:nvPr/>
        </p:nvSpPr>
        <p:spPr bwMode="auto">
          <a:xfrm flipH="1">
            <a:off x="4953000" y="3581400"/>
            <a:ext cx="57150" cy="3175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6" name="Rectangle 39"/>
          <p:cNvSpPr>
            <a:spLocks noChangeArrowheads="1"/>
          </p:cNvSpPr>
          <p:nvPr/>
        </p:nvSpPr>
        <p:spPr bwMode="auto">
          <a:xfrm>
            <a:off x="5072063" y="3841750"/>
            <a:ext cx="120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61477" name="Rectangle 40"/>
          <p:cNvSpPr>
            <a:spLocks noChangeArrowheads="1"/>
          </p:cNvSpPr>
          <p:nvPr/>
        </p:nvSpPr>
        <p:spPr bwMode="auto">
          <a:xfrm>
            <a:off x="5072063" y="3598863"/>
            <a:ext cx="69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1478" name="Line 41"/>
          <p:cNvSpPr>
            <a:spLocks noChangeShapeType="1"/>
          </p:cNvSpPr>
          <p:nvPr/>
        </p:nvSpPr>
        <p:spPr bwMode="auto">
          <a:xfrm flipV="1">
            <a:off x="4876800" y="3810000"/>
            <a:ext cx="304800" cy="14288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9" name="Line 42"/>
          <p:cNvSpPr>
            <a:spLocks noChangeShapeType="1"/>
          </p:cNvSpPr>
          <p:nvPr/>
        </p:nvSpPr>
        <p:spPr bwMode="auto">
          <a:xfrm>
            <a:off x="3370263" y="3814763"/>
            <a:ext cx="287337" cy="4762"/>
          </a:xfrm>
          <a:prstGeom prst="line">
            <a:avLst/>
          </a:prstGeom>
          <a:noFill/>
          <a:ln w="23876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0" name="Rectangle 43"/>
          <p:cNvSpPr>
            <a:spLocks noChangeArrowheads="1"/>
          </p:cNvSpPr>
          <p:nvPr/>
        </p:nvSpPr>
        <p:spPr bwMode="auto">
          <a:xfrm>
            <a:off x="468313" y="23495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Polivinilalcol</a:t>
            </a:r>
            <a:endParaRPr lang="en-GB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1481" name="Rectangle 44"/>
          <p:cNvSpPr>
            <a:spLocks noChangeArrowheads="1"/>
          </p:cNvSpPr>
          <p:nvPr/>
        </p:nvSpPr>
        <p:spPr bwMode="auto">
          <a:xfrm>
            <a:off x="323850" y="5373688"/>
            <a:ext cx="334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Carbossimetilcellulosa</a:t>
            </a:r>
            <a:endParaRPr lang="en-GB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1482" name="Rectangle 45"/>
          <p:cNvSpPr>
            <a:spLocks noChangeArrowheads="1"/>
          </p:cNvSpPr>
          <p:nvPr/>
        </p:nvSpPr>
        <p:spPr bwMode="auto">
          <a:xfrm>
            <a:off x="5348288" y="5348288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483" name="Line 46"/>
          <p:cNvSpPr>
            <a:spLocks noChangeShapeType="1"/>
          </p:cNvSpPr>
          <p:nvPr/>
        </p:nvSpPr>
        <p:spPr bwMode="auto">
          <a:xfrm flipH="1" flipV="1">
            <a:off x="5549900" y="5535613"/>
            <a:ext cx="174625" cy="190500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4" name="Line 47"/>
          <p:cNvSpPr>
            <a:spLocks noChangeShapeType="1"/>
          </p:cNvSpPr>
          <p:nvPr/>
        </p:nvSpPr>
        <p:spPr bwMode="auto">
          <a:xfrm flipH="1">
            <a:off x="4937125" y="5437188"/>
            <a:ext cx="417513" cy="1587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5" name="Line 48"/>
          <p:cNvSpPr>
            <a:spLocks noChangeShapeType="1"/>
          </p:cNvSpPr>
          <p:nvPr/>
        </p:nvSpPr>
        <p:spPr bwMode="auto">
          <a:xfrm flipH="1">
            <a:off x="4675188" y="5437188"/>
            <a:ext cx="261937" cy="288925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6" name="Freeform 49"/>
          <p:cNvSpPr>
            <a:spLocks/>
          </p:cNvSpPr>
          <p:nvPr/>
        </p:nvSpPr>
        <p:spPr bwMode="auto">
          <a:xfrm>
            <a:off x="4675188" y="5726113"/>
            <a:ext cx="334962" cy="306387"/>
          </a:xfrm>
          <a:custGeom>
            <a:avLst/>
            <a:gdLst>
              <a:gd name="T0" fmla="*/ 240626 w 245"/>
              <a:gd name="T1" fmla="*/ 306387 h 248"/>
              <a:gd name="T2" fmla="*/ 0 w 245"/>
              <a:gd name="T3" fmla="*/ 0 h 248"/>
              <a:gd name="T4" fmla="*/ 334962 w 245"/>
              <a:gd name="T5" fmla="*/ 306387 h 248"/>
              <a:gd name="T6" fmla="*/ 240626 w 245"/>
              <a:gd name="T7" fmla="*/ 306387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45"/>
              <a:gd name="T13" fmla="*/ 0 h 248"/>
              <a:gd name="T14" fmla="*/ 245 w 245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" h="248">
                <a:moveTo>
                  <a:pt x="176" y="248"/>
                </a:moveTo>
                <a:lnTo>
                  <a:pt x="0" y="0"/>
                </a:lnTo>
                <a:lnTo>
                  <a:pt x="245" y="248"/>
                </a:lnTo>
                <a:lnTo>
                  <a:pt x="176" y="2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7" name="Freeform 50"/>
          <p:cNvSpPr>
            <a:spLocks/>
          </p:cNvSpPr>
          <p:nvPr/>
        </p:nvSpPr>
        <p:spPr bwMode="auto">
          <a:xfrm>
            <a:off x="4940300" y="5980113"/>
            <a:ext cx="547688" cy="60325"/>
          </a:xfrm>
          <a:custGeom>
            <a:avLst/>
            <a:gdLst>
              <a:gd name="T0" fmla="*/ 0 w 400"/>
              <a:gd name="T1" fmla="*/ 0 h 48"/>
              <a:gd name="T2" fmla="*/ 0 w 400"/>
              <a:gd name="T3" fmla="*/ 28906 h 48"/>
              <a:gd name="T4" fmla="*/ 0 w 400"/>
              <a:gd name="T5" fmla="*/ 60325 h 48"/>
              <a:gd name="T6" fmla="*/ 520304 w 400"/>
              <a:gd name="T7" fmla="*/ 60325 h 48"/>
              <a:gd name="T8" fmla="*/ 520304 w 400"/>
              <a:gd name="T9" fmla="*/ 28906 h 48"/>
              <a:gd name="T10" fmla="*/ 547688 w 400"/>
              <a:gd name="T11" fmla="*/ 0 h 48"/>
              <a:gd name="T12" fmla="*/ 0 w 400"/>
              <a:gd name="T13" fmla="*/ 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0"/>
              <a:gd name="T22" fmla="*/ 0 h 48"/>
              <a:gd name="T23" fmla="*/ 400 w 400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0" h="48">
                <a:moveTo>
                  <a:pt x="0" y="0"/>
                </a:moveTo>
                <a:lnTo>
                  <a:pt x="0" y="23"/>
                </a:lnTo>
                <a:lnTo>
                  <a:pt x="0" y="48"/>
                </a:lnTo>
                <a:lnTo>
                  <a:pt x="380" y="48"/>
                </a:lnTo>
                <a:lnTo>
                  <a:pt x="380" y="23"/>
                </a:lnTo>
                <a:lnTo>
                  <a:pt x="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8" name="Freeform 51"/>
          <p:cNvSpPr>
            <a:spLocks/>
          </p:cNvSpPr>
          <p:nvPr/>
        </p:nvSpPr>
        <p:spPr bwMode="auto">
          <a:xfrm>
            <a:off x="5389563" y="5726113"/>
            <a:ext cx="334962" cy="306387"/>
          </a:xfrm>
          <a:custGeom>
            <a:avLst/>
            <a:gdLst>
              <a:gd name="T0" fmla="*/ 52166 w 244"/>
              <a:gd name="T1" fmla="*/ 259441 h 248"/>
              <a:gd name="T2" fmla="*/ 334962 w 244"/>
              <a:gd name="T3" fmla="*/ 0 h 248"/>
              <a:gd name="T4" fmla="*/ 94723 w 244"/>
              <a:gd name="T5" fmla="*/ 306387 h 248"/>
              <a:gd name="T6" fmla="*/ 0 w 244"/>
              <a:gd name="T7" fmla="*/ 306387 h 248"/>
              <a:gd name="T8" fmla="*/ 52166 w 244"/>
              <a:gd name="T9" fmla="*/ 259441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"/>
              <a:gd name="T16" fmla="*/ 0 h 248"/>
              <a:gd name="T17" fmla="*/ 244 w 244"/>
              <a:gd name="T18" fmla="*/ 248 h 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" h="248">
                <a:moveTo>
                  <a:pt x="38" y="210"/>
                </a:moveTo>
                <a:lnTo>
                  <a:pt x="244" y="0"/>
                </a:lnTo>
                <a:lnTo>
                  <a:pt x="69" y="248"/>
                </a:lnTo>
                <a:lnTo>
                  <a:pt x="0" y="248"/>
                </a:lnTo>
                <a:lnTo>
                  <a:pt x="38" y="21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89" name="Rectangle 52"/>
          <p:cNvSpPr>
            <a:spLocks noChangeArrowheads="1"/>
          </p:cNvSpPr>
          <p:nvPr/>
        </p:nvSpPr>
        <p:spPr bwMode="auto">
          <a:xfrm>
            <a:off x="4830763" y="5054600"/>
            <a:ext cx="125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490" name="Rectangle 53"/>
          <p:cNvSpPr>
            <a:spLocks noChangeArrowheads="1"/>
          </p:cNvSpPr>
          <p:nvPr/>
        </p:nvSpPr>
        <p:spPr bwMode="auto">
          <a:xfrm>
            <a:off x="4965700" y="5054600"/>
            <a:ext cx="15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491" name="Rectangle 54"/>
          <p:cNvSpPr>
            <a:spLocks noChangeArrowheads="1"/>
          </p:cNvSpPr>
          <p:nvPr/>
        </p:nvSpPr>
        <p:spPr bwMode="auto">
          <a:xfrm>
            <a:off x="5110163" y="5165725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1492" name="Rectangle 55"/>
          <p:cNvSpPr>
            <a:spLocks noChangeArrowheads="1"/>
          </p:cNvSpPr>
          <p:nvPr/>
        </p:nvSpPr>
        <p:spPr bwMode="auto">
          <a:xfrm>
            <a:off x="5167313" y="5054600"/>
            <a:ext cx="250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 O</a:t>
            </a:r>
          </a:p>
        </p:txBody>
      </p:sp>
      <p:sp>
        <p:nvSpPr>
          <p:cNvPr id="61493" name="Rectangle 56"/>
          <p:cNvSpPr>
            <a:spLocks noChangeArrowheads="1"/>
          </p:cNvSpPr>
          <p:nvPr/>
        </p:nvSpPr>
        <p:spPr bwMode="auto">
          <a:xfrm>
            <a:off x="5311775" y="50546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 H</a:t>
            </a:r>
          </a:p>
        </p:txBody>
      </p:sp>
      <p:sp>
        <p:nvSpPr>
          <p:cNvPr id="61494" name="Line 57"/>
          <p:cNvSpPr>
            <a:spLocks noChangeShapeType="1"/>
          </p:cNvSpPr>
          <p:nvPr/>
        </p:nvSpPr>
        <p:spPr bwMode="auto">
          <a:xfrm flipV="1">
            <a:off x="4937125" y="5241925"/>
            <a:ext cx="1588" cy="195263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95" name="Rectangle 58"/>
          <p:cNvSpPr>
            <a:spLocks noChangeArrowheads="1"/>
          </p:cNvSpPr>
          <p:nvPr/>
        </p:nvSpPr>
        <p:spPr bwMode="auto">
          <a:xfrm>
            <a:off x="5348288" y="6211888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496" name="Rectangle 59"/>
          <p:cNvSpPr>
            <a:spLocks noChangeArrowheads="1"/>
          </p:cNvSpPr>
          <p:nvPr/>
        </p:nvSpPr>
        <p:spPr bwMode="auto">
          <a:xfrm>
            <a:off x="5494338" y="6213475"/>
            <a:ext cx="13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R</a:t>
            </a:r>
            <a:endParaRPr lang="en-GB" sz="16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1497" name="Line 60"/>
          <p:cNvSpPr>
            <a:spLocks noChangeShapeType="1"/>
          </p:cNvSpPr>
          <p:nvPr/>
        </p:nvSpPr>
        <p:spPr bwMode="auto">
          <a:xfrm>
            <a:off x="5459413" y="6008688"/>
            <a:ext cx="1587" cy="192087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98" name="Rectangle 61"/>
          <p:cNvSpPr>
            <a:spLocks noChangeArrowheads="1"/>
          </p:cNvSpPr>
          <p:nvPr/>
        </p:nvSpPr>
        <p:spPr bwMode="auto">
          <a:xfrm>
            <a:off x="4829175" y="5626100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499" name="Rectangle 62"/>
          <p:cNvSpPr>
            <a:spLocks noChangeArrowheads="1"/>
          </p:cNvSpPr>
          <p:nvPr/>
        </p:nvSpPr>
        <p:spPr bwMode="auto">
          <a:xfrm>
            <a:off x="4973638" y="5626100"/>
            <a:ext cx="15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500" name="Line 63"/>
          <p:cNvSpPr>
            <a:spLocks noChangeShapeType="1"/>
          </p:cNvSpPr>
          <p:nvPr/>
        </p:nvSpPr>
        <p:spPr bwMode="auto">
          <a:xfrm flipV="1">
            <a:off x="4940300" y="5813425"/>
            <a:ext cx="0" cy="195263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01" name="Arc 64"/>
          <p:cNvSpPr>
            <a:spLocks/>
          </p:cNvSpPr>
          <p:nvPr/>
        </p:nvSpPr>
        <p:spPr bwMode="auto">
          <a:xfrm>
            <a:off x="4114800" y="5575300"/>
            <a:ext cx="252413" cy="161925"/>
          </a:xfrm>
          <a:custGeom>
            <a:avLst/>
            <a:gdLst>
              <a:gd name="T0" fmla="*/ 26735 w 39116"/>
              <a:gd name="T1" fmla="*/ 977399 h 26826"/>
              <a:gd name="T2" fmla="*/ 1628804 w 39116"/>
              <a:gd name="T3" fmla="*/ 326458 h 26826"/>
              <a:gd name="T4" fmla="*/ 899429 w 39116"/>
              <a:gd name="T5" fmla="*/ 786990 h 26826"/>
              <a:gd name="T6" fmla="*/ 0 60000 65536"/>
              <a:gd name="T7" fmla="*/ 0 60000 65536"/>
              <a:gd name="T8" fmla="*/ 0 60000 65536"/>
              <a:gd name="T9" fmla="*/ 0 w 39116"/>
              <a:gd name="T10" fmla="*/ 0 h 26826"/>
              <a:gd name="T11" fmla="*/ 39116 w 39116"/>
              <a:gd name="T12" fmla="*/ 26826 h 268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16" h="26826" fill="none" extrusionOk="0">
                <a:moveTo>
                  <a:pt x="641" y="26826"/>
                </a:moveTo>
                <a:cubicBezTo>
                  <a:pt x="215" y="25116"/>
                  <a:pt x="0" y="233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538" y="-1"/>
                  <a:pt x="35055" y="3333"/>
                  <a:pt x="39115" y="8960"/>
                </a:cubicBezTo>
              </a:path>
              <a:path w="39116" h="26826" stroke="0" extrusionOk="0">
                <a:moveTo>
                  <a:pt x="641" y="26826"/>
                </a:moveTo>
                <a:cubicBezTo>
                  <a:pt x="215" y="25116"/>
                  <a:pt x="0" y="2336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538" y="-1"/>
                  <a:pt x="35055" y="3333"/>
                  <a:pt x="39115" y="8960"/>
                </a:cubicBezTo>
                <a:lnTo>
                  <a:pt x="21600" y="21600"/>
                </a:lnTo>
                <a:close/>
              </a:path>
            </a:pathLst>
          </a:cu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02" name="Arc 65"/>
          <p:cNvSpPr>
            <a:spLocks/>
          </p:cNvSpPr>
          <p:nvPr/>
        </p:nvSpPr>
        <p:spPr bwMode="auto">
          <a:xfrm>
            <a:off x="7291388" y="5554663"/>
            <a:ext cx="252412" cy="160337"/>
          </a:xfrm>
          <a:custGeom>
            <a:avLst/>
            <a:gdLst>
              <a:gd name="T0" fmla="*/ 24303 w 39259"/>
              <a:gd name="T1" fmla="*/ 966247 h 26606"/>
              <a:gd name="T2" fmla="*/ 1622859 w 39259"/>
              <a:gd name="T3" fmla="*/ 332697 h 26606"/>
              <a:gd name="T4" fmla="*/ 892884 w 39259"/>
              <a:gd name="T5" fmla="*/ 784444 h 26606"/>
              <a:gd name="T6" fmla="*/ 0 60000 65536"/>
              <a:gd name="T7" fmla="*/ 0 60000 65536"/>
              <a:gd name="T8" fmla="*/ 0 60000 65536"/>
              <a:gd name="T9" fmla="*/ 0 w 39259"/>
              <a:gd name="T10" fmla="*/ 0 h 26606"/>
              <a:gd name="T11" fmla="*/ 39259 w 39259"/>
              <a:gd name="T12" fmla="*/ 26606 h 26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59" h="26606" fill="none" extrusionOk="0">
                <a:moveTo>
                  <a:pt x="588" y="26605"/>
                </a:moveTo>
                <a:cubicBezTo>
                  <a:pt x="197" y="24965"/>
                  <a:pt x="0" y="2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625" y="-1"/>
                  <a:pt x="35212" y="3417"/>
                  <a:pt x="39258" y="9161"/>
                </a:cubicBezTo>
              </a:path>
              <a:path w="39259" h="26606" stroke="0" extrusionOk="0">
                <a:moveTo>
                  <a:pt x="588" y="26605"/>
                </a:moveTo>
                <a:cubicBezTo>
                  <a:pt x="197" y="24965"/>
                  <a:pt x="0" y="2328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625" y="-1"/>
                  <a:pt x="35212" y="3417"/>
                  <a:pt x="39258" y="9161"/>
                </a:cubicBezTo>
                <a:lnTo>
                  <a:pt x="21600" y="21600"/>
                </a:lnTo>
                <a:close/>
              </a:path>
            </a:pathLst>
          </a:cu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03" name="Arc 66"/>
          <p:cNvSpPr>
            <a:spLocks/>
          </p:cNvSpPr>
          <p:nvPr/>
        </p:nvSpPr>
        <p:spPr bwMode="auto">
          <a:xfrm>
            <a:off x="5727700" y="5540375"/>
            <a:ext cx="252413" cy="163513"/>
          </a:xfrm>
          <a:custGeom>
            <a:avLst/>
            <a:gdLst>
              <a:gd name="T0" fmla="*/ 26137 w 39373"/>
              <a:gd name="T1" fmla="*/ 997519 h 26803"/>
              <a:gd name="T2" fmla="*/ 1618173 w 39373"/>
              <a:gd name="T3" fmla="*/ 347048 h 26803"/>
              <a:gd name="T4" fmla="*/ 887731 w 39373"/>
              <a:gd name="T5" fmla="*/ 803882 h 26803"/>
              <a:gd name="T6" fmla="*/ 0 60000 65536"/>
              <a:gd name="T7" fmla="*/ 0 60000 65536"/>
              <a:gd name="T8" fmla="*/ 0 60000 65536"/>
              <a:gd name="T9" fmla="*/ 0 w 39373"/>
              <a:gd name="T10" fmla="*/ 0 h 26803"/>
              <a:gd name="T11" fmla="*/ 39373 w 39373"/>
              <a:gd name="T12" fmla="*/ 26803 h 268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73" h="26803" fill="none" extrusionOk="0">
                <a:moveTo>
                  <a:pt x="636" y="26802"/>
                </a:moveTo>
                <a:cubicBezTo>
                  <a:pt x="213" y="25100"/>
                  <a:pt x="0" y="233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696" y="-1"/>
                  <a:pt x="35340" y="3485"/>
                  <a:pt x="39373" y="9324"/>
                </a:cubicBezTo>
              </a:path>
              <a:path w="39373" h="26803" stroke="0" extrusionOk="0">
                <a:moveTo>
                  <a:pt x="636" y="26802"/>
                </a:moveTo>
                <a:cubicBezTo>
                  <a:pt x="213" y="25100"/>
                  <a:pt x="0" y="233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8696" y="-1"/>
                  <a:pt x="35340" y="3485"/>
                  <a:pt x="39373" y="9324"/>
                </a:cubicBezTo>
                <a:lnTo>
                  <a:pt x="21600" y="21600"/>
                </a:lnTo>
                <a:close/>
              </a:path>
            </a:pathLst>
          </a:cu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04" name="Arc 67"/>
          <p:cNvSpPr>
            <a:spLocks/>
          </p:cNvSpPr>
          <p:nvPr/>
        </p:nvSpPr>
        <p:spPr bwMode="auto">
          <a:xfrm>
            <a:off x="4425950" y="5738813"/>
            <a:ext cx="263525" cy="182562"/>
          </a:xfrm>
          <a:custGeom>
            <a:avLst/>
            <a:gdLst>
              <a:gd name="T0" fmla="*/ 1621711 w 41015"/>
              <a:gd name="T1" fmla="*/ 0 h 30072"/>
              <a:gd name="T2" fmla="*/ 0 w 41015"/>
              <a:gd name="T3" fmla="*/ 661144 h 30072"/>
              <a:gd name="T4" fmla="*/ 801485 w 41015"/>
              <a:gd name="T5" fmla="*/ 312235 h 30072"/>
              <a:gd name="T6" fmla="*/ 0 60000 65536"/>
              <a:gd name="T7" fmla="*/ 0 60000 65536"/>
              <a:gd name="T8" fmla="*/ 0 60000 65536"/>
              <a:gd name="T9" fmla="*/ 0 w 41015"/>
              <a:gd name="T10" fmla="*/ 0 h 30072"/>
              <a:gd name="T11" fmla="*/ 41015 w 41015"/>
              <a:gd name="T12" fmla="*/ 30072 h 30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15" h="30072" fill="none" extrusionOk="0">
                <a:moveTo>
                  <a:pt x="39284" y="-1"/>
                </a:moveTo>
                <a:cubicBezTo>
                  <a:pt x="40426" y="2678"/>
                  <a:pt x="41015" y="5560"/>
                  <a:pt x="41015" y="8472"/>
                </a:cubicBezTo>
                <a:cubicBezTo>
                  <a:pt x="41015" y="20401"/>
                  <a:pt x="31344" y="30072"/>
                  <a:pt x="19415" y="30072"/>
                </a:cubicBezTo>
                <a:cubicBezTo>
                  <a:pt x="11155" y="30072"/>
                  <a:pt x="3619" y="25362"/>
                  <a:pt x="0" y="17938"/>
                </a:cubicBezTo>
              </a:path>
              <a:path w="41015" h="30072" stroke="0" extrusionOk="0">
                <a:moveTo>
                  <a:pt x="39284" y="-1"/>
                </a:moveTo>
                <a:cubicBezTo>
                  <a:pt x="40426" y="2678"/>
                  <a:pt x="41015" y="5560"/>
                  <a:pt x="41015" y="8472"/>
                </a:cubicBezTo>
                <a:cubicBezTo>
                  <a:pt x="41015" y="20401"/>
                  <a:pt x="31344" y="30072"/>
                  <a:pt x="19415" y="30072"/>
                </a:cubicBezTo>
                <a:cubicBezTo>
                  <a:pt x="11155" y="30072"/>
                  <a:pt x="3619" y="25362"/>
                  <a:pt x="0" y="17938"/>
                </a:cubicBezTo>
                <a:lnTo>
                  <a:pt x="19415" y="8472"/>
                </a:lnTo>
                <a:close/>
              </a:path>
            </a:pathLst>
          </a:cu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05" name="Arc 68"/>
          <p:cNvSpPr>
            <a:spLocks/>
          </p:cNvSpPr>
          <p:nvPr/>
        </p:nvSpPr>
        <p:spPr bwMode="auto">
          <a:xfrm>
            <a:off x="5991225" y="5703888"/>
            <a:ext cx="265113" cy="180975"/>
          </a:xfrm>
          <a:custGeom>
            <a:avLst/>
            <a:gdLst>
              <a:gd name="T0" fmla="*/ 1646972 w 41099"/>
              <a:gd name="T1" fmla="*/ 0 h 29554"/>
              <a:gd name="T2" fmla="*/ 0 w 41099"/>
              <a:gd name="T3" fmla="*/ 646688 h 29554"/>
              <a:gd name="T4" fmla="*/ 811356 w 41099"/>
              <a:gd name="T5" fmla="*/ 298259 h 29554"/>
              <a:gd name="T6" fmla="*/ 0 60000 65536"/>
              <a:gd name="T7" fmla="*/ 0 60000 65536"/>
              <a:gd name="T8" fmla="*/ 0 60000 65536"/>
              <a:gd name="T9" fmla="*/ 0 w 41099"/>
              <a:gd name="T10" fmla="*/ 0 h 29554"/>
              <a:gd name="T11" fmla="*/ 41099 w 41099"/>
              <a:gd name="T12" fmla="*/ 29554 h 29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99" h="29554" fill="none" extrusionOk="0">
                <a:moveTo>
                  <a:pt x="39581" y="-1"/>
                </a:moveTo>
                <a:cubicBezTo>
                  <a:pt x="40584" y="2531"/>
                  <a:pt x="41099" y="5230"/>
                  <a:pt x="41099" y="7954"/>
                </a:cubicBezTo>
                <a:cubicBezTo>
                  <a:pt x="41099" y="19883"/>
                  <a:pt x="31428" y="29554"/>
                  <a:pt x="19499" y="29554"/>
                </a:cubicBezTo>
                <a:cubicBezTo>
                  <a:pt x="11169" y="29554"/>
                  <a:pt x="3582" y="24765"/>
                  <a:pt x="-1" y="17246"/>
                </a:cubicBezTo>
              </a:path>
              <a:path w="41099" h="29554" stroke="0" extrusionOk="0">
                <a:moveTo>
                  <a:pt x="39581" y="-1"/>
                </a:moveTo>
                <a:cubicBezTo>
                  <a:pt x="40584" y="2531"/>
                  <a:pt x="41099" y="5230"/>
                  <a:pt x="41099" y="7954"/>
                </a:cubicBezTo>
                <a:cubicBezTo>
                  <a:pt x="41099" y="19883"/>
                  <a:pt x="31428" y="29554"/>
                  <a:pt x="19499" y="29554"/>
                </a:cubicBezTo>
                <a:cubicBezTo>
                  <a:pt x="11169" y="29554"/>
                  <a:pt x="3582" y="24765"/>
                  <a:pt x="-1" y="17246"/>
                </a:cubicBezTo>
                <a:lnTo>
                  <a:pt x="19499" y="7954"/>
                </a:lnTo>
                <a:close/>
              </a:path>
            </a:pathLst>
          </a:cu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06" name="Rectangle 69"/>
          <p:cNvSpPr>
            <a:spLocks noChangeArrowheads="1"/>
          </p:cNvSpPr>
          <p:nvPr/>
        </p:nvSpPr>
        <p:spPr bwMode="auto">
          <a:xfrm>
            <a:off x="4264025" y="5657850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507" name="Rectangle 70"/>
          <p:cNvSpPr>
            <a:spLocks noChangeArrowheads="1"/>
          </p:cNvSpPr>
          <p:nvPr/>
        </p:nvSpPr>
        <p:spPr bwMode="auto">
          <a:xfrm>
            <a:off x="5857875" y="5629275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508" name="Rectangle 71"/>
          <p:cNvSpPr>
            <a:spLocks noChangeArrowheads="1"/>
          </p:cNvSpPr>
          <p:nvPr/>
        </p:nvSpPr>
        <p:spPr bwMode="auto">
          <a:xfrm>
            <a:off x="6418263" y="5011738"/>
            <a:ext cx="125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61509" name="Rectangle 72"/>
          <p:cNvSpPr>
            <a:spLocks noChangeArrowheads="1"/>
          </p:cNvSpPr>
          <p:nvPr/>
        </p:nvSpPr>
        <p:spPr bwMode="auto">
          <a:xfrm>
            <a:off x="6551613" y="5011738"/>
            <a:ext cx="15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510" name="Rectangle 73"/>
          <p:cNvSpPr>
            <a:spLocks noChangeArrowheads="1"/>
          </p:cNvSpPr>
          <p:nvPr/>
        </p:nvSpPr>
        <p:spPr bwMode="auto">
          <a:xfrm>
            <a:off x="6697663" y="5122863"/>
            <a:ext cx="123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1511" name="Rectangle 74"/>
          <p:cNvSpPr>
            <a:spLocks noChangeArrowheads="1"/>
          </p:cNvSpPr>
          <p:nvPr/>
        </p:nvSpPr>
        <p:spPr bwMode="auto">
          <a:xfrm>
            <a:off x="6753225" y="5011738"/>
            <a:ext cx="250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 O</a:t>
            </a:r>
          </a:p>
        </p:txBody>
      </p:sp>
      <p:sp>
        <p:nvSpPr>
          <p:cNvPr id="61512" name="Rectangle 75"/>
          <p:cNvSpPr>
            <a:spLocks noChangeArrowheads="1"/>
          </p:cNvSpPr>
          <p:nvPr/>
        </p:nvSpPr>
        <p:spPr bwMode="auto">
          <a:xfrm>
            <a:off x="6965950" y="5011738"/>
            <a:ext cx="13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Comic Sans MS" pitchFamily="66" charset="0"/>
              </a:rPr>
              <a:t>R</a:t>
            </a:r>
            <a:endParaRPr lang="en-GB" sz="16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1513" name="Rectangle 76"/>
          <p:cNvSpPr>
            <a:spLocks noChangeArrowheads="1"/>
          </p:cNvSpPr>
          <p:nvPr/>
        </p:nvSpPr>
        <p:spPr bwMode="auto">
          <a:xfrm>
            <a:off x="6913563" y="5327650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514" name="Line 77"/>
          <p:cNvSpPr>
            <a:spLocks noChangeShapeType="1"/>
          </p:cNvSpPr>
          <p:nvPr/>
        </p:nvSpPr>
        <p:spPr bwMode="auto">
          <a:xfrm flipH="1" flipV="1">
            <a:off x="7115175" y="5514975"/>
            <a:ext cx="173038" cy="190500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15" name="Line 78"/>
          <p:cNvSpPr>
            <a:spLocks noChangeShapeType="1"/>
          </p:cNvSpPr>
          <p:nvPr/>
        </p:nvSpPr>
        <p:spPr bwMode="auto">
          <a:xfrm flipH="1">
            <a:off x="6523038" y="5416550"/>
            <a:ext cx="393700" cy="1588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16" name="Line 79"/>
          <p:cNvSpPr>
            <a:spLocks noChangeShapeType="1"/>
          </p:cNvSpPr>
          <p:nvPr/>
        </p:nvSpPr>
        <p:spPr bwMode="auto">
          <a:xfrm flipH="1">
            <a:off x="6237288" y="5416550"/>
            <a:ext cx="285750" cy="288925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17" name="Freeform 80"/>
          <p:cNvSpPr>
            <a:spLocks/>
          </p:cNvSpPr>
          <p:nvPr/>
        </p:nvSpPr>
        <p:spPr bwMode="auto">
          <a:xfrm>
            <a:off x="6237288" y="5705475"/>
            <a:ext cx="338137" cy="306388"/>
          </a:xfrm>
          <a:custGeom>
            <a:avLst/>
            <a:gdLst>
              <a:gd name="T0" fmla="*/ 242309 w 247"/>
              <a:gd name="T1" fmla="*/ 306388 h 248"/>
              <a:gd name="T2" fmla="*/ 0 w 247"/>
              <a:gd name="T3" fmla="*/ 0 h 248"/>
              <a:gd name="T4" fmla="*/ 338137 w 247"/>
              <a:gd name="T5" fmla="*/ 306388 h 248"/>
              <a:gd name="T6" fmla="*/ 242309 w 247"/>
              <a:gd name="T7" fmla="*/ 306388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248"/>
              <a:gd name="T14" fmla="*/ 247 w 247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" h="248">
                <a:moveTo>
                  <a:pt x="177" y="248"/>
                </a:moveTo>
                <a:lnTo>
                  <a:pt x="0" y="0"/>
                </a:lnTo>
                <a:lnTo>
                  <a:pt x="247" y="248"/>
                </a:lnTo>
                <a:lnTo>
                  <a:pt x="177" y="248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18" name="Freeform 81"/>
          <p:cNvSpPr>
            <a:spLocks/>
          </p:cNvSpPr>
          <p:nvPr/>
        </p:nvSpPr>
        <p:spPr bwMode="auto">
          <a:xfrm>
            <a:off x="6503988" y="5961063"/>
            <a:ext cx="547687" cy="58737"/>
          </a:xfrm>
          <a:custGeom>
            <a:avLst/>
            <a:gdLst>
              <a:gd name="T0" fmla="*/ 0 w 400"/>
              <a:gd name="T1" fmla="*/ 0 h 48"/>
              <a:gd name="T2" fmla="*/ 0 w 400"/>
              <a:gd name="T3" fmla="*/ 28145 h 48"/>
              <a:gd name="T4" fmla="*/ 0 w 400"/>
              <a:gd name="T5" fmla="*/ 58737 h 48"/>
              <a:gd name="T6" fmla="*/ 520303 w 400"/>
              <a:gd name="T7" fmla="*/ 58737 h 48"/>
              <a:gd name="T8" fmla="*/ 520303 w 400"/>
              <a:gd name="T9" fmla="*/ 28145 h 48"/>
              <a:gd name="T10" fmla="*/ 547687 w 400"/>
              <a:gd name="T11" fmla="*/ 0 h 48"/>
              <a:gd name="T12" fmla="*/ 0 w 400"/>
              <a:gd name="T13" fmla="*/ 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0"/>
              <a:gd name="T22" fmla="*/ 0 h 48"/>
              <a:gd name="T23" fmla="*/ 400 w 400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0" h="48">
                <a:moveTo>
                  <a:pt x="0" y="0"/>
                </a:moveTo>
                <a:lnTo>
                  <a:pt x="0" y="23"/>
                </a:lnTo>
                <a:lnTo>
                  <a:pt x="0" y="48"/>
                </a:lnTo>
                <a:lnTo>
                  <a:pt x="380" y="48"/>
                </a:lnTo>
                <a:lnTo>
                  <a:pt x="380" y="23"/>
                </a:lnTo>
                <a:lnTo>
                  <a:pt x="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19" name="Freeform 82"/>
          <p:cNvSpPr>
            <a:spLocks/>
          </p:cNvSpPr>
          <p:nvPr/>
        </p:nvSpPr>
        <p:spPr bwMode="auto">
          <a:xfrm>
            <a:off x="6954838" y="5705475"/>
            <a:ext cx="333375" cy="306388"/>
          </a:xfrm>
          <a:custGeom>
            <a:avLst/>
            <a:gdLst>
              <a:gd name="T0" fmla="*/ 50553 w 244"/>
              <a:gd name="T1" fmla="*/ 260677 h 248"/>
              <a:gd name="T2" fmla="*/ 333375 w 244"/>
              <a:gd name="T3" fmla="*/ 0 h 248"/>
              <a:gd name="T4" fmla="*/ 94274 w 244"/>
              <a:gd name="T5" fmla="*/ 306388 h 248"/>
              <a:gd name="T6" fmla="*/ 0 w 244"/>
              <a:gd name="T7" fmla="*/ 306388 h 248"/>
              <a:gd name="T8" fmla="*/ 50553 w 244"/>
              <a:gd name="T9" fmla="*/ 260677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"/>
              <a:gd name="T16" fmla="*/ 0 h 248"/>
              <a:gd name="T17" fmla="*/ 244 w 244"/>
              <a:gd name="T18" fmla="*/ 248 h 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" h="248">
                <a:moveTo>
                  <a:pt x="37" y="211"/>
                </a:moveTo>
                <a:lnTo>
                  <a:pt x="244" y="0"/>
                </a:lnTo>
                <a:lnTo>
                  <a:pt x="69" y="248"/>
                </a:lnTo>
                <a:lnTo>
                  <a:pt x="0" y="248"/>
                </a:lnTo>
                <a:lnTo>
                  <a:pt x="37" y="211"/>
                </a:lnTo>
                <a:close/>
              </a:path>
            </a:pathLst>
          </a:custGeom>
          <a:solidFill>
            <a:srgbClr val="FFFF99"/>
          </a:solidFill>
          <a:ln w="317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0" name="Rectangle 83"/>
          <p:cNvSpPr>
            <a:spLocks noChangeArrowheads="1"/>
          </p:cNvSpPr>
          <p:nvPr/>
        </p:nvSpPr>
        <p:spPr bwMode="auto">
          <a:xfrm>
            <a:off x="6913563" y="6192838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521" name="Rectangle 84"/>
          <p:cNvSpPr>
            <a:spLocks noChangeArrowheads="1"/>
          </p:cNvSpPr>
          <p:nvPr/>
        </p:nvSpPr>
        <p:spPr bwMode="auto">
          <a:xfrm>
            <a:off x="7059613" y="6192838"/>
            <a:ext cx="15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522" name="Line 85"/>
          <p:cNvSpPr>
            <a:spLocks noChangeShapeType="1"/>
          </p:cNvSpPr>
          <p:nvPr/>
        </p:nvSpPr>
        <p:spPr bwMode="auto">
          <a:xfrm>
            <a:off x="7024688" y="5989638"/>
            <a:ext cx="1587" cy="188912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3" name="Rectangle 86"/>
          <p:cNvSpPr>
            <a:spLocks noChangeArrowheads="1"/>
          </p:cNvSpPr>
          <p:nvPr/>
        </p:nvSpPr>
        <p:spPr bwMode="auto">
          <a:xfrm>
            <a:off x="6394450" y="5649913"/>
            <a:ext cx="161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61524" name="Rectangle 87"/>
          <p:cNvSpPr>
            <a:spLocks noChangeArrowheads="1"/>
          </p:cNvSpPr>
          <p:nvPr/>
        </p:nvSpPr>
        <p:spPr bwMode="auto">
          <a:xfrm>
            <a:off x="6538913" y="5649913"/>
            <a:ext cx="15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1525" name="Line 88"/>
          <p:cNvSpPr>
            <a:spLocks noChangeShapeType="1"/>
          </p:cNvSpPr>
          <p:nvPr/>
        </p:nvSpPr>
        <p:spPr bwMode="auto">
          <a:xfrm flipV="1">
            <a:off x="6503988" y="5840413"/>
            <a:ext cx="1587" cy="149225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6" name="Line 89"/>
          <p:cNvSpPr>
            <a:spLocks noChangeShapeType="1"/>
          </p:cNvSpPr>
          <p:nvPr/>
        </p:nvSpPr>
        <p:spPr bwMode="auto">
          <a:xfrm>
            <a:off x="6523038" y="5200650"/>
            <a:ext cx="1587" cy="215900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7" name="Rectangle 90"/>
          <p:cNvSpPr>
            <a:spLocks noChangeArrowheads="1"/>
          </p:cNvSpPr>
          <p:nvPr/>
        </p:nvSpPr>
        <p:spPr bwMode="auto">
          <a:xfrm>
            <a:off x="7391400" y="4876800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66FF66"/>
                </a:solidFill>
                <a:latin typeface="Comic Sans MS" pitchFamily="66" charset="0"/>
              </a:rPr>
              <a:t>R=-COOMe</a:t>
            </a:r>
            <a:endParaRPr lang="en-GB" sz="1600" b="1">
              <a:solidFill>
                <a:srgbClr val="66FF66"/>
              </a:solidFill>
              <a:latin typeface="Comic Sans MS" pitchFamily="66" charset="0"/>
            </a:endParaRPr>
          </a:p>
        </p:txBody>
      </p:sp>
      <p:grpSp>
        <p:nvGrpSpPr>
          <p:cNvPr id="91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92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93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09569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Comic Sans MS" pitchFamily="66" charset="0"/>
              </a:rPr>
              <a:t>Spettri </a:t>
            </a:r>
            <a:r>
              <a:rPr lang="it-IT" sz="2800" b="1" baseline="30000" dirty="0">
                <a:solidFill>
                  <a:srgbClr val="FFFF00"/>
                </a:solidFill>
                <a:latin typeface="Comic Sans MS" pitchFamily="66" charset="0"/>
              </a:rPr>
              <a:t>13</a:t>
            </a:r>
            <a:r>
              <a:rPr lang="it-IT" sz="2800" b="1" dirty="0">
                <a:solidFill>
                  <a:srgbClr val="FFFF00"/>
                </a:solidFill>
                <a:latin typeface="Comic Sans MS" pitchFamily="66" charset="0"/>
              </a:rPr>
              <a:t>C CP-MAS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787900" y="5373688"/>
            <a:ext cx="82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427538" y="42926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 + CMC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427538" y="2924175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 + PVA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376738" y="1268413"/>
            <a:ext cx="1995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 + acrilato</a:t>
            </a:r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4743450" y="4162425"/>
            <a:ext cx="4162425" cy="1952625"/>
          </a:xfrm>
          <a:custGeom>
            <a:avLst/>
            <a:gdLst>
              <a:gd name="T0" fmla="*/ 59849 w 3547"/>
              <a:gd name="T1" fmla="*/ 1908034 h 1664"/>
              <a:gd name="T2" fmla="*/ 124392 w 3547"/>
              <a:gd name="T3" fmla="*/ 1898646 h 1664"/>
              <a:gd name="T4" fmla="*/ 192455 w 3547"/>
              <a:gd name="T5" fmla="*/ 1889259 h 1664"/>
              <a:gd name="T6" fmla="*/ 256998 w 3547"/>
              <a:gd name="T7" fmla="*/ 1889259 h 1664"/>
              <a:gd name="T8" fmla="*/ 322714 w 3547"/>
              <a:gd name="T9" fmla="*/ 1896299 h 1664"/>
              <a:gd name="T10" fmla="*/ 389604 w 3547"/>
              <a:gd name="T11" fmla="*/ 1910381 h 1664"/>
              <a:gd name="T12" fmla="*/ 455320 w 3547"/>
              <a:gd name="T13" fmla="*/ 1889259 h 1664"/>
              <a:gd name="T14" fmla="*/ 519863 w 3547"/>
              <a:gd name="T15" fmla="*/ 1859922 h 1664"/>
              <a:gd name="T16" fmla="*/ 587926 w 3547"/>
              <a:gd name="T17" fmla="*/ 1878698 h 1664"/>
              <a:gd name="T18" fmla="*/ 652469 w 3547"/>
              <a:gd name="T19" fmla="*/ 1878698 h 1664"/>
              <a:gd name="T20" fmla="*/ 718186 w 3547"/>
              <a:gd name="T21" fmla="*/ 1896299 h 1664"/>
              <a:gd name="T22" fmla="*/ 785075 w 3547"/>
              <a:gd name="T23" fmla="*/ 1900993 h 1664"/>
              <a:gd name="T24" fmla="*/ 850792 w 3547"/>
              <a:gd name="T25" fmla="*/ 1886912 h 1664"/>
              <a:gd name="T26" fmla="*/ 915335 w 3547"/>
              <a:gd name="T27" fmla="*/ 1881044 h 1664"/>
              <a:gd name="T28" fmla="*/ 983398 w 3547"/>
              <a:gd name="T29" fmla="*/ 1882218 h 1664"/>
              <a:gd name="T30" fmla="*/ 1047941 w 3547"/>
              <a:gd name="T31" fmla="*/ 1889259 h 1664"/>
              <a:gd name="T32" fmla="*/ 1113657 w 3547"/>
              <a:gd name="T33" fmla="*/ 1878698 h 1664"/>
              <a:gd name="T34" fmla="*/ 1180547 w 3547"/>
              <a:gd name="T35" fmla="*/ 1881044 h 1664"/>
              <a:gd name="T36" fmla="*/ 1246263 w 3547"/>
              <a:gd name="T37" fmla="*/ 1866963 h 1664"/>
              <a:gd name="T38" fmla="*/ 1310806 w 3547"/>
              <a:gd name="T39" fmla="*/ 1848188 h 1664"/>
              <a:gd name="T40" fmla="*/ 1378869 w 3547"/>
              <a:gd name="T41" fmla="*/ 1591202 h 1664"/>
              <a:gd name="T42" fmla="*/ 1443412 w 3547"/>
              <a:gd name="T43" fmla="*/ 1354164 h 1664"/>
              <a:gd name="T44" fmla="*/ 1507955 w 3547"/>
              <a:gd name="T45" fmla="*/ 1640487 h 1664"/>
              <a:gd name="T46" fmla="*/ 1576018 w 3547"/>
              <a:gd name="T47" fmla="*/ 1788342 h 1664"/>
              <a:gd name="T48" fmla="*/ 1641735 w 3547"/>
              <a:gd name="T49" fmla="*/ 1857575 h 1664"/>
              <a:gd name="T50" fmla="*/ 1708625 w 3547"/>
              <a:gd name="T51" fmla="*/ 1838800 h 1664"/>
              <a:gd name="T52" fmla="*/ 1774341 w 3547"/>
              <a:gd name="T53" fmla="*/ 1878698 h 1664"/>
              <a:gd name="T54" fmla="*/ 1838884 w 3547"/>
              <a:gd name="T55" fmla="*/ 1878698 h 1664"/>
              <a:gd name="T56" fmla="*/ 1906947 w 3547"/>
              <a:gd name="T57" fmla="*/ 1850535 h 1664"/>
              <a:gd name="T58" fmla="*/ 1971490 w 3547"/>
              <a:gd name="T59" fmla="*/ 1719108 h 1664"/>
              <a:gd name="T60" fmla="*/ 2036033 w 3547"/>
              <a:gd name="T61" fmla="*/ 1672170 h 1664"/>
              <a:gd name="T62" fmla="*/ 2104096 w 3547"/>
              <a:gd name="T63" fmla="*/ 1605283 h 1664"/>
              <a:gd name="T64" fmla="*/ 2169812 w 3547"/>
              <a:gd name="T65" fmla="*/ 1593549 h 1664"/>
              <a:gd name="T66" fmla="*/ 2234355 w 3547"/>
              <a:gd name="T67" fmla="*/ 1624058 h 1664"/>
              <a:gd name="T68" fmla="*/ 2302418 w 3547"/>
              <a:gd name="T69" fmla="*/ 1294318 h 1664"/>
              <a:gd name="T70" fmla="*/ 2366961 w 3547"/>
              <a:gd name="T71" fmla="*/ 264027 h 1664"/>
              <a:gd name="T72" fmla="*/ 2431504 w 3547"/>
              <a:gd name="T73" fmla="*/ 498717 h 1664"/>
              <a:gd name="T74" fmla="*/ 2499568 w 3547"/>
              <a:gd name="T75" fmla="*/ 1593549 h 1664"/>
              <a:gd name="T76" fmla="*/ 2564111 w 3547"/>
              <a:gd name="T77" fmla="*/ 1857575 h 1664"/>
              <a:gd name="T78" fmla="*/ 2629827 w 3547"/>
              <a:gd name="T79" fmla="*/ 1898646 h 1664"/>
              <a:gd name="T80" fmla="*/ 2697890 w 3547"/>
              <a:gd name="T81" fmla="*/ 1820025 h 1664"/>
              <a:gd name="T82" fmla="*/ 2762433 w 3547"/>
              <a:gd name="T83" fmla="*/ 1485591 h 1664"/>
              <a:gd name="T84" fmla="*/ 2826976 w 3547"/>
              <a:gd name="T85" fmla="*/ 1504366 h 1664"/>
              <a:gd name="T86" fmla="*/ 2895039 w 3547"/>
              <a:gd name="T87" fmla="*/ 1802423 h 1664"/>
              <a:gd name="T88" fmla="*/ 2959582 w 3547"/>
              <a:gd name="T89" fmla="*/ 1926809 h 1664"/>
              <a:gd name="T90" fmla="*/ 3025298 w 3547"/>
              <a:gd name="T91" fmla="*/ 1926809 h 1664"/>
              <a:gd name="T92" fmla="*/ 3092188 w 3547"/>
              <a:gd name="T93" fmla="*/ 1926809 h 1664"/>
              <a:gd name="T94" fmla="*/ 3157904 w 3547"/>
              <a:gd name="T95" fmla="*/ 1929156 h 1664"/>
              <a:gd name="T96" fmla="*/ 3222447 w 3547"/>
              <a:gd name="T97" fmla="*/ 1912728 h 1664"/>
              <a:gd name="T98" fmla="*/ 3290510 w 3547"/>
              <a:gd name="T99" fmla="*/ 1919768 h 1664"/>
              <a:gd name="T100" fmla="*/ 3355053 w 3547"/>
              <a:gd name="T101" fmla="*/ 1915075 h 1664"/>
              <a:gd name="T102" fmla="*/ 3420770 w 3547"/>
              <a:gd name="T103" fmla="*/ 1912728 h 1664"/>
              <a:gd name="T104" fmla="*/ 3487659 w 3547"/>
              <a:gd name="T105" fmla="*/ 1929156 h 1664"/>
              <a:gd name="T106" fmla="*/ 3553376 w 3547"/>
              <a:gd name="T107" fmla="*/ 1922115 h 1664"/>
              <a:gd name="T108" fmla="*/ 3617918 w 3547"/>
              <a:gd name="T109" fmla="*/ 1912728 h 1664"/>
              <a:gd name="T110" fmla="*/ 3685982 w 3547"/>
              <a:gd name="T111" fmla="*/ 1917421 h 1664"/>
              <a:gd name="T112" fmla="*/ 3750525 w 3547"/>
              <a:gd name="T113" fmla="*/ 1898646 h 1664"/>
              <a:gd name="T114" fmla="*/ 3816241 w 3547"/>
              <a:gd name="T115" fmla="*/ 1893952 h 1664"/>
              <a:gd name="T116" fmla="*/ 3883131 w 3547"/>
              <a:gd name="T117" fmla="*/ 1889259 h 1664"/>
              <a:gd name="T118" fmla="*/ 3948847 w 3547"/>
              <a:gd name="T119" fmla="*/ 1886912 h 1664"/>
              <a:gd name="T120" fmla="*/ 4013390 w 3547"/>
              <a:gd name="T121" fmla="*/ 1886912 h 1664"/>
              <a:gd name="T122" fmla="*/ 4081453 w 3547"/>
              <a:gd name="T123" fmla="*/ 1900993 h 1664"/>
              <a:gd name="T124" fmla="*/ 4145996 w 3547"/>
              <a:gd name="T125" fmla="*/ 1881044 h 16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47"/>
              <a:gd name="T190" fmla="*/ 0 h 1664"/>
              <a:gd name="T191" fmla="*/ 3547 w 3547"/>
              <a:gd name="T192" fmla="*/ 1664 h 166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47" h="1664">
                <a:moveTo>
                  <a:pt x="0" y="1626"/>
                </a:moveTo>
                <a:lnTo>
                  <a:pt x="2" y="1616"/>
                </a:lnTo>
                <a:lnTo>
                  <a:pt x="6" y="1614"/>
                </a:lnTo>
                <a:lnTo>
                  <a:pt x="11" y="1612"/>
                </a:lnTo>
                <a:lnTo>
                  <a:pt x="15" y="1610"/>
                </a:lnTo>
                <a:lnTo>
                  <a:pt x="20" y="1614"/>
                </a:lnTo>
                <a:lnTo>
                  <a:pt x="22" y="1608"/>
                </a:lnTo>
                <a:lnTo>
                  <a:pt x="26" y="1610"/>
                </a:lnTo>
                <a:lnTo>
                  <a:pt x="31" y="1616"/>
                </a:lnTo>
                <a:lnTo>
                  <a:pt x="35" y="1620"/>
                </a:lnTo>
                <a:lnTo>
                  <a:pt x="40" y="1624"/>
                </a:lnTo>
                <a:lnTo>
                  <a:pt x="42" y="1620"/>
                </a:lnTo>
                <a:lnTo>
                  <a:pt x="46" y="1626"/>
                </a:lnTo>
                <a:lnTo>
                  <a:pt x="51" y="1626"/>
                </a:lnTo>
                <a:lnTo>
                  <a:pt x="55" y="1612"/>
                </a:lnTo>
                <a:lnTo>
                  <a:pt x="60" y="1604"/>
                </a:lnTo>
                <a:lnTo>
                  <a:pt x="62" y="1618"/>
                </a:lnTo>
                <a:lnTo>
                  <a:pt x="66" y="1612"/>
                </a:lnTo>
                <a:lnTo>
                  <a:pt x="71" y="1606"/>
                </a:lnTo>
                <a:lnTo>
                  <a:pt x="75" y="1614"/>
                </a:lnTo>
                <a:lnTo>
                  <a:pt x="80" y="1620"/>
                </a:lnTo>
                <a:lnTo>
                  <a:pt x="84" y="1624"/>
                </a:lnTo>
                <a:lnTo>
                  <a:pt x="86" y="1620"/>
                </a:lnTo>
                <a:lnTo>
                  <a:pt x="91" y="1612"/>
                </a:lnTo>
                <a:lnTo>
                  <a:pt x="95" y="1610"/>
                </a:lnTo>
                <a:lnTo>
                  <a:pt x="100" y="1606"/>
                </a:lnTo>
                <a:lnTo>
                  <a:pt x="104" y="1610"/>
                </a:lnTo>
                <a:lnTo>
                  <a:pt x="106" y="1618"/>
                </a:lnTo>
                <a:lnTo>
                  <a:pt x="111" y="1612"/>
                </a:lnTo>
                <a:lnTo>
                  <a:pt x="115" y="1610"/>
                </a:lnTo>
                <a:lnTo>
                  <a:pt x="119" y="1603"/>
                </a:lnTo>
                <a:lnTo>
                  <a:pt x="124" y="1606"/>
                </a:lnTo>
                <a:lnTo>
                  <a:pt x="126" y="1608"/>
                </a:lnTo>
                <a:lnTo>
                  <a:pt x="131" y="1604"/>
                </a:lnTo>
                <a:lnTo>
                  <a:pt x="135" y="1608"/>
                </a:lnTo>
                <a:lnTo>
                  <a:pt x="139" y="1603"/>
                </a:lnTo>
                <a:lnTo>
                  <a:pt x="144" y="1612"/>
                </a:lnTo>
                <a:lnTo>
                  <a:pt x="146" y="1622"/>
                </a:lnTo>
                <a:lnTo>
                  <a:pt x="151" y="1614"/>
                </a:lnTo>
                <a:lnTo>
                  <a:pt x="155" y="1622"/>
                </a:lnTo>
                <a:lnTo>
                  <a:pt x="159" y="1606"/>
                </a:lnTo>
                <a:lnTo>
                  <a:pt x="164" y="1610"/>
                </a:lnTo>
                <a:lnTo>
                  <a:pt x="168" y="1608"/>
                </a:lnTo>
                <a:lnTo>
                  <a:pt x="170" y="1616"/>
                </a:lnTo>
                <a:lnTo>
                  <a:pt x="175" y="1616"/>
                </a:lnTo>
                <a:lnTo>
                  <a:pt x="179" y="1614"/>
                </a:lnTo>
                <a:lnTo>
                  <a:pt x="184" y="1610"/>
                </a:lnTo>
                <a:lnTo>
                  <a:pt x="188" y="1614"/>
                </a:lnTo>
                <a:lnTo>
                  <a:pt x="190" y="1612"/>
                </a:lnTo>
                <a:lnTo>
                  <a:pt x="195" y="1612"/>
                </a:lnTo>
                <a:lnTo>
                  <a:pt x="199" y="1616"/>
                </a:lnTo>
                <a:lnTo>
                  <a:pt x="204" y="1618"/>
                </a:lnTo>
                <a:lnTo>
                  <a:pt x="208" y="1614"/>
                </a:lnTo>
                <a:lnTo>
                  <a:pt x="210" y="1610"/>
                </a:lnTo>
                <a:lnTo>
                  <a:pt x="215" y="1612"/>
                </a:lnTo>
                <a:lnTo>
                  <a:pt x="219" y="1610"/>
                </a:lnTo>
                <a:lnTo>
                  <a:pt x="224" y="1608"/>
                </a:lnTo>
                <a:lnTo>
                  <a:pt x="228" y="1618"/>
                </a:lnTo>
                <a:lnTo>
                  <a:pt x="230" y="1622"/>
                </a:lnTo>
                <a:lnTo>
                  <a:pt x="235" y="1614"/>
                </a:lnTo>
                <a:lnTo>
                  <a:pt x="239" y="1622"/>
                </a:lnTo>
                <a:lnTo>
                  <a:pt x="244" y="1612"/>
                </a:lnTo>
                <a:lnTo>
                  <a:pt x="248" y="1616"/>
                </a:lnTo>
                <a:lnTo>
                  <a:pt x="252" y="1614"/>
                </a:lnTo>
                <a:lnTo>
                  <a:pt x="255" y="1603"/>
                </a:lnTo>
                <a:lnTo>
                  <a:pt x="259" y="1608"/>
                </a:lnTo>
                <a:lnTo>
                  <a:pt x="264" y="1604"/>
                </a:lnTo>
                <a:lnTo>
                  <a:pt x="268" y="1599"/>
                </a:lnTo>
                <a:lnTo>
                  <a:pt x="272" y="1604"/>
                </a:lnTo>
                <a:lnTo>
                  <a:pt x="275" y="1616"/>
                </a:lnTo>
                <a:lnTo>
                  <a:pt x="279" y="1622"/>
                </a:lnTo>
                <a:lnTo>
                  <a:pt x="284" y="1616"/>
                </a:lnTo>
                <a:lnTo>
                  <a:pt x="288" y="1622"/>
                </a:lnTo>
                <a:lnTo>
                  <a:pt x="292" y="1614"/>
                </a:lnTo>
                <a:lnTo>
                  <a:pt x="295" y="1618"/>
                </a:lnTo>
                <a:lnTo>
                  <a:pt x="299" y="1618"/>
                </a:lnTo>
                <a:lnTo>
                  <a:pt x="303" y="1618"/>
                </a:lnTo>
                <a:lnTo>
                  <a:pt x="308" y="1620"/>
                </a:lnTo>
                <a:lnTo>
                  <a:pt x="312" y="1612"/>
                </a:lnTo>
                <a:lnTo>
                  <a:pt x="315" y="1601"/>
                </a:lnTo>
                <a:lnTo>
                  <a:pt x="319" y="1610"/>
                </a:lnTo>
                <a:lnTo>
                  <a:pt x="323" y="1616"/>
                </a:lnTo>
                <a:lnTo>
                  <a:pt x="328" y="1618"/>
                </a:lnTo>
                <a:lnTo>
                  <a:pt x="332" y="1628"/>
                </a:lnTo>
                <a:lnTo>
                  <a:pt x="337" y="1632"/>
                </a:lnTo>
                <a:lnTo>
                  <a:pt x="339" y="1618"/>
                </a:lnTo>
                <a:lnTo>
                  <a:pt x="343" y="1614"/>
                </a:lnTo>
                <a:lnTo>
                  <a:pt x="348" y="1612"/>
                </a:lnTo>
                <a:lnTo>
                  <a:pt x="352" y="1604"/>
                </a:lnTo>
                <a:lnTo>
                  <a:pt x="357" y="1608"/>
                </a:lnTo>
                <a:lnTo>
                  <a:pt x="359" y="1610"/>
                </a:lnTo>
                <a:lnTo>
                  <a:pt x="363" y="1608"/>
                </a:lnTo>
                <a:lnTo>
                  <a:pt x="368" y="1610"/>
                </a:lnTo>
                <a:lnTo>
                  <a:pt x="372" y="1610"/>
                </a:lnTo>
                <a:lnTo>
                  <a:pt x="377" y="1612"/>
                </a:lnTo>
                <a:lnTo>
                  <a:pt x="379" y="1614"/>
                </a:lnTo>
                <a:lnTo>
                  <a:pt x="383" y="1604"/>
                </a:lnTo>
                <a:lnTo>
                  <a:pt x="388" y="1610"/>
                </a:lnTo>
                <a:lnTo>
                  <a:pt x="392" y="1614"/>
                </a:lnTo>
                <a:lnTo>
                  <a:pt x="397" y="1608"/>
                </a:lnTo>
                <a:lnTo>
                  <a:pt x="399" y="1608"/>
                </a:lnTo>
                <a:lnTo>
                  <a:pt x="403" y="1606"/>
                </a:lnTo>
                <a:lnTo>
                  <a:pt x="408" y="1608"/>
                </a:lnTo>
                <a:lnTo>
                  <a:pt x="412" y="1606"/>
                </a:lnTo>
                <a:lnTo>
                  <a:pt x="417" y="1606"/>
                </a:lnTo>
                <a:lnTo>
                  <a:pt x="421" y="1608"/>
                </a:lnTo>
                <a:lnTo>
                  <a:pt x="423" y="1610"/>
                </a:lnTo>
                <a:lnTo>
                  <a:pt x="428" y="1604"/>
                </a:lnTo>
                <a:lnTo>
                  <a:pt x="432" y="1603"/>
                </a:lnTo>
                <a:lnTo>
                  <a:pt x="436" y="1595"/>
                </a:lnTo>
                <a:lnTo>
                  <a:pt x="441" y="1593"/>
                </a:lnTo>
                <a:lnTo>
                  <a:pt x="443" y="1585"/>
                </a:lnTo>
                <a:lnTo>
                  <a:pt x="448" y="1599"/>
                </a:lnTo>
                <a:lnTo>
                  <a:pt x="452" y="1595"/>
                </a:lnTo>
                <a:lnTo>
                  <a:pt x="456" y="1591"/>
                </a:lnTo>
                <a:lnTo>
                  <a:pt x="461" y="1585"/>
                </a:lnTo>
                <a:lnTo>
                  <a:pt x="463" y="1583"/>
                </a:lnTo>
                <a:lnTo>
                  <a:pt x="467" y="1589"/>
                </a:lnTo>
                <a:lnTo>
                  <a:pt x="472" y="1595"/>
                </a:lnTo>
                <a:lnTo>
                  <a:pt x="476" y="1587"/>
                </a:lnTo>
                <a:lnTo>
                  <a:pt x="481" y="1581"/>
                </a:lnTo>
                <a:lnTo>
                  <a:pt x="485" y="1591"/>
                </a:lnTo>
                <a:lnTo>
                  <a:pt x="487" y="1593"/>
                </a:lnTo>
                <a:lnTo>
                  <a:pt x="492" y="1587"/>
                </a:lnTo>
                <a:lnTo>
                  <a:pt x="496" y="1597"/>
                </a:lnTo>
                <a:lnTo>
                  <a:pt x="501" y="1601"/>
                </a:lnTo>
                <a:lnTo>
                  <a:pt x="505" y="1604"/>
                </a:lnTo>
                <a:lnTo>
                  <a:pt x="507" y="1604"/>
                </a:lnTo>
                <a:lnTo>
                  <a:pt x="512" y="1595"/>
                </a:lnTo>
                <a:lnTo>
                  <a:pt x="516" y="1597"/>
                </a:lnTo>
                <a:lnTo>
                  <a:pt x="521" y="1593"/>
                </a:lnTo>
                <a:lnTo>
                  <a:pt x="525" y="1595"/>
                </a:lnTo>
                <a:lnTo>
                  <a:pt x="527" y="1604"/>
                </a:lnTo>
                <a:lnTo>
                  <a:pt x="532" y="1601"/>
                </a:lnTo>
                <a:lnTo>
                  <a:pt x="536" y="1599"/>
                </a:lnTo>
                <a:lnTo>
                  <a:pt x="541" y="1599"/>
                </a:lnTo>
                <a:lnTo>
                  <a:pt x="545" y="1610"/>
                </a:lnTo>
                <a:lnTo>
                  <a:pt x="547" y="1604"/>
                </a:lnTo>
                <a:lnTo>
                  <a:pt x="552" y="1601"/>
                </a:lnTo>
                <a:lnTo>
                  <a:pt x="556" y="1601"/>
                </a:lnTo>
                <a:lnTo>
                  <a:pt x="561" y="1601"/>
                </a:lnTo>
                <a:lnTo>
                  <a:pt x="565" y="1608"/>
                </a:lnTo>
                <a:lnTo>
                  <a:pt x="569" y="1616"/>
                </a:lnTo>
                <a:lnTo>
                  <a:pt x="572" y="1610"/>
                </a:lnTo>
                <a:lnTo>
                  <a:pt x="576" y="1616"/>
                </a:lnTo>
                <a:lnTo>
                  <a:pt x="581" y="1612"/>
                </a:lnTo>
                <a:lnTo>
                  <a:pt x="585" y="1612"/>
                </a:lnTo>
                <a:lnTo>
                  <a:pt x="589" y="1614"/>
                </a:lnTo>
                <a:lnTo>
                  <a:pt x="592" y="1616"/>
                </a:lnTo>
                <a:lnTo>
                  <a:pt x="596" y="1612"/>
                </a:lnTo>
                <a:lnTo>
                  <a:pt x="601" y="1616"/>
                </a:lnTo>
                <a:lnTo>
                  <a:pt x="605" y="1610"/>
                </a:lnTo>
                <a:lnTo>
                  <a:pt x="609" y="1612"/>
                </a:lnTo>
                <a:lnTo>
                  <a:pt x="612" y="1616"/>
                </a:lnTo>
                <a:lnTo>
                  <a:pt x="616" y="1599"/>
                </a:lnTo>
                <a:lnTo>
                  <a:pt x="620" y="1612"/>
                </a:lnTo>
                <a:lnTo>
                  <a:pt x="625" y="1624"/>
                </a:lnTo>
                <a:lnTo>
                  <a:pt x="629" y="1622"/>
                </a:lnTo>
                <a:lnTo>
                  <a:pt x="632" y="1620"/>
                </a:lnTo>
                <a:lnTo>
                  <a:pt x="636" y="1628"/>
                </a:lnTo>
                <a:lnTo>
                  <a:pt x="640" y="1614"/>
                </a:lnTo>
                <a:lnTo>
                  <a:pt x="645" y="1603"/>
                </a:lnTo>
                <a:lnTo>
                  <a:pt x="649" y="1610"/>
                </a:lnTo>
                <a:lnTo>
                  <a:pt x="654" y="1626"/>
                </a:lnTo>
                <a:lnTo>
                  <a:pt x="656" y="1626"/>
                </a:lnTo>
                <a:lnTo>
                  <a:pt x="660" y="1612"/>
                </a:lnTo>
                <a:lnTo>
                  <a:pt x="665" y="1618"/>
                </a:lnTo>
                <a:lnTo>
                  <a:pt x="669" y="1620"/>
                </a:lnTo>
                <a:lnTo>
                  <a:pt x="674" y="1620"/>
                </a:lnTo>
                <a:lnTo>
                  <a:pt x="676" y="1630"/>
                </a:lnTo>
                <a:lnTo>
                  <a:pt x="680" y="1622"/>
                </a:lnTo>
                <a:lnTo>
                  <a:pt x="685" y="1618"/>
                </a:lnTo>
                <a:lnTo>
                  <a:pt x="689" y="1614"/>
                </a:lnTo>
                <a:lnTo>
                  <a:pt x="694" y="1620"/>
                </a:lnTo>
                <a:lnTo>
                  <a:pt x="696" y="1616"/>
                </a:lnTo>
                <a:lnTo>
                  <a:pt x="700" y="1616"/>
                </a:lnTo>
                <a:lnTo>
                  <a:pt x="705" y="1616"/>
                </a:lnTo>
                <a:lnTo>
                  <a:pt x="709" y="1618"/>
                </a:lnTo>
                <a:lnTo>
                  <a:pt x="714" y="1620"/>
                </a:lnTo>
                <a:lnTo>
                  <a:pt x="716" y="1604"/>
                </a:lnTo>
                <a:lnTo>
                  <a:pt x="720" y="1608"/>
                </a:lnTo>
                <a:lnTo>
                  <a:pt x="725" y="1608"/>
                </a:lnTo>
                <a:lnTo>
                  <a:pt x="729" y="1612"/>
                </a:lnTo>
                <a:lnTo>
                  <a:pt x="734" y="1616"/>
                </a:lnTo>
                <a:lnTo>
                  <a:pt x="738" y="1612"/>
                </a:lnTo>
                <a:lnTo>
                  <a:pt x="740" y="1599"/>
                </a:lnTo>
                <a:lnTo>
                  <a:pt x="745" y="1601"/>
                </a:lnTo>
                <a:lnTo>
                  <a:pt x="749" y="1612"/>
                </a:lnTo>
                <a:lnTo>
                  <a:pt x="753" y="1610"/>
                </a:lnTo>
                <a:lnTo>
                  <a:pt x="758" y="1604"/>
                </a:lnTo>
                <a:lnTo>
                  <a:pt x="760" y="1599"/>
                </a:lnTo>
                <a:lnTo>
                  <a:pt x="765" y="1603"/>
                </a:lnTo>
                <a:lnTo>
                  <a:pt x="769" y="1603"/>
                </a:lnTo>
                <a:lnTo>
                  <a:pt x="773" y="1606"/>
                </a:lnTo>
                <a:lnTo>
                  <a:pt x="778" y="1604"/>
                </a:lnTo>
                <a:lnTo>
                  <a:pt x="780" y="1603"/>
                </a:lnTo>
                <a:lnTo>
                  <a:pt x="784" y="1599"/>
                </a:lnTo>
                <a:lnTo>
                  <a:pt x="789" y="1599"/>
                </a:lnTo>
                <a:lnTo>
                  <a:pt x="793" y="1604"/>
                </a:lnTo>
                <a:lnTo>
                  <a:pt x="798" y="1595"/>
                </a:lnTo>
                <a:lnTo>
                  <a:pt x="800" y="1599"/>
                </a:lnTo>
                <a:lnTo>
                  <a:pt x="804" y="1597"/>
                </a:lnTo>
                <a:lnTo>
                  <a:pt x="809" y="1608"/>
                </a:lnTo>
                <a:lnTo>
                  <a:pt x="813" y="1604"/>
                </a:lnTo>
                <a:lnTo>
                  <a:pt x="818" y="1608"/>
                </a:lnTo>
                <a:lnTo>
                  <a:pt x="822" y="1606"/>
                </a:lnTo>
                <a:lnTo>
                  <a:pt x="824" y="1610"/>
                </a:lnTo>
                <a:lnTo>
                  <a:pt x="829" y="1601"/>
                </a:lnTo>
                <a:lnTo>
                  <a:pt x="833" y="1604"/>
                </a:lnTo>
                <a:lnTo>
                  <a:pt x="838" y="1604"/>
                </a:lnTo>
                <a:lnTo>
                  <a:pt x="842" y="1604"/>
                </a:lnTo>
                <a:lnTo>
                  <a:pt x="844" y="1603"/>
                </a:lnTo>
                <a:lnTo>
                  <a:pt x="849" y="1606"/>
                </a:lnTo>
                <a:lnTo>
                  <a:pt x="853" y="1618"/>
                </a:lnTo>
                <a:lnTo>
                  <a:pt x="858" y="1610"/>
                </a:lnTo>
                <a:lnTo>
                  <a:pt x="862" y="1610"/>
                </a:lnTo>
                <a:lnTo>
                  <a:pt x="864" y="1616"/>
                </a:lnTo>
                <a:lnTo>
                  <a:pt x="869" y="1614"/>
                </a:lnTo>
                <a:lnTo>
                  <a:pt x="873" y="1612"/>
                </a:lnTo>
                <a:lnTo>
                  <a:pt x="878" y="1604"/>
                </a:lnTo>
                <a:lnTo>
                  <a:pt x="882" y="1603"/>
                </a:lnTo>
                <a:lnTo>
                  <a:pt x="886" y="1601"/>
                </a:lnTo>
                <a:lnTo>
                  <a:pt x="889" y="1601"/>
                </a:lnTo>
                <a:lnTo>
                  <a:pt x="893" y="1610"/>
                </a:lnTo>
                <a:lnTo>
                  <a:pt x="898" y="1614"/>
                </a:lnTo>
                <a:lnTo>
                  <a:pt x="902" y="1614"/>
                </a:lnTo>
                <a:lnTo>
                  <a:pt x="906" y="1616"/>
                </a:lnTo>
                <a:lnTo>
                  <a:pt x="909" y="1604"/>
                </a:lnTo>
                <a:lnTo>
                  <a:pt x="913" y="1610"/>
                </a:lnTo>
                <a:lnTo>
                  <a:pt x="917" y="1610"/>
                </a:lnTo>
                <a:lnTo>
                  <a:pt x="922" y="1601"/>
                </a:lnTo>
                <a:lnTo>
                  <a:pt x="926" y="1597"/>
                </a:lnTo>
                <a:lnTo>
                  <a:pt x="929" y="1604"/>
                </a:lnTo>
                <a:lnTo>
                  <a:pt x="933" y="1610"/>
                </a:lnTo>
                <a:lnTo>
                  <a:pt x="937" y="1614"/>
                </a:lnTo>
                <a:lnTo>
                  <a:pt x="942" y="1612"/>
                </a:lnTo>
                <a:lnTo>
                  <a:pt x="946" y="1603"/>
                </a:lnTo>
                <a:lnTo>
                  <a:pt x="949" y="1601"/>
                </a:lnTo>
                <a:lnTo>
                  <a:pt x="953" y="1606"/>
                </a:lnTo>
                <a:lnTo>
                  <a:pt x="957" y="1608"/>
                </a:lnTo>
                <a:lnTo>
                  <a:pt x="962" y="1606"/>
                </a:lnTo>
                <a:lnTo>
                  <a:pt x="966" y="1604"/>
                </a:lnTo>
                <a:lnTo>
                  <a:pt x="971" y="1612"/>
                </a:lnTo>
                <a:lnTo>
                  <a:pt x="973" y="1614"/>
                </a:lnTo>
                <a:lnTo>
                  <a:pt x="977" y="1610"/>
                </a:lnTo>
                <a:lnTo>
                  <a:pt x="982" y="1599"/>
                </a:lnTo>
                <a:lnTo>
                  <a:pt x="986" y="1604"/>
                </a:lnTo>
                <a:lnTo>
                  <a:pt x="991" y="1601"/>
                </a:lnTo>
                <a:lnTo>
                  <a:pt x="993" y="1604"/>
                </a:lnTo>
                <a:lnTo>
                  <a:pt x="997" y="1618"/>
                </a:lnTo>
                <a:lnTo>
                  <a:pt x="1002" y="1610"/>
                </a:lnTo>
                <a:lnTo>
                  <a:pt x="1006" y="1603"/>
                </a:lnTo>
                <a:lnTo>
                  <a:pt x="1011" y="1603"/>
                </a:lnTo>
                <a:lnTo>
                  <a:pt x="1013" y="1595"/>
                </a:lnTo>
                <a:lnTo>
                  <a:pt x="1017" y="1599"/>
                </a:lnTo>
                <a:lnTo>
                  <a:pt x="1022" y="1603"/>
                </a:lnTo>
                <a:lnTo>
                  <a:pt x="1026" y="1604"/>
                </a:lnTo>
                <a:lnTo>
                  <a:pt x="1031" y="1604"/>
                </a:lnTo>
                <a:lnTo>
                  <a:pt x="1033" y="1597"/>
                </a:lnTo>
                <a:lnTo>
                  <a:pt x="1037" y="1599"/>
                </a:lnTo>
                <a:lnTo>
                  <a:pt x="1042" y="1597"/>
                </a:lnTo>
                <a:lnTo>
                  <a:pt x="1046" y="1599"/>
                </a:lnTo>
                <a:lnTo>
                  <a:pt x="1051" y="1587"/>
                </a:lnTo>
                <a:lnTo>
                  <a:pt x="1055" y="1587"/>
                </a:lnTo>
                <a:lnTo>
                  <a:pt x="1057" y="1593"/>
                </a:lnTo>
                <a:lnTo>
                  <a:pt x="1062" y="1591"/>
                </a:lnTo>
                <a:lnTo>
                  <a:pt x="1066" y="1581"/>
                </a:lnTo>
                <a:lnTo>
                  <a:pt x="1070" y="1587"/>
                </a:lnTo>
                <a:lnTo>
                  <a:pt x="1075" y="1589"/>
                </a:lnTo>
                <a:lnTo>
                  <a:pt x="1077" y="1593"/>
                </a:lnTo>
                <a:lnTo>
                  <a:pt x="1082" y="1585"/>
                </a:lnTo>
                <a:lnTo>
                  <a:pt x="1086" y="1585"/>
                </a:lnTo>
                <a:lnTo>
                  <a:pt x="1090" y="1581"/>
                </a:lnTo>
                <a:lnTo>
                  <a:pt x="1095" y="1579"/>
                </a:lnTo>
                <a:lnTo>
                  <a:pt x="1097" y="1577"/>
                </a:lnTo>
                <a:lnTo>
                  <a:pt x="1101" y="1575"/>
                </a:lnTo>
                <a:lnTo>
                  <a:pt x="1106" y="1569"/>
                </a:lnTo>
                <a:lnTo>
                  <a:pt x="1110" y="1571"/>
                </a:lnTo>
                <a:lnTo>
                  <a:pt x="1115" y="1571"/>
                </a:lnTo>
                <a:lnTo>
                  <a:pt x="1117" y="1575"/>
                </a:lnTo>
                <a:lnTo>
                  <a:pt x="1121" y="1567"/>
                </a:lnTo>
                <a:lnTo>
                  <a:pt x="1126" y="1555"/>
                </a:lnTo>
                <a:lnTo>
                  <a:pt x="1130" y="1551"/>
                </a:lnTo>
                <a:lnTo>
                  <a:pt x="1135" y="1538"/>
                </a:lnTo>
                <a:lnTo>
                  <a:pt x="1139" y="1514"/>
                </a:lnTo>
                <a:lnTo>
                  <a:pt x="1141" y="1494"/>
                </a:lnTo>
                <a:lnTo>
                  <a:pt x="1146" y="1469"/>
                </a:lnTo>
                <a:lnTo>
                  <a:pt x="1150" y="1441"/>
                </a:lnTo>
                <a:lnTo>
                  <a:pt x="1155" y="1410"/>
                </a:lnTo>
                <a:lnTo>
                  <a:pt x="1159" y="1388"/>
                </a:lnTo>
                <a:lnTo>
                  <a:pt x="1161" y="1378"/>
                </a:lnTo>
                <a:lnTo>
                  <a:pt x="1166" y="1372"/>
                </a:lnTo>
                <a:lnTo>
                  <a:pt x="1170" y="1372"/>
                </a:lnTo>
                <a:lnTo>
                  <a:pt x="1175" y="1356"/>
                </a:lnTo>
                <a:lnTo>
                  <a:pt x="1179" y="1337"/>
                </a:lnTo>
                <a:lnTo>
                  <a:pt x="1181" y="1325"/>
                </a:lnTo>
                <a:lnTo>
                  <a:pt x="1186" y="1293"/>
                </a:lnTo>
                <a:lnTo>
                  <a:pt x="1190" y="1270"/>
                </a:lnTo>
                <a:lnTo>
                  <a:pt x="1195" y="1240"/>
                </a:lnTo>
                <a:lnTo>
                  <a:pt x="1199" y="1221"/>
                </a:lnTo>
                <a:lnTo>
                  <a:pt x="1201" y="1193"/>
                </a:lnTo>
                <a:lnTo>
                  <a:pt x="1206" y="1162"/>
                </a:lnTo>
                <a:lnTo>
                  <a:pt x="1210" y="1140"/>
                </a:lnTo>
                <a:lnTo>
                  <a:pt x="1215" y="1128"/>
                </a:lnTo>
                <a:lnTo>
                  <a:pt x="1219" y="1116"/>
                </a:lnTo>
                <a:lnTo>
                  <a:pt x="1223" y="1112"/>
                </a:lnTo>
                <a:lnTo>
                  <a:pt x="1226" y="1134"/>
                </a:lnTo>
                <a:lnTo>
                  <a:pt x="1230" y="1154"/>
                </a:lnTo>
                <a:lnTo>
                  <a:pt x="1234" y="1164"/>
                </a:lnTo>
                <a:lnTo>
                  <a:pt x="1239" y="1179"/>
                </a:lnTo>
                <a:lnTo>
                  <a:pt x="1243" y="1193"/>
                </a:lnTo>
                <a:lnTo>
                  <a:pt x="1246" y="1215"/>
                </a:lnTo>
                <a:lnTo>
                  <a:pt x="1250" y="1229"/>
                </a:lnTo>
                <a:lnTo>
                  <a:pt x="1254" y="1250"/>
                </a:lnTo>
                <a:lnTo>
                  <a:pt x="1259" y="1272"/>
                </a:lnTo>
                <a:lnTo>
                  <a:pt x="1263" y="1286"/>
                </a:lnTo>
                <a:lnTo>
                  <a:pt x="1266" y="1303"/>
                </a:lnTo>
                <a:lnTo>
                  <a:pt x="1270" y="1329"/>
                </a:lnTo>
                <a:lnTo>
                  <a:pt x="1274" y="1347"/>
                </a:lnTo>
                <a:lnTo>
                  <a:pt x="1279" y="1370"/>
                </a:lnTo>
                <a:lnTo>
                  <a:pt x="1283" y="1382"/>
                </a:lnTo>
                <a:lnTo>
                  <a:pt x="1285" y="1398"/>
                </a:lnTo>
                <a:lnTo>
                  <a:pt x="1290" y="1406"/>
                </a:lnTo>
                <a:lnTo>
                  <a:pt x="1294" y="1425"/>
                </a:lnTo>
                <a:lnTo>
                  <a:pt x="1299" y="1443"/>
                </a:lnTo>
                <a:lnTo>
                  <a:pt x="1303" y="1445"/>
                </a:lnTo>
                <a:lnTo>
                  <a:pt x="1308" y="1467"/>
                </a:lnTo>
                <a:lnTo>
                  <a:pt x="1310" y="1480"/>
                </a:lnTo>
                <a:lnTo>
                  <a:pt x="1314" y="1480"/>
                </a:lnTo>
                <a:lnTo>
                  <a:pt x="1319" y="1486"/>
                </a:lnTo>
                <a:lnTo>
                  <a:pt x="1323" y="1498"/>
                </a:lnTo>
                <a:lnTo>
                  <a:pt x="1328" y="1500"/>
                </a:lnTo>
                <a:lnTo>
                  <a:pt x="1330" y="1506"/>
                </a:lnTo>
                <a:lnTo>
                  <a:pt x="1334" y="1514"/>
                </a:lnTo>
                <a:lnTo>
                  <a:pt x="1339" y="1518"/>
                </a:lnTo>
                <a:lnTo>
                  <a:pt x="1343" y="1524"/>
                </a:lnTo>
                <a:lnTo>
                  <a:pt x="1348" y="1536"/>
                </a:lnTo>
                <a:lnTo>
                  <a:pt x="1350" y="1551"/>
                </a:lnTo>
                <a:lnTo>
                  <a:pt x="1354" y="1563"/>
                </a:lnTo>
                <a:lnTo>
                  <a:pt x="1359" y="1567"/>
                </a:lnTo>
                <a:lnTo>
                  <a:pt x="1363" y="1565"/>
                </a:lnTo>
                <a:lnTo>
                  <a:pt x="1367" y="1571"/>
                </a:lnTo>
                <a:lnTo>
                  <a:pt x="1372" y="1571"/>
                </a:lnTo>
                <a:lnTo>
                  <a:pt x="1374" y="1571"/>
                </a:lnTo>
                <a:lnTo>
                  <a:pt x="1379" y="1589"/>
                </a:lnTo>
                <a:lnTo>
                  <a:pt x="1383" y="1583"/>
                </a:lnTo>
                <a:lnTo>
                  <a:pt x="1387" y="1577"/>
                </a:lnTo>
                <a:lnTo>
                  <a:pt x="1392" y="1577"/>
                </a:lnTo>
                <a:lnTo>
                  <a:pt x="1394" y="1567"/>
                </a:lnTo>
                <a:lnTo>
                  <a:pt x="1399" y="1583"/>
                </a:lnTo>
                <a:lnTo>
                  <a:pt x="1403" y="1579"/>
                </a:lnTo>
                <a:lnTo>
                  <a:pt x="1407" y="1573"/>
                </a:lnTo>
                <a:lnTo>
                  <a:pt x="1412" y="1571"/>
                </a:lnTo>
                <a:lnTo>
                  <a:pt x="1414" y="1563"/>
                </a:lnTo>
                <a:lnTo>
                  <a:pt x="1418" y="1559"/>
                </a:lnTo>
                <a:lnTo>
                  <a:pt x="1423" y="1559"/>
                </a:lnTo>
                <a:lnTo>
                  <a:pt x="1427" y="1553"/>
                </a:lnTo>
                <a:lnTo>
                  <a:pt x="1432" y="1555"/>
                </a:lnTo>
                <a:lnTo>
                  <a:pt x="1434" y="1561"/>
                </a:lnTo>
                <a:lnTo>
                  <a:pt x="1438" y="1559"/>
                </a:lnTo>
                <a:lnTo>
                  <a:pt x="1443" y="1563"/>
                </a:lnTo>
                <a:lnTo>
                  <a:pt x="1447" y="1571"/>
                </a:lnTo>
                <a:lnTo>
                  <a:pt x="1452" y="1563"/>
                </a:lnTo>
                <a:lnTo>
                  <a:pt x="1456" y="1567"/>
                </a:lnTo>
                <a:lnTo>
                  <a:pt x="1458" y="1587"/>
                </a:lnTo>
                <a:lnTo>
                  <a:pt x="1463" y="1606"/>
                </a:lnTo>
                <a:lnTo>
                  <a:pt x="1467" y="1601"/>
                </a:lnTo>
                <a:lnTo>
                  <a:pt x="1472" y="1603"/>
                </a:lnTo>
                <a:lnTo>
                  <a:pt x="1476" y="1597"/>
                </a:lnTo>
                <a:lnTo>
                  <a:pt x="1478" y="1608"/>
                </a:lnTo>
                <a:lnTo>
                  <a:pt x="1483" y="1610"/>
                </a:lnTo>
                <a:lnTo>
                  <a:pt x="1487" y="1597"/>
                </a:lnTo>
                <a:lnTo>
                  <a:pt x="1492" y="1612"/>
                </a:lnTo>
                <a:lnTo>
                  <a:pt x="1496" y="1610"/>
                </a:lnTo>
                <a:lnTo>
                  <a:pt x="1498" y="1597"/>
                </a:lnTo>
                <a:lnTo>
                  <a:pt x="1503" y="1601"/>
                </a:lnTo>
                <a:lnTo>
                  <a:pt x="1507" y="1610"/>
                </a:lnTo>
                <a:lnTo>
                  <a:pt x="1512" y="1601"/>
                </a:lnTo>
                <a:lnTo>
                  <a:pt x="1516" y="1603"/>
                </a:lnTo>
                <a:lnTo>
                  <a:pt x="1518" y="1604"/>
                </a:lnTo>
                <a:lnTo>
                  <a:pt x="1523" y="1604"/>
                </a:lnTo>
                <a:lnTo>
                  <a:pt x="1527" y="1610"/>
                </a:lnTo>
                <a:lnTo>
                  <a:pt x="1532" y="1616"/>
                </a:lnTo>
                <a:lnTo>
                  <a:pt x="1536" y="1612"/>
                </a:lnTo>
                <a:lnTo>
                  <a:pt x="1540" y="1608"/>
                </a:lnTo>
                <a:lnTo>
                  <a:pt x="1543" y="1603"/>
                </a:lnTo>
                <a:lnTo>
                  <a:pt x="1547" y="1599"/>
                </a:lnTo>
                <a:lnTo>
                  <a:pt x="1551" y="1597"/>
                </a:lnTo>
                <a:lnTo>
                  <a:pt x="1556" y="1595"/>
                </a:lnTo>
                <a:lnTo>
                  <a:pt x="1560" y="1595"/>
                </a:lnTo>
                <a:lnTo>
                  <a:pt x="1563" y="1595"/>
                </a:lnTo>
                <a:lnTo>
                  <a:pt x="1567" y="1601"/>
                </a:lnTo>
                <a:lnTo>
                  <a:pt x="1571" y="1589"/>
                </a:lnTo>
                <a:lnTo>
                  <a:pt x="1576" y="1591"/>
                </a:lnTo>
                <a:lnTo>
                  <a:pt x="1580" y="1603"/>
                </a:lnTo>
                <a:lnTo>
                  <a:pt x="1583" y="1595"/>
                </a:lnTo>
                <a:lnTo>
                  <a:pt x="1587" y="1589"/>
                </a:lnTo>
                <a:lnTo>
                  <a:pt x="1591" y="1585"/>
                </a:lnTo>
                <a:lnTo>
                  <a:pt x="1596" y="1585"/>
                </a:lnTo>
                <a:lnTo>
                  <a:pt x="1600" y="1591"/>
                </a:lnTo>
                <a:lnTo>
                  <a:pt x="1602" y="1591"/>
                </a:lnTo>
                <a:lnTo>
                  <a:pt x="1607" y="1581"/>
                </a:lnTo>
                <a:lnTo>
                  <a:pt x="1611" y="1579"/>
                </a:lnTo>
                <a:lnTo>
                  <a:pt x="1616" y="1577"/>
                </a:lnTo>
                <a:lnTo>
                  <a:pt x="1620" y="1589"/>
                </a:lnTo>
                <a:lnTo>
                  <a:pt x="1625" y="1577"/>
                </a:lnTo>
                <a:lnTo>
                  <a:pt x="1627" y="1569"/>
                </a:lnTo>
                <a:lnTo>
                  <a:pt x="1631" y="1559"/>
                </a:lnTo>
                <a:lnTo>
                  <a:pt x="1636" y="1543"/>
                </a:lnTo>
                <a:lnTo>
                  <a:pt x="1640" y="1538"/>
                </a:lnTo>
                <a:lnTo>
                  <a:pt x="1645" y="1520"/>
                </a:lnTo>
                <a:lnTo>
                  <a:pt x="1647" y="1510"/>
                </a:lnTo>
                <a:lnTo>
                  <a:pt x="1651" y="1504"/>
                </a:lnTo>
                <a:lnTo>
                  <a:pt x="1656" y="1479"/>
                </a:lnTo>
                <a:lnTo>
                  <a:pt x="1660" y="1479"/>
                </a:lnTo>
                <a:lnTo>
                  <a:pt x="1665" y="1482"/>
                </a:lnTo>
                <a:lnTo>
                  <a:pt x="1667" y="1475"/>
                </a:lnTo>
                <a:lnTo>
                  <a:pt x="1671" y="1475"/>
                </a:lnTo>
                <a:lnTo>
                  <a:pt x="1676" y="1479"/>
                </a:lnTo>
                <a:lnTo>
                  <a:pt x="1680" y="1465"/>
                </a:lnTo>
                <a:lnTo>
                  <a:pt x="1684" y="1445"/>
                </a:lnTo>
                <a:lnTo>
                  <a:pt x="1687" y="1441"/>
                </a:lnTo>
                <a:lnTo>
                  <a:pt x="1691" y="1423"/>
                </a:lnTo>
                <a:lnTo>
                  <a:pt x="1696" y="1421"/>
                </a:lnTo>
                <a:lnTo>
                  <a:pt x="1700" y="1433"/>
                </a:lnTo>
                <a:lnTo>
                  <a:pt x="1704" y="1441"/>
                </a:lnTo>
                <a:lnTo>
                  <a:pt x="1709" y="1439"/>
                </a:lnTo>
                <a:lnTo>
                  <a:pt x="1711" y="1451"/>
                </a:lnTo>
                <a:lnTo>
                  <a:pt x="1716" y="1451"/>
                </a:lnTo>
                <a:lnTo>
                  <a:pt x="1720" y="1453"/>
                </a:lnTo>
                <a:lnTo>
                  <a:pt x="1724" y="1439"/>
                </a:lnTo>
                <a:lnTo>
                  <a:pt x="1729" y="1427"/>
                </a:lnTo>
                <a:lnTo>
                  <a:pt x="1731" y="1427"/>
                </a:lnTo>
                <a:lnTo>
                  <a:pt x="1735" y="1425"/>
                </a:lnTo>
                <a:lnTo>
                  <a:pt x="1740" y="1425"/>
                </a:lnTo>
                <a:lnTo>
                  <a:pt x="1744" y="1419"/>
                </a:lnTo>
                <a:lnTo>
                  <a:pt x="1749" y="1419"/>
                </a:lnTo>
                <a:lnTo>
                  <a:pt x="1751" y="1406"/>
                </a:lnTo>
                <a:lnTo>
                  <a:pt x="1755" y="1402"/>
                </a:lnTo>
                <a:lnTo>
                  <a:pt x="1760" y="1388"/>
                </a:lnTo>
                <a:lnTo>
                  <a:pt x="1764" y="1388"/>
                </a:lnTo>
                <a:lnTo>
                  <a:pt x="1769" y="1386"/>
                </a:lnTo>
                <a:lnTo>
                  <a:pt x="1773" y="1370"/>
                </a:lnTo>
                <a:lnTo>
                  <a:pt x="1775" y="1372"/>
                </a:lnTo>
                <a:lnTo>
                  <a:pt x="1780" y="1372"/>
                </a:lnTo>
                <a:lnTo>
                  <a:pt x="1784" y="1366"/>
                </a:lnTo>
                <a:lnTo>
                  <a:pt x="1789" y="1376"/>
                </a:lnTo>
                <a:lnTo>
                  <a:pt x="1793" y="1368"/>
                </a:lnTo>
                <a:lnTo>
                  <a:pt x="1795" y="1358"/>
                </a:lnTo>
                <a:lnTo>
                  <a:pt x="1800" y="1362"/>
                </a:lnTo>
                <a:lnTo>
                  <a:pt x="1804" y="1368"/>
                </a:lnTo>
                <a:lnTo>
                  <a:pt x="1809" y="1360"/>
                </a:lnTo>
                <a:lnTo>
                  <a:pt x="1813" y="1356"/>
                </a:lnTo>
                <a:lnTo>
                  <a:pt x="1815" y="1362"/>
                </a:lnTo>
                <a:lnTo>
                  <a:pt x="1820" y="1368"/>
                </a:lnTo>
                <a:lnTo>
                  <a:pt x="1824" y="1355"/>
                </a:lnTo>
                <a:lnTo>
                  <a:pt x="1829" y="1349"/>
                </a:lnTo>
                <a:lnTo>
                  <a:pt x="1833" y="1349"/>
                </a:lnTo>
                <a:lnTo>
                  <a:pt x="1835" y="1347"/>
                </a:lnTo>
                <a:lnTo>
                  <a:pt x="1840" y="1353"/>
                </a:lnTo>
                <a:lnTo>
                  <a:pt x="1844" y="1355"/>
                </a:lnTo>
                <a:lnTo>
                  <a:pt x="1849" y="1358"/>
                </a:lnTo>
                <a:lnTo>
                  <a:pt x="1853" y="1360"/>
                </a:lnTo>
                <a:lnTo>
                  <a:pt x="1857" y="1362"/>
                </a:lnTo>
                <a:lnTo>
                  <a:pt x="1860" y="1368"/>
                </a:lnTo>
                <a:lnTo>
                  <a:pt x="1864" y="1374"/>
                </a:lnTo>
                <a:lnTo>
                  <a:pt x="1868" y="1372"/>
                </a:lnTo>
                <a:lnTo>
                  <a:pt x="1873" y="1380"/>
                </a:lnTo>
                <a:lnTo>
                  <a:pt x="1877" y="1380"/>
                </a:lnTo>
                <a:lnTo>
                  <a:pt x="1880" y="1368"/>
                </a:lnTo>
                <a:lnTo>
                  <a:pt x="1884" y="1376"/>
                </a:lnTo>
                <a:lnTo>
                  <a:pt x="1888" y="1392"/>
                </a:lnTo>
                <a:lnTo>
                  <a:pt x="1893" y="1392"/>
                </a:lnTo>
                <a:lnTo>
                  <a:pt x="1897" y="1382"/>
                </a:lnTo>
                <a:lnTo>
                  <a:pt x="1900" y="1380"/>
                </a:lnTo>
                <a:lnTo>
                  <a:pt x="1904" y="1384"/>
                </a:lnTo>
                <a:lnTo>
                  <a:pt x="1908" y="1384"/>
                </a:lnTo>
                <a:lnTo>
                  <a:pt x="1913" y="1380"/>
                </a:lnTo>
                <a:lnTo>
                  <a:pt x="1917" y="1366"/>
                </a:lnTo>
                <a:lnTo>
                  <a:pt x="1919" y="1355"/>
                </a:lnTo>
                <a:lnTo>
                  <a:pt x="1924" y="1339"/>
                </a:lnTo>
                <a:lnTo>
                  <a:pt x="1928" y="1327"/>
                </a:lnTo>
                <a:lnTo>
                  <a:pt x="1933" y="1313"/>
                </a:lnTo>
                <a:lnTo>
                  <a:pt x="1937" y="1297"/>
                </a:lnTo>
                <a:lnTo>
                  <a:pt x="1942" y="1284"/>
                </a:lnTo>
                <a:lnTo>
                  <a:pt x="1944" y="1252"/>
                </a:lnTo>
                <a:lnTo>
                  <a:pt x="1948" y="1225"/>
                </a:lnTo>
                <a:lnTo>
                  <a:pt x="1953" y="1179"/>
                </a:lnTo>
                <a:lnTo>
                  <a:pt x="1957" y="1142"/>
                </a:lnTo>
                <a:lnTo>
                  <a:pt x="1962" y="1103"/>
                </a:lnTo>
                <a:lnTo>
                  <a:pt x="1964" y="1049"/>
                </a:lnTo>
                <a:lnTo>
                  <a:pt x="1968" y="992"/>
                </a:lnTo>
                <a:lnTo>
                  <a:pt x="1973" y="925"/>
                </a:lnTo>
                <a:lnTo>
                  <a:pt x="1977" y="841"/>
                </a:lnTo>
                <a:lnTo>
                  <a:pt x="1982" y="760"/>
                </a:lnTo>
                <a:lnTo>
                  <a:pt x="1984" y="679"/>
                </a:lnTo>
                <a:lnTo>
                  <a:pt x="1988" y="610"/>
                </a:lnTo>
                <a:lnTo>
                  <a:pt x="1993" y="567"/>
                </a:lnTo>
                <a:lnTo>
                  <a:pt x="1997" y="526"/>
                </a:lnTo>
                <a:lnTo>
                  <a:pt x="2001" y="465"/>
                </a:lnTo>
                <a:lnTo>
                  <a:pt x="2004" y="414"/>
                </a:lnTo>
                <a:lnTo>
                  <a:pt x="2008" y="353"/>
                </a:lnTo>
                <a:lnTo>
                  <a:pt x="2013" y="292"/>
                </a:lnTo>
                <a:lnTo>
                  <a:pt x="2017" y="225"/>
                </a:lnTo>
                <a:lnTo>
                  <a:pt x="2021" y="168"/>
                </a:lnTo>
                <a:lnTo>
                  <a:pt x="2026" y="112"/>
                </a:lnTo>
                <a:lnTo>
                  <a:pt x="2028" y="59"/>
                </a:lnTo>
                <a:lnTo>
                  <a:pt x="2033" y="20"/>
                </a:lnTo>
                <a:lnTo>
                  <a:pt x="2037" y="0"/>
                </a:lnTo>
                <a:lnTo>
                  <a:pt x="2041" y="16"/>
                </a:lnTo>
                <a:lnTo>
                  <a:pt x="2046" y="53"/>
                </a:lnTo>
                <a:lnTo>
                  <a:pt x="2048" y="116"/>
                </a:lnTo>
                <a:lnTo>
                  <a:pt x="2052" y="179"/>
                </a:lnTo>
                <a:lnTo>
                  <a:pt x="2057" y="229"/>
                </a:lnTo>
                <a:lnTo>
                  <a:pt x="2061" y="278"/>
                </a:lnTo>
                <a:lnTo>
                  <a:pt x="2066" y="329"/>
                </a:lnTo>
                <a:lnTo>
                  <a:pt x="2068" y="378"/>
                </a:lnTo>
                <a:lnTo>
                  <a:pt x="2072" y="425"/>
                </a:lnTo>
                <a:lnTo>
                  <a:pt x="2077" y="484"/>
                </a:lnTo>
                <a:lnTo>
                  <a:pt x="2081" y="545"/>
                </a:lnTo>
                <a:lnTo>
                  <a:pt x="2086" y="583"/>
                </a:lnTo>
                <a:lnTo>
                  <a:pt x="2088" y="628"/>
                </a:lnTo>
                <a:lnTo>
                  <a:pt x="2092" y="691"/>
                </a:lnTo>
                <a:lnTo>
                  <a:pt x="2097" y="770"/>
                </a:lnTo>
                <a:lnTo>
                  <a:pt x="2101" y="849"/>
                </a:lnTo>
                <a:lnTo>
                  <a:pt x="2106" y="933"/>
                </a:lnTo>
                <a:lnTo>
                  <a:pt x="2110" y="1016"/>
                </a:lnTo>
                <a:lnTo>
                  <a:pt x="2112" y="1089"/>
                </a:lnTo>
                <a:lnTo>
                  <a:pt x="2117" y="1166"/>
                </a:lnTo>
                <a:lnTo>
                  <a:pt x="2121" y="1240"/>
                </a:lnTo>
                <a:lnTo>
                  <a:pt x="2126" y="1297"/>
                </a:lnTo>
                <a:lnTo>
                  <a:pt x="2130" y="1358"/>
                </a:lnTo>
                <a:lnTo>
                  <a:pt x="2132" y="1406"/>
                </a:lnTo>
                <a:lnTo>
                  <a:pt x="2137" y="1439"/>
                </a:lnTo>
                <a:lnTo>
                  <a:pt x="2141" y="1477"/>
                </a:lnTo>
                <a:lnTo>
                  <a:pt x="2146" y="1486"/>
                </a:lnTo>
                <a:lnTo>
                  <a:pt x="2150" y="1486"/>
                </a:lnTo>
                <a:lnTo>
                  <a:pt x="2152" y="1500"/>
                </a:lnTo>
                <a:lnTo>
                  <a:pt x="2157" y="1514"/>
                </a:lnTo>
                <a:lnTo>
                  <a:pt x="2161" y="1520"/>
                </a:lnTo>
                <a:lnTo>
                  <a:pt x="2166" y="1530"/>
                </a:lnTo>
                <a:lnTo>
                  <a:pt x="2170" y="1530"/>
                </a:lnTo>
                <a:lnTo>
                  <a:pt x="2172" y="1540"/>
                </a:lnTo>
                <a:lnTo>
                  <a:pt x="2177" y="1561"/>
                </a:lnTo>
                <a:lnTo>
                  <a:pt x="2181" y="1567"/>
                </a:lnTo>
                <a:lnTo>
                  <a:pt x="2185" y="1583"/>
                </a:lnTo>
                <a:lnTo>
                  <a:pt x="2190" y="1581"/>
                </a:lnTo>
                <a:lnTo>
                  <a:pt x="2194" y="1587"/>
                </a:lnTo>
                <a:lnTo>
                  <a:pt x="2197" y="1595"/>
                </a:lnTo>
                <a:lnTo>
                  <a:pt x="2201" y="1591"/>
                </a:lnTo>
                <a:lnTo>
                  <a:pt x="2205" y="1599"/>
                </a:lnTo>
                <a:lnTo>
                  <a:pt x="2210" y="1604"/>
                </a:lnTo>
                <a:lnTo>
                  <a:pt x="2214" y="1612"/>
                </a:lnTo>
                <a:lnTo>
                  <a:pt x="2217" y="1618"/>
                </a:lnTo>
                <a:lnTo>
                  <a:pt x="2221" y="1614"/>
                </a:lnTo>
                <a:lnTo>
                  <a:pt x="2225" y="1618"/>
                </a:lnTo>
                <a:lnTo>
                  <a:pt x="2230" y="1616"/>
                </a:lnTo>
                <a:lnTo>
                  <a:pt x="2234" y="1614"/>
                </a:lnTo>
                <a:lnTo>
                  <a:pt x="2236" y="1616"/>
                </a:lnTo>
                <a:lnTo>
                  <a:pt x="2241" y="1618"/>
                </a:lnTo>
                <a:lnTo>
                  <a:pt x="2245" y="1612"/>
                </a:lnTo>
                <a:lnTo>
                  <a:pt x="2250" y="1612"/>
                </a:lnTo>
                <a:lnTo>
                  <a:pt x="2254" y="1610"/>
                </a:lnTo>
                <a:lnTo>
                  <a:pt x="2259" y="1604"/>
                </a:lnTo>
                <a:lnTo>
                  <a:pt x="2261" y="1604"/>
                </a:lnTo>
                <a:lnTo>
                  <a:pt x="2265" y="1604"/>
                </a:lnTo>
                <a:lnTo>
                  <a:pt x="2270" y="1603"/>
                </a:lnTo>
                <a:lnTo>
                  <a:pt x="2274" y="1593"/>
                </a:lnTo>
                <a:lnTo>
                  <a:pt x="2279" y="1591"/>
                </a:lnTo>
                <a:lnTo>
                  <a:pt x="2281" y="1579"/>
                </a:lnTo>
                <a:lnTo>
                  <a:pt x="2285" y="1583"/>
                </a:lnTo>
                <a:lnTo>
                  <a:pt x="2290" y="1581"/>
                </a:lnTo>
                <a:lnTo>
                  <a:pt x="2294" y="1569"/>
                </a:lnTo>
                <a:lnTo>
                  <a:pt x="2299" y="1551"/>
                </a:lnTo>
                <a:lnTo>
                  <a:pt x="2301" y="1545"/>
                </a:lnTo>
                <a:lnTo>
                  <a:pt x="2305" y="1545"/>
                </a:lnTo>
                <a:lnTo>
                  <a:pt x="2310" y="1534"/>
                </a:lnTo>
                <a:lnTo>
                  <a:pt x="2314" y="1524"/>
                </a:lnTo>
                <a:lnTo>
                  <a:pt x="2318" y="1510"/>
                </a:lnTo>
                <a:lnTo>
                  <a:pt x="2321" y="1496"/>
                </a:lnTo>
                <a:lnTo>
                  <a:pt x="2325" y="1480"/>
                </a:lnTo>
                <a:lnTo>
                  <a:pt x="2330" y="1455"/>
                </a:lnTo>
                <a:lnTo>
                  <a:pt x="2334" y="1431"/>
                </a:lnTo>
                <a:lnTo>
                  <a:pt x="2338" y="1406"/>
                </a:lnTo>
                <a:lnTo>
                  <a:pt x="2343" y="1388"/>
                </a:lnTo>
                <a:lnTo>
                  <a:pt x="2345" y="1353"/>
                </a:lnTo>
                <a:lnTo>
                  <a:pt x="2350" y="1307"/>
                </a:lnTo>
                <a:lnTo>
                  <a:pt x="2354" y="1266"/>
                </a:lnTo>
                <a:lnTo>
                  <a:pt x="2358" y="1213"/>
                </a:lnTo>
                <a:lnTo>
                  <a:pt x="2363" y="1183"/>
                </a:lnTo>
                <a:lnTo>
                  <a:pt x="2365" y="1175"/>
                </a:lnTo>
                <a:lnTo>
                  <a:pt x="2369" y="1156"/>
                </a:lnTo>
                <a:lnTo>
                  <a:pt x="2374" y="1124"/>
                </a:lnTo>
                <a:lnTo>
                  <a:pt x="2378" y="1138"/>
                </a:lnTo>
                <a:lnTo>
                  <a:pt x="2383" y="1166"/>
                </a:lnTo>
                <a:lnTo>
                  <a:pt x="2385" y="1191"/>
                </a:lnTo>
                <a:lnTo>
                  <a:pt x="2389" y="1199"/>
                </a:lnTo>
                <a:lnTo>
                  <a:pt x="2394" y="1209"/>
                </a:lnTo>
                <a:lnTo>
                  <a:pt x="2398" y="1232"/>
                </a:lnTo>
                <a:lnTo>
                  <a:pt x="2403" y="1246"/>
                </a:lnTo>
                <a:lnTo>
                  <a:pt x="2405" y="1266"/>
                </a:lnTo>
                <a:lnTo>
                  <a:pt x="2409" y="1282"/>
                </a:lnTo>
                <a:lnTo>
                  <a:pt x="2414" y="1309"/>
                </a:lnTo>
                <a:lnTo>
                  <a:pt x="2418" y="1319"/>
                </a:lnTo>
                <a:lnTo>
                  <a:pt x="2423" y="1327"/>
                </a:lnTo>
                <a:lnTo>
                  <a:pt x="2427" y="1347"/>
                </a:lnTo>
                <a:lnTo>
                  <a:pt x="2429" y="1374"/>
                </a:lnTo>
                <a:lnTo>
                  <a:pt x="2434" y="1386"/>
                </a:lnTo>
                <a:lnTo>
                  <a:pt x="2438" y="1412"/>
                </a:lnTo>
                <a:lnTo>
                  <a:pt x="2443" y="1419"/>
                </a:lnTo>
                <a:lnTo>
                  <a:pt x="2447" y="1437"/>
                </a:lnTo>
                <a:lnTo>
                  <a:pt x="2449" y="1459"/>
                </a:lnTo>
                <a:lnTo>
                  <a:pt x="2454" y="1482"/>
                </a:lnTo>
                <a:lnTo>
                  <a:pt x="2458" y="1506"/>
                </a:lnTo>
                <a:lnTo>
                  <a:pt x="2463" y="1516"/>
                </a:lnTo>
                <a:lnTo>
                  <a:pt x="2467" y="1536"/>
                </a:lnTo>
                <a:lnTo>
                  <a:pt x="2469" y="1551"/>
                </a:lnTo>
                <a:lnTo>
                  <a:pt x="2474" y="1553"/>
                </a:lnTo>
                <a:lnTo>
                  <a:pt x="2478" y="1575"/>
                </a:lnTo>
                <a:lnTo>
                  <a:pt x="2483" y="1591"/>
                </a:lnTo>
                <a:lnTo>
                  <a:pt x="2487" y="1599"/>
                </a:lnTo>
                <a:lnTo>
                  <a:pt x="2489" y="1614"/>
                </a:lnTo>
                <a:lnTo>
                  <a:pt x="2494" y="1612"/>
                </a:lnTo>
                <a:lnTo>
                  <a:pt x="2498" y="1618"/>
                </a:lnTo>
                <a:lnTo>
                  <a:pt x="2502" y="1612"/>
                </a:lnTo>
                <a:lnTo>
                  <a:pt x="2507" y="1612"/>
                </a:lnTo>
                <a:lnTo>
                  <a:pt x="2511" y="1628"/>
                </a:lnTo>
                <a:lnTo>
                  <a:pt x="2514" y="1636"/>
                </a:lnTo>
                <a:lnTo>
                  <a:pt x="2518" y="1642"/>
                </a:lnTo>
                <a:lnTo>
                  <a:pt x="2522" y="1642"/>
                </a:lnTo>
                <a:lnTo>
                  <a:pt x="2527" y="1642"/>
                </a:lnTo>
                <a:lnTo>
                  <a:pt x="2531" y="1648"/>
                </a:lnTo>
                <a:lnTo>
                  <a:pt x="2534" y="1646"/>
                </a:lnTo>
                <a:lnTo>
                  <a:pt x="2538" y="1642"/>
                </a:lnTo>
                <a:lnTo>
                  <a:pt x="2542" y="1644"/>
                </a:lnTo>
                <a:lnTo>
                  <a:pt x="2547" y="1650"/>
                </a:lnTo>
                <a:lnTo>
                  <a:pt x="2551" y="1646"/>
                </a:lnTo>
                <a:lnTo>
                  <a:pt x="2553" y="1648"/>
                </a:lnTo>
                <a:lnTo>
                  <a:pt x="2558" y="1658"/>
                </a:lnTo>
                <a:lnTo>
                  <a:pt x="2562" y="1664"/>
                </a:lnTo>
                <a:lnTo>
                  <a:pt x="2567" y="1660"/>
                </a:lnTo>
                <a:lnTo>
                  <a:pt x="2571" y="1654"/>
                </a:lnTo>
                <a:lnTo>
                  <a:pt x="2573" y="1646"/>
                </a:lnTo>
                <a:lnTo>
                  <a:pt x="2578" y="1642"/>
                </a:lnTo>
                <a:lnTo>
                  <a:pt x="2582" y="1658"/>
                </a:lnTo>
                <a:lnTo>
                  <a:pt x="2587" y="1650"/>
                </a:lnTo>
                <a:lnTo>
                  <a:pt x="2591" y="1640"/>
                </a:lnTo>
                <a:lnTo>
                  <a:pt x="2596" y="1646"/>
                </a:lnTo>
                <a:lnTo>
                  <a:pt x="2598" y="1642"/>
                </a:lnTo>
                <a:lnTo>
                  <a:pt x="2602" y="1642"/>
                </a:lnTo>
                <a:lnTo>
                  <a:pt x="2607" y="1638"/>
                </a:lnTo>
                <a:lnTo>
                  <a:pt x="2611" y="1638"/>
                </a:lnTo>
                <a:lnTo>
                  <a:pt x="2616" y="1646"/>
                </a:lnTo>
                <a:lnTo>
                  <a:pt x="2618" y="1648"/>
                </a:lnTo>
                <a:lnTo>
                  <a:pt x="2622" y="1644"/>
                </a:lnTo>
                <a:lnTo>
                  <a:pt x="2627" y="1638"/>
                </a:lnTo>
                <a:lnTo>
                  <a:pt x="2631" y="1642"/>
                </a:lnTo>
                <a:lnTo>
                  <a:pt x="2635" y="1642"/>
                </a:lnTo>
                <a:lnTo>
                  <a:pt x="2638" y="1638"/>
                </a:lnTo>
                <a:lnTo>
                  <a:pt x="2642" y="1640"/>
                </a:lnTo>
                <a:lnTo>
                  <a:pt x="2647" y="1644"/>
                </a:lnTo>
                <a:lnTo>
                  <a:pt x="2651" y="1642"/>
                </a:lnTo>
                <a:lnTo>
                  <a:pt x="2655" y="1644"/>
                </a:lnTo>
                <a:lnTo>
                  <a:pt x="2660" y="1650"/>
                </a:lnTo>
                <a:lnTo>
                  <a:pt x="2662" y="1646"/>
                </a:lnTo>
                <a:lnTo>
                  <a:pt x="2667" y="1640"/>
                </a:lnTo>
                <a:lnTo>
                  <a:pt x="2671" y="1640"/>
                </a:lnTo>
                <a:lnTo>
                  <a:pt x="2675" y="1636"/>
                </a:lnTo>
                <a:lnTo>
                  <a:pt x="2680" y="1640"/>
                </a:lnTo>
                <a:lnTo>
                  <a:pt x="2682" y="1642"/>
                </a:lnTo>
                <a:lnTo>
                  <a:pt x="2686" y="1642"/>
                </a:lnTo>
                <a:lnTo>
                  <a:pt x="2691" y="1644"/>
                </a:lnTo>
                <a:lnTo>
                  <a:pt x="2695" y="1642"/>
                </a:lnTo>
                <a:lnTo>
                  <a:pt x="2700" y="1644"/>
                </a:lnTo>
                <a:lnTo>
                  <a:pt x="2702" y="1642"/>
                </a:lnTo>
                <a:lnTo>
                  <a:pt x="2706" y="1634"/>
                </a:lnTo>
                <a:lnTo>
                  <a:pt x="2711" y="1642"/>
                </a:lnTo>
                <a:lnTo>
                  <a:pt x="2715" y="1652"/>
                </a:lnTo>
                <a:lnTo>
                  <a:pt x="2720" y="1640"/>
                </a:lnTo>
                <a:lnTo>
                  <a:pt x="2722" y="1644"/>
                </a:lnTo>
                <a:lnTo>
                  <a:pt x="2726" y="1642"/>
                </a:lnTo>
                <a:lnTo>
                  <a:pt x="2731" y="1642"/>
                </a:lnTo>
                <a:lnTo>
                  <a:pt x="2735" y="1642"/>
                </a:lnTo>
                <a:lnTo>
                  <a:pt x="2740" y="1648"/>
                </a:lnTo>
                <a:lnTo>
                  <a:pt x="2744" y="1638"/>
                </a:lnTo>
                <a:lnTo>
                  <a:pt x="2746" y="1630"/>
                </a:lnTo>
                <a:lnTo>
                  <a:pt x="2751" y="1634"/>
                </a:lnTo>
                <a:lnTo>
                  <a:pt x="2755" y="1628"/>
                </a:lnTo>
                <a:lnTo>
                  <a:pt x="2760" y="1626"/>
                </a:lnTo>
                <a:lnTo>
                  <a:pt x="2764" y="1618"/>
                </a:lnTo>
                <a:lnTo>
                  <a:pt x="2766" y="1632"/>
                </a:lnTo>
                <a:lnTo>
                  <a:pt x="2771" y="1638"/>
                </a:lnTo>
                <a:lnTo>
                  <a:pt x="2775" y="1632"/>
                </a:lnTo>
                <a:lnTo>
                  <a:pt x="2780" y="1628"/>
                </a:lnTo>
                <a:lnTo>
                  <a:pt x="2784" y="1630"/>
                </a:lnTo>
                <a:lnTo>
                  <a:pt x="2786" y="1626"/>
                </a:lnTo>
                <a:lnTo>
                  <a:pt x="2791" y="1630"/>
                </a:lnTo>
                <a:lnTo>
                  <a:pt x="2795" y="1636"/>
                </a:lnTo>
                <a:lnTo>
                  <a:pt x="2800" y="1630"/>
                </a:lnTo>
                <a:lnTo>
                  <a:pt x="2804" y="1636"/>
                </a:lnTo>
                <a:lnTo>
                  <a:pt x="2806" y="1644"/>
                </a:lnTo>
                <a:lnTo>
                  <a:pt x="2811" y="1636"/>
                </a:lnTo>
                <a:lnTo>
                  <a:pt x="2815" y="1636"/>
                </a:lnTo>
                <a:lnTo>
                  <a:pt x="2819" y="1636"/>
                </a:lnTo>
                <a:lnTo>
                  <a:pt x="2824" y="1634"/>
                </a:lnTo>
                <a:lnTo>
                  <a:pt x="2828" y="1622"/>
                </a:lnTo>
                <a:lnTo>
                  <a:pt x="2831" y="1626"/>
                </a:lnTo>
                <a:lnTo>
                  <a:pt x="2835" y="1634"/>
                </a:lnTo>
                <a:lnTo>
                  <a:pt x="2839" y="1634"/>
                </a:lnTo>
                <a:lnTo>
                  <a:pt x="2844" y="1634"/>
                </a:lnTo>
                <a:lnTo>
                  <a:pt x="2848" y="1638"/>
                </a:lnTo>
                <a:lnTo>
                  <a:pt x="2851" y="1646"/>
                </a:lnTo>
                <a:lnTo>
                  <a:pt x="2855" y="1646"/>
                </a:lnTo>
                <a:lnTo>
                  <a:pt x="2859" y="1632"/>
                </a:lnTo>
                <a:lnTo>
                  <a:pt x="2864" y="1630"/>
                </a:lnTo>
                <a:lnTo>
                  <a:pt x="2868" y="1624"/>
                </a:lnTo>
                <a:lnTo>
                  <a:pt x="2870" y="1628"/>
                </a:lnTo>
                <a:lnTo>
                  <a:pt x="2875" y="1634"/>
                </a:lnTo>
                <a:lnTo>
                  <a:pt x="2879" y="1636"/>
                </a:lnTo>
                <a:lnTo>
                  <a:pt x="2884" y="1640"/>
                </a:lnTo>
                <a:lnTo>
                  <a:pt x="2888" y="1634"/>
                </a:lnTo>
                <a:lnTo>
                  <a:pt x="2890" y="1632"/>
                </a:lnTo>
                <a:lnTo>
                  <a:pt x="2895" y="1640"/>
                </a:lnTo>
                <a:lnTo>
                  <a:pt x="2899" y="1638"/>
                </a:lnTo>
                <a:lnTo>
                  <a:pt x="2904" y="1638"/>
                </a:lnTo>
                <a:lnTo>
                  <a:pt x="2908" y="1642"/>
                </a:lnTo>
                <a:lnTo>
                  <a:pt x="2913" y="1640"/>
                </a:lnTo>
                <a:lnTo>
                  <a:pt x="2915" y="1630"/>
                </a:lnTo>
                <a:lnTo>
                  <a:pt x="2919" y="1632"/>
                </a:lnTo>
                <a:lnTo>
                  <a:pt x="2924" y="1640"/>
                </a:lnTo>
                <a:lnTo>
                  <a:pt x="2928" y="1638"/>
                </a:lnTo>
                <a:lnTo>
                  <a:pt x="2933" y="1638"/>
                </a:lnTo>
                <a:lnTo>
                  <a:pt x="2935" y="1642"/>
                </a:lnTo>
                <a:lnTo>
                  <a:pt x="2939" y="1632"/>
                </a:lnTo>
                <a:lnTo>
                  <a:pt x="2944" y="1628"/>
                </a:lnTo>
                <a:lnTo>
                  <a:pt x="2948" y="1626"/>
                </a:lnTo>
                <a:lnTo>
                  <a:pt x="2952" y="1632"/>
                </a:lnTo>
                <a:lnTo>
                  <a:pt x="2955" y="1644"/>
                </a:lnTo>
                <a:lnTo>
                  <a:pt x="2959" y="1640"/>
                </a:lnTo>
                <a:lnTo>
                  <a:pt x="2964" y="1630"/>
                </a:lnTo>
                <a:lnTo>
                  <a:pt x="2968" y="1634"/>
                </a:lnTo>
                <a:lnTo>
                  <a:pt x="2972" y="1644"/>
                </a:lnTo>
                <a:lnTo>
                  <a:pt x="2975" y="1628"/>
                </a:lnTo>
                <a:lnTo>
                  <a:pt x="2979" y="1632"/>
                </a:lnTo>
                <a:lnTo>
                  <a:pt x="2984" y="1642"/>
                </a:lnTo>
                <a:lnTo>
                  <a:pt x="2988" y="1644"/>
                </a:lnTo>
                <a:lnTo>
                  <a:pt x="2992" y="1640"/>
                </a:lnTo>
                <a:lnTo>
                  <a:pt x="2997" y="1646"/>
                </a:lnTo>
                <a:lnTo>
                  <a:pt x="2999" y="1638"/>
                </a:lnTo>
                <a:lnTo>
                  <a:pt x="3003" y="1630"/>
                </a:lnTo>
                <a:lnTo>
                  <a:pt x="3008" y="1632"/>
                </a:lnTo>
                <a:lnTo>
                  <a:pt x="3012" y="1630"/>
                </a:lnTo>
                <a:lnTo>
                  <a:pt x="3017" y="1642"/>
                </a:lnTo>
                <a:lnTo>
                  <a:pt x="3019" y="1638"/>
                </a:lnTo>
                <a:lnTo>
                  <a:pt x="3023" y="1636"/>
                </a:lnTo>
                <a:lnTo>
                  <a:pt x="3028" y="1638"/>
                </a:lnTo>
                <a:lnTo>
                  <a:pt x="3032" y="1640"/>
                </a:lnTo>
                <a:lnTo>
                  <a:pt x="3037" y="1638"/>
                </a:lnTo>
                <a:lnTo>
                  <a:pt x="3039" y="1632"/>
                </a:lnTo>
                <a:lnTo>
                  <a:pt x="3043" y="1632"/>
                </a:lnTo>
                <a:lnTo>
                  <a:pt x="3048" y="1638"/>
                </a:lnTo>
                <a:lnTo>
                  <a:pt x="3052" y="1642"/>
                </a:lnTo>
                <a:lnTo>
                  <a:pt x="3057" y="1630"/>
                </a:lnTo>
                <a:lnTo>
                  <a:pt x="3059" y="1622"/>
                </a:lnTo>
                <a:lnTo>
                  <a:pt x="3063" y="1632"/>
                </a:lnTo>
                <a:lnTo>
                  <a:pt x="3068" y="1634"/>
                </a:lnTo>
                <a:lnTo>
                  <a:pt x="3072" y="1632"/>
                </a:lnTo>
                <a:lnTo>
                  <a:pt x="3077" y="1638"/>
                </a:lnTo>
                <a:lnTo>
                  <a:pt x="3081" y="1636"/>
                </a:lnTo>
                <a:lnTo>
                  <a:pt x="3083" y="1630"/>
                </a:lnTo>
                <a:lnTo>
                  <a:pt x="3088" y="1624"/>
                </a:lnTo>
                <a:lnTo>
                  <a:pt x="3092" y="1630"/>
                </a:lnTo>
                <a:lnTo>
                  <a:pt x="3097" y="1632"/>
                </a:lnTo>
                <a:lnTo>
                  <a:pt x="3101" y="1626"/>
                </a:lnTo>
                <a:lnTo>
                  <a:pt x="3103" y="1626"/>
                </a:lnTo>
                <a:lnTo>
                  <a:pt x="3108" y="1632"/>
                </a:lnTo>
                <a:lnTo>
                  <a:pt x="3112" y="1638"/>
                </a:lnTo>
                <a:lnTo>
                  <a:pt x="3117" y="1636"/>
                </a:lnTo>
                <a:lnTo>
                  <a:pt x="3121" y="1634"/>
                </a:lnTo>
                <a:lnTo>
                  <a:pt x="3123" y="1622"/>
                </a:lnTo>
                <a:lnTo>
                  <a:pt x="3128" y="1622"/>
                </a:lnTo>
                <a:lnTo>
                  <a:pt x="3132" y="1630"/>
                </a:lnTo>
                <a:lnTo>
                  <a:pt x="3136" y="1626"/>
                </a:lnTo>
                <a:lnTo>
                  <a:pt x="3141" y="1634"/>
                </a:lnTo>
                <a:lnTo>
                  <a:pt x="3145" y="1638"/>
                </a:lnTo>
                <a:lnTo>
                  <a:pt x="3148" y="1622"/>
                </a:lnTo>
                <a:lnTo>
                  <a:pt x="3152" y="1632"/>
                </a:lnTo>
                <a:lnTo>
                  <a:pt x="3156" y="1638"/>
                </a:lnTo>
                <a:lnTo>
                  <a:pt x="3161" y="1630"/>
                </a:lnTo>
                <a:lnTo>
                  <a:pt x="3165" y="1634"/>
                </a:lnTo>
                <a:lnTo>
                  <a:pt x="3168" y="1624"/>
                </a:lnTo>
                <a:lnTo>
                  <a:pt x="3172" y="1630"/>
                </a:lnTo>
                <a:lnTo>
                  <a:pt x="3176" y="1622"/>
                </a:lnTo>
                <a:lnTo>
                  <a:pt x="3181" y="1632"/>
                </a:lnTo>
                <a:lnTo>
                  <a:pt x="3185" y="1626"/>
                </a:lnTo>
                <a:lnTo>
                  <a:pt x="3187" y="1630"/>
                </a:lnTo>
                <a:lnTo>
                  <a:pt x="3192" y="1628"/>
                </a:lnTo>
                <a:lnTo>
                  <a:pt x="3196" y="1618"/>
                </a:lnTo>
                <a:lnTo>
                  <a:pt x="3201" y="1626"/>
                </a:lnTo>
                <a:lnTo>
                  <a:pt x="3205" y="1622"/>
                </a:lnTo>
                <a:lnTo>
                  <a:pt x="3207" y="1620"/>
                </a:lnTo>
                <a:lnTo>
                  <a:pt x="3212" y="1632"/>
                </a:lnTo>
                <a:lnTo>
                  <a:pt x="3216" y="1630"/>
                </a:lnTo>
                <a:lnTo>
                  <a:pt x="3221" y="1618"/>
                </a:lnTo>
                <a:lnTo>
                  <a:pt x="3225" y="1612"/>
                </a:lnTo>
                <a:lnTo>
                  <a:pt x="3230" y="1616"/>
                </a:lnTo>
                <a:lnTo>
                  <a:pt x="3232" y="1630"/>
                </a:lnTo>
                <a:lnTo>
                  <a:pt x="3236" y="1628"/>
                </a:lnTo>
                <a:lnTo>
                  <a:pt x="3241" y="1616"/>
                </a:lnTo>
                <a:lnTo>
                  <a:pt x="3245" y="1614"/>
                </a:lnTo>
                <a:lnTo>
                  <a:pt x="3250" y="1626"/>
                </a:lnTo>
                <a:lnTo>
                  <a:pt x="3252" y="1614"/>
                </a:lnTo>
                <a:lnTo>
                  <a:pt x="3256" y="1614"/>
                </a:lnTo>
                <a:lnTo>
                  <a:pt x="3261" y="1614"/>
                </a:lnTo>
                <a:lnTo>
                  <a:pt x="3265" y="1612"/>
                </a:lnTo>
                <a:lnTo>
                  <a:pt x="3269" y="1606"/>
                </a:lnTo>
                <a:lnTo>
                  <a:pt x="3272" y="1622"/>
                </a:lnTo>
                <a:lnTo>
                  <a:pt x="3276" y="1622"/>
                </a:lnTo>
                <a:lnTo>
                  <a:pt x="3281" y="1620"/>
                </a:lnTo>
                <a:lnTo>
                  <a:pt x="3285" y="1628"/>
                </a:lnTo>
                <a:lnTo>
                  <a:pt x="3289" y="1618"/>
                </a:lnTo>
                <a:lnTo>
                  <a:pt x="3292" y="1622"/>
                </a:lnTo>
                <a:lnTo>
                  <a:pt x="3296" y="1612"/>
                </a:lnTo>
                <a:lnTo>
                  <a:pt x="3301" y="1601"/>
                </a:lnTo>
                <a:lnTo>
                  <a:pt x="3305" y="1616"/>
                </a:lnTo>
                <a:lnTo>
                  <a:pt x="3309" y="1610"/>
                </a:lnTo>
                <a:lnTo>
                  <a:pt x="3314" y="1614"/>
                </a:lnTo>
                <a:lnTo>
                  <a:pt x="3316" y="1601"/>
                </a:lnTo>
                <a:lnTo>
                  <a:pt x="3320" y="1606"/>
                </a:lnTo>
                <a:lnTo>
                  <a:pt x="3325" y="1610"/>
                </a:lnTo>
                <a:lnTo>
                  <a:pt x="3329" y="1610"/>
                </a:lnTo>
                <a:lnTo>
                  <a:pt x="3334" y="1620"/>
                </a:lnTo>
                <a:lnTo>
                  <a:pt x="3336" y="1620"/>
                </a:lnTo>
                <a:lnTo>
                  <a:pt x="3340" y="1610"/>
                </a:lnTo>
                <a:lnTo>
                  <a:pt x="3345" y="1612"/>
                </a:lnTo>
                <a:lnTo>
                  <a:pt x="3349" y="1620"/>
                </a:lnTo>
                <a:lnTo>
                  <a:pt x="3354" y="1616"/>
                </a:lnTo>
                <a:lnTo>
                  <a:pt x="3356" y="1610"/>
                </a:lnTo>
                <a:lnTo>
                  <a:pt x="3360" y="1616"/>
                </a:lnTo>
                <a:lnTo>
                  <a:pt x="3365" y="1608"/>
                </a:lnTo>
                <a:lnTo>
                  <a:pt x="3369" y="1618"/>
                </a:lnTo>
                <a:lnTo>
                  <a:pt x="3374" y="1616"/>
                </a:lnTo>
                <a:lnTo>
                  <a:pt x="3376" y="1614"/>
                </a:lnTo>
                <a:lnTo>
                  <a:pt x="3380" y="1620"/>
                </a:lnTo>
                <a:lnTo>
                  <a:pt x="3385" y="1624"/>
                </a:lnTo>
                <a:lnTo>
                  <a:pt x="3389" y="1624"/>
                </a:lnTo>
                <a:lnTo>
                  <a:pt x="3394" y="1614"/>
                </a:lnTo>
                <a:lnTo>
                  <a:pt x="3398" y="1610"/>
                </a:lnTo>
                <a:lnTo>
                  <a:pt x="3400" y="1604"/>
                </a:lnTo>
                <a:lnTo>
                  <a:pt x="3405" y="1620"/>
                </a:lnTo>
                <a:lnTo>
                  <a:pt x="3409" y="1616"/>
                </a:lnTo>
                <a:lnTo>
                  <a:pt x="3414" y="1616"/>
                </a:lnTo>
                <a:lnTo>
                  <a:pt x="3418" y="1612"/>
                </a:lnTo>
                <a:lnTo>
                  <a:pt x="3420" y="1608"/>
                </a:lnTo>
                <a:lnTo>
                  <a:pt x="3425" y="1612"/>
                </a:lnTo>
                <a:lnTo>
                  <a:pt x="3429" y="1610"/>
                </a:lnTo>
                <a:lnTo>
                  <a:pt x="3434" y="1614"/>
                </a:lnTo>
                <a:lnTo>
                  <a:pt x="3438" y="1610"/>
                </a:lnTo>
                <a:lnTo>
                  <a:pt x="3440" y="1614"/>
                </a:lnTo>
                <a:lnTo>
                  <a:pt x="3445" y="1620"/>
                </a:lnTo>
                <a:lnTo>
                  <a:pt x="3449" y="1612"/>
                </a:lnTo>
                <a:lnTo>
                  <a:pt x="3453" y="1614"/>
                </a:lnTo>
                <a:lnTo>
                  <a:pt x="3458" y="1606"/>
                </a:lnTo>
                <a:lnTo>
                  <a:pt x="3460" y="1610"/>
                </a:lnTo>
                <a:lnTo>
                  <a:pt x="3465" y="1616"/>
                </a:lnTo>
                <a:lnTo>
                  <a:pt x="3469" y="1620"/>
                </a:lnTo>
                <a:lnTo>
                  <a:pt x="3473" y="1618"/>
                </a:lnTo>
                <a:lnTo>
                  <a:pt x="3478" y="1620"/>
                </a:lnTo>
                <a:lnTo>
                  <a:pt x="3482" y="1624"/>
                </a:lnTo>
                <a:lnTo>
                  <a:pt x="3484" y="1618"/>
                </a:lnTo>
                <a:lnTo>
                  <a:pt x="3489" y="1614"/>
                </a:lnTo>
                <a:lnTo>
                  <a:pt x="3493" y="1608"/>
                </a:lnTo>
                <a:lnTo>
                  <a:pt x="3498" y="1622"/>
                </a:lnTo>
                <a:lnTo>
                  <a:pt x="3502" y="1612"/>
                </a:lnTo>
                <a:lnTo>
                  <a:pt x="3504" y="1599"/>
                </a:lnTo>
                <a:lnTo>
                  <a:pt x="3509" y="1601"/>
                </a:lnTo>
                <a:lnTo>
                  <a:pt x="3513" y="1597"/>
                </a:lnTo>
                <a:lnTo>
                  <a:pt x="3518" y="1610"/>
                </a:lnTo>
                <a:lnTo>
                  <a:pt x="3522" y="1614"/>
                </a:lnTo>
                <a:lnTo>
                  <a:pt x="3524" y="1601"/>
                </a:lnTo>
                <a:lnTo>
                  <a:pt x="3529" y="1603"/>
                </a:lnTo>
                <a:lnTo>
                  <a:pt x="3533" y="1603"/>
                </a:lnTo>
                <a:lnTo>
                  <a:pt x="3538" y="1593"/>
                </a:lnTo>
                <a:lnTo>
                  <a:pt x="3542" y="1589"/>
                </a:lnTo>
                <a:lnTo>
                  <a:pt x="3547" y="1597"/>
                </a:ln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4743450" y="6243638"/>
            <a:ext cx="4162425" cy="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731000" y="6465888"/>
            <a:ext cx="3270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(ppm)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540750" y="6273800"/>
            <a:ext cx="155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30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8220075" y="6273800"/>
            <a:ext cx="155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40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900988" y="6273800"/>
            <a:ext cx="155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50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580313" y="6273800"/>
            <a:ext cx="155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60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7258050" y="6273800"/>
            <a:ext cx="155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70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6938963" y="6273800"/>
            <a:ext cx="155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80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618288" y="6273800"/>
            <a:ext cx="155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90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283325" y="6273800"/>
            <a:ext cx="2333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100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5964238" y="6273800"/>
            <a:ext cx="2333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110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643563" y="6273800"/>
            <a:ext cx="2333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120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5322888" y="6273800"/>
            <a:ext cx="233362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130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5003800" y="6273800"/>
            <a:ext cx="2333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140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 flipV="1">
            <a:off x="88757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V="1">
            <a:off x="884237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88" name="Line 24"/>
          <p:cNvSpPr>
            <a:spLocks noChangeShapeType="1"/>
          </p:cNvSpPr>
          <p:nvPr/>
        </p:nvSpPr>
        <p:spPr bwMode="auto">
          <a:xfrm flipV="1">
            <a:off x="8812213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89" name="Line 25"/>
          <p:cNvSpPr>
            <a:spLocks noChangeShapeType="1"/>
          </p:cNvSpPr>
          <p:nvPr/>
        </p:nvSpPr>
        <p:spPr bwMode="auto">
          <a:xfrm flipV="1">
            <a:off x="8780463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 flipV="1">
            <a:off x="8745538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 flipV="1">
            <a:off x="871537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 flipV="1">
            <a:off x="86836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3" name="Line 29"/>
          <p:cNvSpPr>
            <a:spLocks noChangeShapeType="1"/>
          </p:cNvSpPr>
          <p:nvPr/>
        </p:nvSpPr>
        <p:spPr bwMode="auto">
          <a:xfrm flipV="1">
            <a:off x="8650288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 flipV="1">
            <a:off x="86185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 flipV="1">
            <a:off x="8586788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6" name="Line 32"/>
          <p:cNvSpPr>
            <a:spLocks noChangeShapeType="1"/>
          </p:cNvSpPr>
          <p:nvPr/>
        </p:nvSpPr>
        <p:spPr bwMode="auto">
          <a:xfrm flipV="1">
            <a:off x="85534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 flipV="1">
            <a:off x="8523288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 flipV="1">
            <a:off x="8491538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 flipV="1">
            <a:off x="846137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 flipV="1">
            <a:off x="8426450" y="6243638"/>
            <a:ext cx="1588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 flipV="1">
            <a:off x="839470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 flipV="1">
            <a:off x="83629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83296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4" name="Line 40"/>
          <p:cNvSpPr>
            <a:spLocks noChangeShapeType="1"/>
          </p:cNvSpPr>
          <p:nvPr/>
        </p:nvSpPr>
        <p:spPr bwMode="auto">
          <a:xfrm flipV="1">
            <a:off x="8299450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 flipV="1">
            <a:off x="8267700" y="6243638"/>
            <a:ext cx="0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 flipV="1">
            <a:off x="823436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 flipV="1">
            <a:off x="82026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V="1">
            <a:off x="817086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 flipV="1">
            <a:off x="81375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0" name="Line 46"/>
          <p:cNvSpPr>
            <a:spLocks noChangeShapeType="1"/>
          </p:cNvSpPr>
          <p:nvPr/>
        </p:nvSpPr>
        <p:spPr bwMode="auto">
          <a:xfrm flipV="1">
            <a:off x="8105775" y="6243638"/>
            <a:ext cx="1588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1" name="Line 47"/>
          <p:cNvSpPr>
            <a:spLocks noChangeShapeType="1"/>
          </p:cNvSpPr>
          <p:nvPr/>
        </p:nvSpPr>
        <p:spPr bwMode="auto">
          <a:xfrm flipV="1">
            <a:off x="80740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2" name="Line 48"/>
          <p:cNvSpPr>
            <a:spLocks noChangeShapeType="1"/>
          </p:cNvSpPr>
          <p:nvPr/>
        </p:nvSpPr>
        <p:spPr bwMode="auto">
          <a:xfrm flipV="1">
            <a:off x="804386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3" name="Line 49"/>
          <p:cNvSpPr>
            <a:spLocks noChangeShapeType="1"/>
          </p:cNvSpPr>
          <p:nvPr/>
        </p:nvSpPr>
        <p:spPr bwMode="auto">
          <a:xfrm flipV="1">
            <a:off x="801052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4" name="Line 50"/>
          <p:cNvSpPr>
            <a:spLocks noChangeShapeType="1"/>
          </p:cNvSpPr>
          <p:nvPr/>
        </p:nvSpPr>
        <p:spPr bwMode="auto">
          <a:xfrm flipV="1">
            <a:off x="797877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5" name="Line 51"/>
          <p:cNvSpPr>
            <a:spLocks noChangeShapeType="1"/>
          </p:cNvSpPr>
          <p:nvPr/>
        </p:nvSpPr>
        <p:spPr bwMode="auto">
          <a:xfrm flipV="1">
            <a:off x="7947025" y="6243638"/>
            <a:ext cx="1588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6" name="Line 52"/>
          <p:cNvSpPr>
            <a:spLocks noChangeShapeType="1"/>
          </p:cNvSpPr>
          <p:nvPr/>
        </p:nvSpPr>
        <p:spPr bwMode="auto">
          <a:xfrm flipV="1">
            <a:off x="791368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7" name="Line 53"/>
          <p:cNvSpPr>
            <a:spLocks noChangeShapeType="1"/>
          </p:cNvSpPr>
          <p:nvPr/>
        </p:nvSpPr>
        <p:spPr bwMode="auto">
          <a:xfrm flipV="1">
            <a:off x="78819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8" name="Line 54"/>
          <p:cNvSpPr>
            <a:spLocks noChangeShapeType="1"/>
          </p:cNvSpPr>
          <p:nvPr/>
        </p:nvSpPr>
        <p:spPr bwMode="auto">
          <a:xfrm flipV="1">
            <a:off x="785177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19" name="Line 55"/>
          <p:cNvSpPr>
            <a:spLocks noChangeShapeType="1"/>
          </p:cNvSpPr>
          <p:nvPr/>
        </p:nvSpPr>
        <p:spPr bwMode="auto">
          <a:xfrm flipV="1">
            <a:off x="78168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0" name="Line 56"/>
          <p:cNvSpPr>
            <a:spLocks noChangeShapeType="1"/>
          </p:cNvSpPr>
          <p:nvPr/>
        </p:nvSpPr>
        <p:spPr bwMode="auto">
          <a:xfrm flipV="1">
            <a:off x="7785100" y="6243638"/>
            <a:ext cx="1588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1" name="Line 57"/>
          <p:cNvSpPr>
            <a:spLocks noChangeShapeType="1"/>
          </p:cNvSpPr>
          <p:nvPr/>
        </p:nvSpPr>
        <p:spPr bwMode="auto">
          <a:xfrm flipV="1">
            <a:off x="77549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2" name="Line 58"/>
          <p:cNvSpPr>
            <a:spLocks noChangeShapeType="1"/>
          </p:cNvSpPr>
          <p:nvPr/>
        </p:nvSpPr>
        <p:spPr bwMode="auto">
          <a:xfrm flipV="1">
            <a:off x="772160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3" name="Line 59"/>
          <p:cNvSpPr>
            <a:spLocks noChangeShapeType="1"/>
          </p:cNvSpPr>
          <p:nvPr/>
        </p:nvSpPr>
        <p:spPr bwMode="auto">
          <a:xfrm flipV="1">
            <a:off x="76898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4" name="Line 60"/>
          <p:cNvSpPr>
            <a:spLocks noChangeShapeType="1"/>
          </p:cNvSpPr>
          <p:nvPr/>
        </p:nvSpPr>
        <p:spPr bwMode="auto">
          <a:xfrm flipV="1">
            <a:off x="7659688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5" name="Line 61"/>
          <p:cNvSpPr>
            <a:spLocks noChangeShapeType="1"/>
          </p:cNvSpPr>
          <p:nvPr/>
        </p:nvSpPr>
        <p:spPr bwMode="auto">
          <a:xfrm flipV="1">
            <a:off x="7627938" y="6243638"/>
            <a:ext cx="0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 flipV="1">
            <a:off x="75930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7" name="Line 63"/>
          <p:cNvSpPr>
            <a:spLocks noChangeShapeType="1"/>
          </p:cNvSpPr>
          <p:nvPr/>
        </p:nvSpPr>
        <p:spPr bwMode="auto">
          <a:xfrm flipV="1">
            <a:off x="75628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8" name="Line 64"/>
          <p:cNvSpPr>
            <a:spLocks noChangeShapeType="1"/>
          </p:cNvSpPr>
          <p:nvPr/>
        </p:nvSpPr>
        <p:spPr bwMode="auto">
          <a:xfrm flipV="1">
            <a:off x="753110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29" name="Line 65"/>
          <p:cNvSpPr>
            <a:spLocks noChangeShapeType="1"/>
          </p:cNvSpPr>
          <p:nvPr/>
        </p:nvSpPr>
        <p:spPr bwMode="auto">
          <a:xfrm flipV="1">
            <a:off x="7497763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0" name="Line 66"/>
          <p:cNvSpPr>
            <a:spLocks noChangeShapeType="1"/>
          </p:cNvSpPr>
          <p:nvPr/>
        </p:nvSpPr>
        <p:spPr bwMode="auto">
          <a:xfrm flipV="1">
            <a:off x="7466013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1" name="Line 67"/>
          <p:cNvSpPr>
            <a:spLocks noChangeShapeType="1"/>
          </p:cNvSpPr>
          <p:nvPr/>
        </p:nvSpPr>
        <p:spPr bwMode="auto">
          <a:xfrm flipV="1">
            <a:off x="743426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2" name="Line 68"/>
          <p:cNvSpPr>
            <a:spLocks noChangeShapeType="1"/>
          </p:cNvSpPr>
          <p:nvPr/>
        </p:nvSpPr>
        <p:spPr bwMode="auto">
          <a:xfrm flipV="1">
            <a:off x="74009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3" name="Line 69"/>
          <p:cNvSpPr>
            <a:spLocks noChangeShapeType="1"/>
          </p:cNvSpPr>
          <p:nvPr/>
        </p:nvSpPr>
        <p:spPr bwMode="auto">
          <a:xfrm flipV="1">
            <a:off x="737076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4" name="Line 70"/>
          <p:cNvSpPr>
            <a:spLocks noChangeShapeType="1"/>
          </p:cNvSpPr>
          <p:nvPr/>
        </p:nvSpPr>
        <p:spPr bwMode="auto">
          <a:xfrm flipV="1">
            <a:off x="73390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5" name="Line 71"/>
          <p:cNvSpPr>
            <a:spLocks noChangeShapeType="1"/>
          </p:cNvSpPr>
          <p:nvPr/>
        </p:nvSpPr>
        <p:spPr bwMode="auto">
          <a:xfrm flipV="1">
            <a:off x="7304088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6" name="Line 72"/>
          <p:cNvSpPr>
            <a:spLocks noChangeShapeType="1"/>
          </p:cNvSpPr>
          <p:nvPr/>
        </p:nvSpPr>
        <p:spPr bwMode="auto">
          <a:xfrm flipV="1">
            <a:off x="72739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7" name="Line 73"/>
          <p:cNvSpPr>
            <a:spLocks noChangeShapeType="1"/>
          </p:cNvSpPr>
          <p:nvPr/>
        </p:nvSpPr>
        <p:spPr bwMode="auto">
          <a:xfrm flipV="1">
            <a:off x="724217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8" name="Line 74"/>
          <p:cNvSpPr>
            <a:spLocks noChangeShapeType="1"/>
          </p:cNvSpPr>
          <p:nvPr/>
        </p:nvSpPr>
        <p:spPr bwMode="auto">
          <a:xfrm flipV="1">
            <a:off x="72104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39" name="Line 75"/>
          <p:cNvSpPr>
            <a:spLocks noChangeShapeType="1"/>
          </p:cNvSpPr>
          <p:nvPr/>
        </p:nvSpPr>
        <p:spPr bwMode="auto">
          <a:xfrm flipV="1">
            <a:off x="717867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0" name="Line 76"/>
          <p:cNvSpPr>
            <a:spLocks noChangeShapeType="1"/>
          </p:cNvSpPr>
          <p:nvPr/>
        </p:nvSpPr>
        <p:spPr bwMode="auto">
          <a:xfrm flipV="1">
            <a:off x="7146925" y="6243638"/>
            <a:ext cx="0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1" name="Line 77"/>
          <p:cNvSpPr>
            <a:spLocks noChangeShapeType="1"/>
          </p:cNvSpPr>
          <p:nvPr/>
        </p:nvSpPr>
        <p:spPr bwMode="auto">
          <a:xfrm flipV="1">
            <a:off x="711517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2" name="Line 78"/>
          <p:cNvSpPr>
            <a:spLocks noChangeShapeType="1"/>
          </p:cNvSpPr>
          <p:nvPr/>
        </p:nvSpPr>
        <p:spPr bwMode="auto">
          <a:xfrm flipV="1">
            <a:off x="70818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3" name="Line 79"/>
          <p:cNvSpPr>
            <a:spLocks noChangeShapeType="1"/>
          </p:cNvSpPr>
          <p:nvPr/>
        </p:nvSpPr>
        <p:spPr bwMode="auto">
          <a:xfrm flipV="1">
            <a:off x="705008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4" name="Line 80"/>
          <p:cNvSpPr>
            <a:spLocks noChangeShapeType="1"/>
          </p:cNvSpPr>
          <p:nvPr/>
        </p:nvSpPr>
        <p:spPr bwMode="auto">
          <a:xfrm flipV="1">
            <a:off x="70183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5" name="Line 81"/>
          <p:cNvSpPr>
            <a:spLocks noChangeShapeType="1"/>
          </p:cNvSpPr>
          <p:nvPr/>
        </p:nvSpPr>
        <p:spPr bwMode="auto">
          <a:xfrm flipV="1">
            <a:off x="6985000" y="6243638"/>
            <a:ext cx="1588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6" name="Line 82"/>
          <p:cNvSpPr>
            <a:spLocks noChangeShapeType="1"/>
          </p:cNvSpPr>
          <p:nvPr/>
        </p:nvSpPr>
        <p:spPr bwMode="auto">
          <a:xfrm flipV="1">
            <a:off x="69532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7" name="Line 83"/>
          <p:cNvSpPr>
            <a:spLocks noChangeShapeType="1"/>
          </p:cNvSpPr>
          <p:nvPr/>
        </p:nvSpPr>
        <p:spPr bwMode="auto">
          <a:xfrm flipV="1">
            <a:off x="692150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8" name="Line 84"/>
          <p:cNvSpPr>
            <a:spLocks noChangeShapeType="1"/>
          </p:cNvSpPr>
          <p:nvPr/>
        </p:nvSpPr>
        <p:spPr bwMode="auto">
          <a:xfrm flipV="1">
            <a:off x="68897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49" name="Line 85"/>
          <p:cNvSpPr>
            <a:spLocks noChangeShapeType="1"/>
          </p:cNvSpPr>
          <p:nvPr/>
        </p:nvSpPr>
        <p:spPr bwMode="auto">
          <a:xfrm flipH="1" flipV="1">
            <a:off x="6859588" y="6243638"/>
            <a:ext cx="11112" cy="762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0" name="Line 86"/>
          <p:cNvSpPr>
            <a:spLocks noChangeShapeType="1"/>
          </p:cNvSpPr>
          <p:nvPr/>
        </p:nvSpPr>
        <p:spPr bwMode="auto">
          <a:xfrm flipV="1">
            <a:off x="6826250" y="6243638"/>
            <a:ext cx="1588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1" name="Line 87"/>
          <p:cNvSpPr>
            <a:spLocks noChangeShapeType="1"/>
          </p:cNvSpPr>
          <p:nvPr/>
        </p:nvSpPr>
        <p:spPr bwMode="auto">
          <a:xfrm flipV="1">
            <a:off x="67929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2" name="Line 88"/>
          <p:cNvSpPr>
            <a:spLocks noChangeShapeType="1"/>
          </p:cNvSpPr>
          <p:nvPr/>
        </p:nvSpPr>
        <p:spPr bwMode="auto">
          <a:xfrm flipV="1">
            <a:off x="676116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3" name="Line 89"/>
          <p:cNvSpPr>
            <a:spLocks noChangeShapeType="1"/>
          </p:cNvSpPr>
          <p:nvPr/>
        </p:nvSpPr>
        <p:spPr bwMode="auto">
          <a:xfrm flipV="1">
            <a:off x="67294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4" name="Line 90"/>
          <p:cNvSpPr>
            <a:spLocks noChangeShapeType="1"/>
          </p:cNvSpPr>
          <p:nvPr/>
        </p:nvSpPr>
        <p:spPr bwMode="auto">
          <a:xfrm flipV="1">
            <a:off x="66992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5" name="Line 91"/>
          <p:cNvSpPr>
            <a:spLocks noChangeShapeType="1"/>
          </p:cNvSpPr>
          <p:nvPr/>
        </p:nvSpPr>
        <p:spPr bwMode="auto">
          <a:xfrm flipV="1">
            <a:off x="6665913" y="6243638"/>
            <a:ext cx="0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6" name="Line 92"/>
          <p:cNvSpPr>
            <a:spLocks noChangeShapeType="1"/>
          </p:cNvSpPr>
          <p:nvPr/>
        </p:nvSpPr>
        <p:spPr bwMode="auto">
          <a:xfrm flipV="1">
            <a:off x="6634163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7" name="Line 93"/>
          <p:cNvSpPr>
            <a:spLocks noChangeShapeType="1"/>
          </p:cNvSpPr>
          <p:nvPr/>
        </p:nvSpPr>
        <p:spPr bwMode="auto">
          <a:xfrm flipV="1">
            <a:off x="66024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8" name="Line 94"/>
          <p:cNvSpPr>
            <a:spLocks noChangeShapeType="1"/>
          </p:cNvSpPr>
          <p:nvPr/>
        </p:nvSpPr>
        <p:spPr bwMode="auto">
          <a:xfrm flipV="1">
            <a:off x="656907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59" name="Line 95"/>
          <p:cNvSpPr>
            <a:spLocks noChangeShapeType="1"/>
          </p:cNvSpPr>
          <p:nvPr/>
        </p:nvSpPr>
        <p:spPr bwMode="auto">
          <a:xfrm flipV="1">
            <a:off x="65373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0" name="Line 96"/>
          <p:cNvSpPr>
            <a:spLocks noChangeShapeType="1"/>
          </p:cNvSpPr>
          <p:nvPr/>
        </p:nvSpPr>
        <p:spPr bwMode="auto">
          <a:xfrm flipV="1">
            <a:off x="6507163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1" name="Line 97"/>
          <p:cNvSpPr>
            <a:spLocks noChangeShapeType="1"/>
          </p:cNvSpPr>
          <p:nvPr/>
        </p:nvSpPr>
        <p:spPr bwMode="auto">
          <a:xfrm flipV="1">
            <a:off x="64722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2" name="Line 98"/>
          <p:cNvSpPr>
            <a:spLocks noChangeShapeType="1"/>
          </p:cNvSpPr>
          <p:nvPr/>
        </p:nvSpPr>
        <p:spPr bwMode="auto">
          <a:xfrm flipV="1">
            <a:off x="644048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3" name="Line 99"/>
          <p:cNvSpPr>
            <a:spLocks noChangeShapeType="1"/>
          </p:cNvSpPr>
          <p:nvPr/>
        </p:nvSpPr>
        <p:spPr bwMode="auto">
          <a:xfrm flipV="1">
            <a:off x="64103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4" name="Line 100"/>
          <p:cNvSpPr>
            <a:spLocks noChangeShapeType="1"/>
          </p:cNvSpPr>
          <p:nvPr/>
        </p:nvSpPr>
        <p:spPr bwMode="auto">
          <a:xfrm flipV="1">
            <a:off x="6376988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5" name="Line 101"/>
          <p:cNvSpPr>
            <a:spLocks noChangeShapeType="1"/>
          </p:cNvSpPr>
          <p:nvPr/>
        </p:nvSpPr>
        <p:spPr bwMode="auto">
          <a:xfrm flipV="1">
            <a:off x="6345238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6" name="Line 102"/>
          <p:cNvSpPr>
            <a:spLocks noChangeShapeType="1"/>
          </p:cNvSpPr>
          <p:nvPr/>
        </p:nvSpPr>
        <p:spPr bwMode="auto">
          <a:xfrm flipV="1">
            <a:off x="631507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7" name="Line 103"/>
          <p:cNvSpPr>
            <a:spLocks noChangeShapeType="1"/>
          </p:cNvSpPr>
          <p:nvPr/>
        </p:nvSpPr>
        <p:spPr bwMode="auto">
          <a:xfrm flipV="1">
            <a:off x="628332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8" name="Line 104"/>
          <p:cNvSpPr>
            <a:spLocks noChangeShapeType="1"/>
          </p:cNvSpPr>
          <p:nvPr/>
        </p:nvSpPr>
        <p:spPr bwMode="auto">
          <a:xfrm flipV="1">
            <a:off x="624840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69" name="Line 105"/>
          <p:cNvSpPr>
            <a:spLocks noChangeShapeType="1"/>
          </p:cNvSpPr>
          <p:nvPr/>
        </p:nvSpPr>
        <p:spPr bwMode="auto">
          <a:xfrm flipV="1">
            <a:off x="62182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0" name="Line 106"/>
          <p:cNvSpPr>
            <a:spLocks noChangeShapeType="1"/>
          </p:cNvSpPr>
          <p:nvPr/>
        </p:nvSpPr>
        <p:spPr bwMode="auto">
          <a:xfrm flipV="1">
            <a:off x="6186488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1" name="Line 107"/>
          <p:cNvSpPr>
            <a:spLocks noChangeShapeType="1"/>
          </p:cNvSpPr>
          <p:nvPr/>
        </p:nvSpPr>
        <p:spPr bwMode="auto">
          <a:xfrm flipV="1">
            <a:off x="6153150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2" name="Line 108"/>
          <p:cNvSpPr>
            <a:spLocks noChangeShapeType="1"/>
          </p:cNvSpPr>
          <p:nvPr/>
        </p:nvSpPr>
        <p:spPr bwMode="auto">
          <a:xfrm flipV="1">
            <a:off x="612140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3" name="Line 109"/>
          <p:cNvSpPr>
            <a:spLocks noChangeShapeType="1"/>
          </p:cNvSpPr>
          <p:nvPr/>
        </p:nvSpPr>
        <p:spPr bwMode="auto">
          <a:xfrm flipV="1">
            <a:off x="60896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4" name="Line 110"/>
          <p:cNvSpPr>
            <a:spLocks noChangeShapeType="1"/>
          </p:cNvSpPr>
          <p:nvPr/>
        </p:nvSpPr>
        <p:spPr bwMode="auto">
          <a:xfrm flipV="1">
            <a:off x="60563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5" name="Line 111"/>
          <p:cNvSpPr>
            <a:spLocks noChangeShapeType="1"/>
          </p:cNvSpPr>
          <p:nvPr/>
        </p:nvSpPr>
        <p:spPr bwMode="auto">
          <a:xfrm flipV="1">
            <a:off x="6026150" y="6243638"/>
            <a:ext cx="0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6" name="Line 112"/>
          <p:cNvSpPr>
            <a:spLocks noChangeShapeType="1"/>
          </p:cNvSpPr>
          <p:nvPr/>
        </p:nvSpPr>
        <p:spPr bwMode="auto">
          <a:xfrm flipV="1">
            <a:off x="599440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7" name="Line 113"/>
          <p:cNvSpPr>
            <a:spLocks noChangeShapeType="1"/>
          </p:cNvSpPr>
          <p:nvPr/>
        </p:nvSpPr>
        <p:spPr bwMode="auto">
          <a:xfrm flipV="1">
            <a:off x="595947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8" name="Line 114"/>
          <p:cNvSpPr>
            <a:spLocks noChangeShapeType="1"/>
          </p:cNvSpPr>
          <p:nvPr/>
        </p:nvSpPr>
        <p:spPr bwMode="auto">
          <a:xfrm flipV="1">
            <a:off x="59293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79" name="Line 115"/>
          <p:cNvSpPr>
            <a:spLocks noChangeShapeType="1"/>
          </p:cNvSpPr>
          <p:nvPr/>
        </p:nvSpPr>
        <p:spPr bwMode="auto">
          <a:xfrm flipV="1">
            <a:off x="589756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0" name="Line 116"/>
          <p:cNvSpPr>
            <a:spLocks noChangeShapeType="1"/>
          </p:cNvSpPr>
          <p:nvPr/>
        </p:nvSpPr>
        <p:spPr bwMode="auto">
          <a:xfrm flipV="1">
            <a:off x="5865813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1" name="Line 117"/>
          <p:cNvSpPr>
            <a:spLocks noChangeShapeType="1"/>
          </p:cNvSpPr>
          <p:nvPr/>
        </p:nvSpPr>
        <p:spPr bwMode="auto">
          <a:xfrm flipV="1">
            <a:off x="5834063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2" name="Line 118"/>
          <p:cNvSpPr>
            <a:spLocks noChangeShapeType="1"/>
          </p:cNvSpPr>
          <p:nvPr/>
        </p:nvSpPr>
        <p:spPr bwMode="auto">
          <a:xfrm flipV="1">
            <a:off x="5802313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3" name="Line 119"/>
          <p:cNvSpPr>
            <a:spLocks noChangeShapeType="1"/>
          </p:cNvSpPr>
          <p:nvPr/>
        </p:nvSpPr>
        <p:spPr bwMode="auto">
          <a:xfrm flipV="1">
            <a:off x="5770563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4" name="Line 120"/>
          <p:cNvSpPr>
            <a:spLocks noChangeShapeType="1"/>
          </p:cNvSpPr>
          <p:nvPr/>
        </p:nvSpPr>
        <p:spPr bwMode="auto">
          <a:xfrm flipV="1">
            <a:off x="57372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5" name="Line 121"/>
          <p:cNvSpPr>
            <a:spLocks noChangeShapeType="1"/>
          </p:cNvSpPr>
          <p:nvPr/>
        </p:nvSpPr>
        <p:spPr bwMode="auto">
          <a:xfrm flipV="1">
            <a:off x="5705475" y="6243638"/>
            <a:ext cx="1588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6" name="Line 122"/>
          <p:cNvSpPr>
            <a:spLocks noChangeShapeType="1"/>
          </p:cNvSpPr>
          <p:nvPr/>
        </p:nvSpPr>
        <p:spPr bwMode="auto">
          <a:xfrm flipV="1">
            <a:off x="56737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7" name="Line 123"/>
          <p:cNvSpPr>
            <a:spLocks noChangeShapeType="1"/>
          </p:cNvSpPr>
          <p:nvPr/>
        </p:nvSpPr>
        <p:spPr bwMode="auto">
          <a:xfrm flipV="1">
            <a:off x="564038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8" name="Line 124"/>
          <p:cNvSpPr>
            <a:spLocks noChangeShapeType="1"/>
          </p:cNvSpPr>
          <p:nvPr/>
        </p:nvSpPr>
        <p:spPr bwMode="auto">
          <a:xfrm flipV="1">
            <a:off x="56086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89" name="Line 125"/>
          <p:cNvSpPr>
            <a:spLocks noChangeShapeType="1"/>
          </p:cNvSpPr>
          <p:nvPr/>
        </p:nvSpPr>
        <p:spPr bwMode="auto">
          <a:xfrm flipV="1">
            <a:off x="557688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0" name="Line 126"/>
          <p:cNvSpPr>
            <a:spLocks noChangeShapeType="1"/>
          </p:cNvSpPr>
          <p:nvPr/>
        </p:nvSpPr>
        <p:spPr bwMode="auto">
          <a:xfrm flipV="1">
            <a:off x="5545138" y="6243638"/>
            <a:ext cx="0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1" name="Line 127"/>
          <p:cNvSpPr>
            <a:spLocks noChangeShapeType="1"/>
          </p:cNvSpPr>
          <p:nvPr/>
        </p:nvSpPr>
        <p:spPr bwMode="auto">
          <a:xfrm flipV="1">
            <a:off x="5513388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2" name="Line 128"/>
          <p:cNvSpPr>
            <a:spLocks noChangeShapeType="1"/>
          </p:cNvSpPr>
          <p:nvPr/>
        </p:nvSpPr>
        <p:spPr bwMode="auto">
          <a:xfrm flipV="1">
            <a:off x="54816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3" name="Line 129"/>
          <p:cNvSpPr>
            <a:spLocks noChangeShapeType="1"/>
          </p:cNvSpPr>
          <p:nvPr/>
        </p:nvSpPr>
        <p:spPr bwMode="auto">
          <a:xfrm flipV="1">
            <a:off x="545147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4" name="Line 130"/>
          <p:cNvSpPr>
            <a:spLocks noChangeShapeType="1"/>
          </p:cNvSpPr>
          <p:nvPr/>
        </p:nvSpPr>
        <p:spPr bwMode="auto">
          <a:xfrm flipV="1">
            <a:off x="54165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5" name="Line 131"/>
          <p:cNvSpPr>
            <a:spLocks noChangeShapeType="1"/>
          </p:cNvSpPr>
          <p:nvPr/>
        </p:nvSpPr>
        <p:spPr bwMode="auto">
          <a:xfrm flipV="1">
            <a:off x="5384800" y="6243638"/>
            <a:ext cx="1588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6" name="Line 132"/>
          <p:cNvSpPr>
            <a:spLocks noChangeShapeType="1"/>
          </p:cNvSpPr>
          <p:nvPr/>
        </p:nvSpPr>
        <p:spPr bwMode="auto">
          <a:xfrm flipV="1">
            <a:off x="535463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7" name="Line 133"/>
          <p:cNvSpPr>
            <a:spLocks noChangeShapeType="1"/>
          </p:cNvSpPr>
          <p:nvPr/>
        </p:nvSpPr>
        <p:spPr bwMode="auto">
          <a:xfrm flipV="1">
            <a:off x="53197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8" name="Line 134"/>
          <p:cNvSpPr>
            <a:spLocks noChangeShapeType="1"/>
          </p:cNvSpPr>
          <p:nvPr/>
        </p:nvSpPr>
        <p:spPr bwMode="auto">
          <a:xfrm flipV="1">
            <a:off x="5289550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599" name="Line 135"/>
          <p:cNvSpPr>
            <a:spLocks noChangeShapeType="1"/>
          </p:cNvSpPr>
          <p:nvPr/>
        </p:nvSpPr>
        <p:spPr bwMode="auto">
          <a:xfrm flipV="1">
            <a:off x="525780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0" name="Line 136"/>
          <p:cNvSpPr>
            <a:spLocks noChangeShapeType="1"/>
          </p:cNvSpPr>
          <p:nvPr/>
        </p:nvSpPr>
        <p:spPr bwMode="auto">
          <a:xfrm flipV="1">
            <a:off x="5224463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1" name="Line 137"/>
          <p:cNvSpPr>
            <a:spLocks noChangeShapeType="1"/>
          </p:cNvSpPr>
          <p:nvPr/>
        </p:nvSpPr>
        <p:spPr bwMode="auto">
          <a:xfrm flipV="1">
            <a:off x="5192713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2" name="Line 138"/>
          <p:cNvSpPr>
            <a:spLocks noChangeShapeType="1"/>
          </p:cNvSpPr>
          <p:nvPr/>
        </p:nvSpPr>
        <p:spPr bwMode="auto">
          <a:xfrm flipV="1">
            <a:off x="5162550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3" name="Line 139"/>
          <p:cNvSpPr>
            <a:spLocks noChangeShapeType="1"/>
          </p:cNvSpPr>
          <p:nvPr/>
        </p:nvSpPr>
        <p:spPr bwMode="auto">
          <a:xfrm flipV="1">
            <a:off x="51276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4" name="Line 140"/>
          <p:cNvSpPr>
            <a:spLocks noChangeShapeType="1"/>
          </p:cNvSpPr>
          <p:nvPr/>
        </p:nvSpPr>
        <p:spPr bwMode="auto">
          <a:xfrm flipV="1">
            <a:off x="509587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5" name="Line 141"/>
          <p:cNvSpPr>
            <a:spLocks noChangeShapeType="1"/>
          </p:cNvSpPr>
          <p:nvPr/>
        </p:nvSpPr>
        <p:spPr bwMode="auto">
          <a:xfrm flipV="1">
            <a:off x="5065713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6" name="Line 142"/>
          <p:cNvSpPr>
            <a:spLocks noChangeShapeType="1"/>
          </p:cNvSpPr>
          <p:nvPr/>
        </p:nvSpPr>
        <p:spPr bwMode="auto">
          <a:xfrm flipV="1">
            <a:off x="503237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7" name="Line 143"/>
          <p:cNvSpPr>
            <a:spLocks noChangeShapeType="1"/>
          </p:cNvSpPr>
          <p:nvPr/>
        </p:nvSpPr>
        <p:spPr bwMode="auto">
          <a:xfrm flipV="1">
            <a:off x="5000625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8" name="Line 144"/>
          <p:cNvSpPr>
            <a:spLocks noChangeShapeType="1"/>
          </p:cNvSpPr>
          <p:nvPr/>
        </p:nvSpPr>
        <p:spPr bwMode="auto">
          <a:xfrm flipV="1">
            <a:off x="496887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09" name="Line 145"/>
          <p:cNvSpPr>
            <a:spLocks noChangeShapeType="1"/>
          </p:cNvSpPr>
          <p:nvPr/>
        </p:nvSpPr>
        <p:spPr bwMode="auto">
          <a:xfrm flipV="1">
            <a:off x="4938713" y="6243638"/>
            <a:ext cx="0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0" name="Line 146"/>
          <p:cNvSpPr>
            <a:spLocks noChangeShapeType="1"/>
          </p:cNvSpPr>
          <p:nvPr/>
        </p:nvSpPr>
        <p:spPr bwMode="auto">
          <a:xfrm flipV="1">
            <a:off x="4903788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1" name="Line 147"/>
          <p:cNvSpPr>
            <a:spLocks noChangeShapeType="1"/>
          </p:cNvSpPr>
          <p:nvPr/>
        </p:nvSpPr>
        <p:spPr bwMode="auto">
          <a:xfrm flipV="1">
            <a:off x="487362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2" name="Line 148"/>
          <p:cNvSpPr>
            <a:spLocks noChangeShapeType="1"/>
          </p:cNvSpPr>
          <p:nvPr/>
        </p:nvSpPr>
        <p:spPr bwMode="auto">
          <a:xfrm flipV="1">
            <a:off x="4841875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3" name="Line 149"/>
          <p:cNvSpPr>
            <a:spLocks noChangeShapeType="1"/>
          </p:cNvSpPr>
          <p:nvPr/>
        </p:nvSpPr>
        <p:spPr bwMode="auto">
          <a:xfrm flipV="1">
            <a:off x="4806950" y="6243638"/>
            <a:ext cx="1588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4" name="Line 150"/>
          <p:cNvSpPr>
            <a:spLocks noChangeShapeType="1"/>
          </p:cNvSpPr>
          <p:nvPr/>
        </p:nvSpPr>
        <p:spPr bwMode="auto">
          <a:xfrm flipV="1">
            <a:off x="4776788" y="6243638"/>
            <a:ext cx="1587" cy="17462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5" name="Line 151"/>
          <p:cNvSpPr>
            <a:spLocks noChangeShapeType="1"/>
          </p:cNvSpPr>
          <p:nvPr/>
        </p:nvSpPr>
        <p:spPr bwMode="auto">
          <a:xfrm flipV="1">
            <a:off x="4745038" y="6243638"/>
            <a:ext cx="1587" cy="25400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6" name="Freeform 152"/>
          <p:cNvSpPr>
            <a:spLocks/>
          </p:cNvSpPr>
          <p:nvPr/>
        </p:nvSpPr>
        <p:spPr bwMode="auto">
          <a:xfrm>
            <a:off x="4743450" y="2868613"/>
            <a:ext cx="4162425" cy="2120900"/>
          </a:xfrm>
          <a:custGeom>
            <a:avLst/>
            <a:gdLst>
              <a:gd name="T0" fmla="*/ 59849 w 3547"/>
              <a:gd name="T1" fmla="*/ 2111510 h 1807"/>
              <a:gd name="T2" fmla="*/ 124392 w 3547"/>
              <a:gd name="T3" fmla="*/ 2106815 h 1807"/>
              <a:gd name="T4" fmla="*/ 192455 w 3547"/>
              <a:gd name="T5" fmla="*/ 2097426 h 1807"/>
              <a:gd name="T6" fmla="*/ 256998 w 3547"/>
              <a:gd name="T7" fmla="*/ 2083341 h 1807"/>
              <a:gd name="T8" fmla="*/ 322714 w 3547"/>
              <a:gd name="T9" fmla="*/ 2085689 h 1807"/>
              <a:gd name="T10" fmla="*/ 389604 w 3547"/>
              <a:gd name="T11" fmla="*/ 2092731 h 1807"/>
              <a:gd name="T12" fmla="*/ 455320 w 3547"/>
              <a:gd name="T13" fmla="*/ 2092731 h 1807"/>
              <a:gd name="T14" fmla="*/ 519863 w 3547"/>
              <a:gd name="T15" fmla="*/ 2072778 h 1807"/>
              <a:gd name="T16" fmla="*/ 587926 w 3547"/>
              <a:gd name="T17" fmla="*/ 2078646 h 1807"/>
              <a:gd name="T18" fmla="*/ 652469 w 3547"/>
              <a:gd name="T19" fmla="*/ 2111510 h 1807"/>
              <a:gd name="T20" fmla="*/ 718186 w 3547"/>
              <a:gd name="T21" fmla="*/ 2099773 h 1807"/>
              <a:gd name="T22" fmla="*/ 785075 w 3547"/>
              <a:gd name="T23" fmla="*/ 2104468 h 1807"/>
              <a:gd name="T24" fmla="*/ 850792 w 3547"/>
              <a:gd name="T25" fmla="*/ 2088036 h 1807"/>
              <a:gd name="T26" fmla="*/ 915335 w 3547"/>
              <a:gd name="T27" fmla="*/ 2099773 h 1807"/>
              <a:gd name="T28" fmla="*/ 983398 w 3547"/>
              <a:gd name="T29" fmla="*/ 2085689 h 1807"/>
              <a:gd name="T30" fmla="*/ 1047941 w 3547"/>
              <a:gd name="T31" fmla="*/ 2083341 h 1807"/>
              <a:gd name="T32" fmla="*/ 1113657 w 3547"/>
              <a:gd name="T33" fmla="*/ 2090383 h 1807"/>
              <a:gd name="T34" fmla="*/ 1180547 w 3547"/>
              <a:gd name="T35" fmla="*/ 2116205 h 1807"/>
              <a:gd name="T36" fmla="*/ 1246263 w 3547"/>
              <a:gd name="T37" fmla="*/ 2109163 h 1807"/>
              <a:gd name="T38" fmla="*/ 1310806 w 3547"/>
              <a:gd name="T39" fmla="*/ 2068083 h 1807"/>
              <a:gd name="T40" fmla="*/ 1378869 w 3547"/>
              <a:gd name="T41" fmla="*/ 1827472 h 1807"/>
              <a:gd name="T42" fmla="*/ 1443412 w 3547"/>
              <a:gd name="T43" fmla="*/ 1498832 h 1807"/>
              <a:gd name="T44" fmla="*/ 1507955 w 3547"/>
              <a:gd name="T45" fmla="*/ 1781697 h 1807"/>
              <a:gd name="T46" fmla="*/ 1576018 w 3547"/>
              <a:gd name="T47" fmla="*/ 1970665 h 1807"/>
              <a:gd name="T48" fmla="*/ 1641735 w 3547"/>
              <a:gd name="T49" fmla="*/ 2046956 h 1807"/>
              <a:gd name="T50" fmla="*/ 1708625 w 3547"/>
              <a:gd name="T51" fmla="*/ 2049304 h 1807"/>
              <a:gd name="T52" fmla="*/ 1774341 w 3547"/>
              <a:gd name="T53" fmla="*/ 2088036 h 1807"/>
              <a:gd name="T54" fmla="*/ 1838884 w 3547"/>
              <a:gd name="T55" fmla="*/ 2088036 h 1807"/>
              <a:gd name="T56" fmla="*/ 1906947 w 3547"/>
              <a:gd name="T57" fmla="*/ 2083341 h 1807"/>
              <a:gd name="T58" fmla="*/ 1971490 w 3547"/>
              <a:gd name="T59" fmla="*/ 1931932 h 1807"/>
              <a:gd name="T60" fmla="*/ 2036033 w 3547"/>
              <a:gd name="T61" fmla="*/ 1908458 h 1807"/>
              <a:gd name="T62" fmla="*/ 2104096 w 3547"/>
              <a:gd name="T63" fmla="*/ 1811040 h 1807"/>
              <a:gd name="T64" fmla="*/ 2169812 w 3547"/>
              <a:gd name="T65" fmla="*/ 1827472 h 1807"/>
              <a:gd name="T66" fmla="*/ 2234355 w 3547"/>
              <a:gd name="T67" fmla="*/ 1846251 h 1807"/>
              <a:gd name="T68" fmla="*/ 2302418 w 3547"/>
              <a:gd name="T69" fmla="*/ 1568081 h 1807"/>
              <a:gd name="T70" fmla="*/ 2366961 w 3547"/>
              <a:gd name="T71" fmla="*/ 388499 h 1807"/>
              <a:gd name="T72" fmla="*/ 2431504 w 3547"/>
              <a:gd name="T73" fmla="*/ 477701 h 1807"/>
              <a:gd name="T74" fmla="*/ 2499568 w 3547"/>
              <a:gd name="T75" fmla="*/ 1631462 h 1807"/>
              <a:gd name="T76" fmla="*/ 2564111 w 3547"/>
              <a:gd name="T77" fmla="*/ 1961275 h 1807"/>
              <a:gd name="T78" fmla="*/ 2629827 w 3547"/>
              <a:gd name="T79" fmla="*/ 2056346 h 1807"/>
              <a:gd name="T80" fmla="*/ 2697890 w 3547"/>
              <a:gd name="T81" fmla="*/ 2009397 h 1807"/>
              <a:gd name="T82" fmla="*/ 2762433 w 3547"/>
              <a:gd name="T83" fmla="*/ 1651415 h 1807"/>
              <a:gd name="T84" fmla="*/ 2826976 w 3547"/>
              <a:gd name="T85" fmla="*/ 1607987 h 1807"/>
              <a:gd name="T86" fmla="*/ 2895039 w 3547"/>
              <a:gd name="T87" fmla="*/ 1931932 h 1807"/>
              <a:gd name="T88" fmla="*/ 2959582 w 3547"/>
              <a:gd name="T89" fmla="*/ 2075125 h 1807"/>
              <a:gd name="T90" fmla="*/ 3025298 w 3547"/>
              <a:gd name="T91" fmla="*/ 2085689 h 1807"/>
              <a:gd name="T92" fmla="*/ 3092188 w 3547"/>
              <a:gd name="T93" fmla="*/ 2095078 h 1807"/>
              <a:gd name="T94" fmla="*/ 3157904 w 3547"/>
              <a:gd name="T95" fmla="*/ 2099773 h 1807"/>
              <a:gd name="T96" fmla="*/ 3222447 w 3547"/>
              <a:gd name="T97" fmla="*/ 2104468 h 1807"/>
              <a:gd name="T98" fmla="*/ 3290510 w 3547"/>
              <a:gd name="T99" fmla="*/ 2095078 h 1807"/>
              <a:gd name="T100" fmla="*/ 3355053 w 3547"/>
              <a:gd name="T101" fmla="*/ 2111510 h 1807"/>
              <a:gd name="T102" fmla="*/ 3420770 w 3547"/>
              <a:gd name="T103" fmla="*/ 2104468 h 1807"/>
              <a:gd name="T104" fmla="*/ 3487659 w 3547"/>
              <a:gd name="T105" fmla="*/ 2099773 h 1807"/>
              <a:gd name="T106" fmla="*/ 3553376 w 3547"/>
              <a:gd name="T107" fmla="*/ 2109163 h 1807"/>
              <a:gd name="T108" fmla="*/ 3617918 w 3547"/>
              <a:gd name="T109" fmla="*/ 2104468 h 1807"/>
              <a:gd name="T110" fmla="*/ 3685982 w 3547"/>
              <a:gd name="T111" fmla="*/ 2116205 h 1807"/>
              <a:gd name="T112" fmla="*/ 3750525 w 3547"/>
              <a:gd name="T113" fmla="*/ 2092731 h 1807"/>
              <a:gd name="T114" fmla="*/ 3816241 w 3547"/>
              <a:gd name="T115" fmla="*/ 2099773 h 1807"/>
              <a:gd name="T116" fmla="*/ 3883131 w 3547"/>
              <a:gd name="T117" fmla="*/ 2092731 h 1807"/>
              <a:gd name="T118" fmla="*/ 3948847 w 3547"/>
              <a:gd name="T119" fmla="*/ 2097426 h 1807"/>
              <a:gd name="T120" fmla="*/ 4013390 w 3547"/>
              <a:gd name="T121" fmla="*/ 2085689 h 1807"/>
              <a:gd name="T122" fmla="*/ 4081453 w 3547"/>
              <a:gd name="T123" fmla="*/ 2095078 h 1807"/>
              <a:gd name="T124" fmla="*/ 4145996 w 3547"/>
              <a:gd name="T125" fmla="*/ 2085689 h 18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47"/>
              <a:gd name="T190" fmla="*/ 0 h 1807"/>
              <a:gd name="T191" fmla="*/ 3547 w 3547"/>
              <a:gd name="T192" fmla="*/ 1807 h 18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47" h="1807">
                <a:moveTo>
                  <a:pt x="0" y="1783"/>
                </a:moveTo>
                <a:lnTo>
                  <a:pt x="2" y="1783"/>
                </a:lnTo>
                <a:lnTo>
                  <a:pt x="6" y="1785"/>
                </a:lnTo>
                <a:lnTo>
                  <a:pt x="11" y="1783"/>
                </a:lnTo>
                <a:lnTo>
                  <a:pt x="15" y="1787"/>
                </a:lnTo>
                <a:lnTo>
                  <a:pt x="20" y="1789"/>
                </a:lnTo>
                <a:lnTo>
                  <a:pt x="22" y="1797"/>
                </a:lnTo>
                <a:lnTo>
                  <a:pt x="26" y="1795"/>
                </a:lnTo>
                <a:lnTo>
                  <a:pt x="31" y="1789"/>
                </a:lnTo>
                <a:lnTo>
                  <a:pt x="35" y="1783"/>
                </a:lnTo>
                <a:lnTo>
                  <a:pt x="40" y="1791"/>
                </a:lnTo>
                <a:lnTo>
                  <a:pt x="42" y="1793"/>
                </a:lnTo>
                <a:lnTo>
                  <a:pt x="46" y="1797"/>
                </a:lnTo>
                <a:lnTo>
                  <a:pt x="51" y="1799"/>
                </a:lnTo>
                <a:lnTo>
                  <a:pt x="55" y="1797"/>
                </a:lnTo>
                <a:lnTo>
                  <a:pt x="60" y="1789"/>
                </a:lnTo>
                <a:lnTo>
                  <a:pt x="62" y="1797"/>
                </a:lnTo>
                <a:lnTo>
                  <a:pt x="66" y="1793"/>
                </a:lnTo>
                <a:lnTo>
                  <a:pt x="71" y="1787"/>
                </a:lnTo>
                <a:lnTo>
                  <a:pt x="75" y="1789"/>
                </a:lnTo>
                <a:lnTo>
                  <a:pt x="80" y="1797"/>
                </a:lnTo>
                <a:lnTo>
                  <a:pt x="84" y="1791"/>
                </a:lnTo>
                <a:lnTo>
                  <a:pt x="86" y="1795"/>
                </a:lnTo>
                <a:lnTo>
                  <a:pt x="91" y="1787"/>
                </a:lnTo>
                <a:lnTo>
                  <a:pt x="95" y="1789"/>
                </a:lnTo>
                <a:lnTo>
                  <a:pt x="100" y="1789"/>
                </a:lnTo>
                <a:lnTo>
                  <a:pt x="104" y="1793"/>
                </a:lnTo>
                <a:lnTo>
                  <a:pt x="106" y="1795"/>
                </a:lnTo>
                <a:lnTo>
                  <a:pt x="111" y="1793"/>
                </a:lnTo>
                <a:lnTo>
                  <a:pt x="115" y="1797"/>
                </a:lnTo>
                <a:lnTo>
                  <a:pt x="119" y="1793"/>
                </a:lnTo>
                <a:lnTo>
                  <a:pt x="124" y="1789"/>
                </a:lnTo>
                <a:lnTo>
                  <a:pt x="126" y="1791"/>
                </a:lnTo>
                <a:lnTo>
                  <a:pt x="131" y="1785"/>
                </a:lnTo>
                <a:lnTo>
                  <a:pt x="135" y="1787"/>
                </a:lnTo>
                <a:lnTo>
                  <a:pt x="139" y="1791"/>
                </a:lnTo>
                <a:lnTo>
                  <a:pt x="144" y="1785"/>
                </a:lnTo>
                <a:lnTo>
                  <a:pt x="146" y="1771"/>
                </a:lnTo>
                <a:lnTo>
                  <a:pt x="151" y="1771"/>
                </a:lnTo>
                <a:lnTo>
                  <a:pt x="155" y="1785"/>
                </a:lnTo>
                <a:lnTo>
                  <a:pt x="159" y="1787"/>
                </a:lnTo>
                <a:lnTo>
                  <a:pt x="164" y="1787"/>
                </a:lnTo>
                <a:lnTo>
                  <a:pt x="168" y="1793"/>
                </a:lnTo>
                <a:lnTo>
                  <a:pt x="170" y="1787"/>
                </a:lnTo>
                <a:lnTo>
                  <a:pt x="175" y="1781"/>
                </a:lnTo>
                <a:lnTo>
                  <a:pt x="179" y="1787"/>
                </a:lnTo>
                <a:lnTo>
                  <a:pt x="184" y="1791"/>
                </a:lnTo>
                <a:lnTo>
                  <a:pt x="188" y="1793"/>
                </a:lnTo>
                <a:lnTo>
                  <a:pt x="190" y="1789"/>
                </a:lnTo>
                <a:lnTo>
                  <a:pt x="195" y="1789"/>
                </a:lnTo>
                <a:lnTo>
                  <a:pt x="199" y="1789"/>
                </a:lnTo>
                <a:lnTo>
                  <a:pt x="204" y="1779"/>
                </a:lnTo>
                <a:lnTo>
                  <a:pt x="208" y="1787"/>
                </a:lnTo>
                <a:lnTo>
                  <a:pt x="210" y="1793"/>
                </a:lnTo>
                <a:lnTo>
                  <a:pt x="215" y="1783"/>
                </a:lnTo>
                <a:lnTo>
                  <a:pt x="219" y="1775"/>
                </a:lnTo>
                <a:lnTo>
                  <a:pt x="224" y="1775"/>
                </a:lnTo>
                <a:lnTo>
                  <a:pt x="228" y="1775"/>
                </a:lnTo>
                <a:lnTo>
                  <a:pt x="230" y="1781"/>
                </a:lnTo>
                <a:lnTo>
                  <a:pt x="235" y="1771"/>
                </a:lnTo>
                <a:lnTo>
                  <a:pt x="239" y="1771"/>
                </a:lnTo>
                <a:lnTo>
                  <a:pt x="244" y="1777"/>
                </a:lnTo>
                <a:lnTo>
                  <a:pt x="248" y="1777"/>
                </a:lnTo>
                <a:lnTo>
                  <a:pt x="252" y="1779"/>
                </a:lnTo>
                <a:lnTo>
                  <a:pt x="255" y="1779"/>
                </a:lnTo>
                <a:lnTo>
                  <a:pt x="259" y="1781"/>
                </a:lnTo>
                <a:lnTo>
                  <a:pt x="264" y="1771"/>
                </a:lnTo>
                <a:lnTo>
                  <a:pt x="268" y="1781"/>
                </a:lnTo>
                <a:lnTo>
                  <a:pt x="272" y="1787"/>
                </a:lnTo>
                <a:lnTo>
                  <a:pt x="275" y="1777"/>
                </a:lnTo>
                <a:lnTo>
                  <a:pt x="279" y="1779"/>
                </a:lnTo>
                <a:lnTo>
                  <a:pt x="284" y="1781"/>
                </a:lnTo>
                <a:lnTo>
                  <a:pt x="288" y="1777"/>
                </a:lnTo>
                <a:lnTo>
                  <a:pt x="292" y="1777"/>
                </a:lnTo>
                <a:lnTo>
                  <a:pt x="295" y="1783"/>
                </a:lnTo>
                <a:lnTo>
                  <a:pt x="299" y="1777"/>
                </a:lnTo>
                <a:lnTo>
                  <a:pt x="303" y="1775"/>
                </a:lnTo>
                <a:lnTo>
                  <a:pt x="308" y="1775"/>
                </a:lnTo>
                <a:lnTo>
                  <a:pt x="312" y="1779"/>
                </a:lnTo>
                <a:lnTo>
                  <a:pt x="315" y="1785"/>
                </a:lnTo>
                <a:lnTo>
                  <a:pt x="319" y="1787"/>
                </a:lnTo>
                <a:lnTo>
                  <a:pt x="323" y="1777"/>
                </a:lnTo>
                <a:lnTo>
                  <a:pt x="328" y="1773"/>
                </a:lnTo>
                <a:lnTo>
                  <a:pt x="332" y="1783"/>
                </a:lnTo>
                <a:lnTo>
                  <a:pt x="337" y="1773"/>
                </a:lnTo>
                <a:lnTo>
                  <a:pt x="339" y="1775"/>
                </a:lnTo>
                <a:lnTo>
                  <a:pt x="343" y="1781"/>
                </a:lnTo>
                <a:lnTo>
                  <a:pt x="348" y="1777"/>
                </a:lnTo>
                <a:lnTo>
                  <a:pt x="352" y="1787"/>
                </a:lnTo>
                <a:lnTo>
                  <a:pt x="357" y="1791"/>
                </a:lnTo>
                <a:lnTo>
                  <a:pt x="359" y="1795"/>
                </a:lnTo>
                <a:lnTo>
                  <a:pt x="363" y="1793"/>
                </a:lnTo>
                <a:lnTo>
                  <a:pt x="368" y="1785"/>
                </a:lnTo>
                <a:lnTo>
                  <a:pt x="372" y="1779"/>
                </a:lnTo>
                <a:lnTo>
                  <a:pt x="377" y="1783"/>
                </a:lnTo>
                <a:lnTo>
                  <a:pt x="379" y="1785"/>
                </a:lnTo>
                <a:lnTo>
                  <a:pt x="383" y="1775"/>
                </a:lnTo>
                <a:lnTo>
                  <a:pt x="388" y="1783"/>
                </a:lnTo>
                <a:lnTo>
                  <a:pt x="392" y="1791"/>
                </a:lnTo>
                <a:lnTo>
                  <a:pt x="397" y="1791"/>
                </a:lnTo>
                <a:lnTo>
                  <a:pt x="399" y="1783"/>
                </a:lnTo>
                <a:lnTo>
                  <a:pt x="403" y="1779"/>
                </a:lnTo>
                <a:lnTo>
                  <a:pt x="408" y="1773"/>
                </a:lnTo>
                <a:lnTo>
                  <a:pt x="412" y="1770"/>
                </a:lnTo>
                <a:lnTo>
                  <a:pt x="417" y="1779"/>
                </a:lnTo>
                <a:lnTo>
                  <a:pt x="421" y="1803"/>
                </a:lnTo>
                <a:lnTo>
                  <a:pt x="423" y="1795"/>
                </a:lnTo>
                <a:lnTo>
                  <a:pt x="428" y="1785"/>
                </a:lnTo>
                <a:lnTo>
                  <a:pt x="432" y="1781"/>
                </a:lnTo>
                <a:lnTo>
                  <a:pt x="436" y="1779"/>
                </a:lnTo>
                <a:lnTo>
                  <a:pt x="441" y="1777"/>
                </a:lnTo>
                <a:lnTo>
                  <a:pt x="443" y="1766"/>
                </a:lnTo>
                <a:lnTo>
                  <a:pt x="448" y="1775"/>
                </a:lnTo>
                <a:lnTo>
                  <a:pt x="452" y="1783"/>
                </a:lnTo>
                <a:lnTo>
                  <a:pt x="456" y="1770"/>
                </a:lnTo>
                <a:lnTo>
                  <a:pt x="461" y="1764"/>
                </a:lnTo>
                <a:lnTo>
                  <a:pt x="463" y="1768"/>
                </a:lnTo>
                <a:lnTo>
                  <a:pt x="467" y="1762"/>
                </a:lnTo>
                <a:lnTo>
                  <a:pt x="472" y="1760"/>
                </a:lnTo>
                <a:lnTo>
                  <a:pt x="476" y="1766"/>
                </a:lnTo>
                <a:lnTo>
                  <a:pt x="481" y="1775"/>
                </a:lnTo>
                <a:lnTo>
                  <a:pt x="485" y="1773"/>
                </a:lnTo>
                <a:lnTo>
                  <a:pt x="487" y="1766"/>
                </a:lnTo>
                <a:lnTo>
                  <a:pt x="492" y="1770"/>
                </a:lnTo>
                <a:lnTo>
                  <a:pt x="496" y="1768"/>
                </a:lnTo>
                <a:lnTo>
                  <a:pt x="501" y="1771"/>
                </a:lnTo>
                <a:lnTo>
                  <a:pt x="505" y="1775"/>
                </a:lnTo>
                <a:lnTo>
                  <a:pt x="507" y="1777"/>
                </a:lnTo>
                <a:lnTo>
                  <a:pt x="512" y="1777"/>
                </a:lnTo>
                <a:lnTo>
                  <a:pt x="516" y="1777"/>
                </a:lnTo>
                <a:lnTo>
                  <a:pt x="521" y="1781"/>
                </a:lnTo>
                <a:lnTo>
                  <a:pt x="525" y="1773"/>
                </a:lnTo>
                <a:lnTo>
                  <a:pt x="527" y="1779"/>
                </a:lnTo>
                <a:lnTo>
                  <a:pt x="532" y="1783"/>
                </a:lnTo>
                <a:lnTo>
                  <a:pt x="536" y="1775"/>
                </a:lnTo>
                <a:lnTo>
                  <a:pt x="541" y="1779"/>
                </a:lnTo>
                <a:lnTo>
                  <a:pt x="545" y="1785"/>
                </a:lnTo>
                <a:lnTo>
                  <a:pt x="547" y="1787"/>
                </a:lnTo>
                <a:lnTo>
                  <a:pt x="552" y="1783"/>
                </a:lnTo>
                <a:lnTo>
                  <a:pt x="556" y="1799"/>
                </a:lnTo>
                <a:lnTo>
                  <a:pt x="561" y="1781"/>
                </a:lnTo>
                <a:lnTo>
                  <a:pt x="565" y="1777"/>
                </a:lnTo>
                <a:lnTo>
                  <a:pt x="569" y="1785"/>
                </a:lnTo>
                <a:lnTo>
                  <a:pt x="572" y="1783"/>
                </a:lnTo>
                <a:lnTo>
                  <a:pt x="576" y="1787"/>
                </a:lnTo>
                <a:lnTo>
                  <a:pt x="581" y="1781"/>
                </a:lnTo>
                <a:lnTo>
                  <a:pt x="585" y="1793"/>
                </a:lnTo>
                <a:lnTo>
                  <a:pt x="589" y="1793"/>
                </a:lnTo>
                <a:lnTo>
                  <a:pt x="592" y="1781"/>
                </a:lnTo>
                <a:lnTo>
                  <a:pt x="596" y="1787"/>
                </a:lnTo>
                <a:lnTo>
                  <a:pt x="601" y="1789"/>
                </a:lnTo>
                <a:lnTo>
                  <a:pt x="605" y="1791"/>
                </a:lnTo>
                <a:lnTo>
                  <a:pt x="609" y="1793"/>
                </a:lnTo>
                <a:lnTo>
                  <a:pt x="612" y="1789"/>
                </a:lnTo>
                <a:lnTo>
                  <a:pt x="616" y="1785"/>
                </a:lnTo>
                <a:lnTo>
                  <a:pt x="620" y="1781"/>
                </a:lnTo>
                <a:lnTo>
                  <a:pt x="625" y="1787"/>
                </a:lnTo>
                <a:lnTo>
                  <a:pt x="629" y="1795"/>
                </a:lnTo>
                <a:lnTo>
                  <a:pt x="632" y="1791"/>
                </a:lnTo>
                <a:lnTo>
                  <a:pt x="636" y="1801"/>
                </a:lnTo>
                <a:lnTo>
                  <a:pt x="640" y="1789"/>
                </a:lnTo>
                <a:lnTo>
                  <a:pt x="645" y="1787"/>
                </a:lnTo>
                <a:lnTo>
                  <a:pt x="649" y="1799"/>
                </a:lnTo>
                <a:lnTo>
                  <a:pt x="654" y="1797"/>
                </a:lnTo>
                <a:lnTo>
                  <a:pt x="656" y="1793"/>
                </a:lnTo>
                <a:lnTo>
                  <a:pt x="660" y="1787"/>
                </a:lnTo>
                <a:lnTo>
                  <a:pt x="665" y="1793"/>
                </a:lnTo>
                <a:lnTo>
                  <a:pt x="669" y="1793"/>
                </a:lnTo>
                <a:lnTo>
                  <a:pt x="674" y="1795"/>
                </a:lnTo>
                <a:lnTo>
                  <a:pt x="676" y="1789"/>
                </a:lnTo>
                <a:lnTo>
                  <a:pt x="680" y="1781"/>
                </a:lnTo>
                <a:lnTo>
                  <a:pt x="685" y="1785"/>
                </a:lnTo>
                <a:lnTo>
                  <a:pt x="689" y="1785"/>
                </a:lnTo>
                <a:lnTo>
                  <a:pt x="694" y="1779"/>
                </a:lnTo>
                <a:lnTo>
                  <a:pt x="696" y="1791"/>
                </a:lnTo>
                <a:lnTo>
                  <a:pt x="700" y="1789"/>
                </a:lnTo>
                <a:lnTo>
                  <a:pt x="705" y="1789"/>
                </a:lnTo>
                <a:lnTo>
                  <a:pt x="709" y="1793"/>
                </a:lnTo>
                <a:lnTo>
                  <a:pt x="714" y="1797"/>
                </a:lnTo>
                <a:lnTo>
                  <a:pt x="716" y="1791"/>
                </a:lnTo>
                <a:lnTo>
                  <a:pt x="720" y="1781"/>
                </a:lnTo>
                <a:lnTo>
                  <a:pt x="725" y="1779"/>
                </a:lnTo>
                <a:lnTo>
                  <a:pt x="729" y="1781"/>
                </a:lnTo>
                <a:lnTo>
                  <a:pt x="734" y="1789"/>
                </a:lnTo>
                <a:lnTo>
                  <a:pt x="738" y="1803"/>
                </a:lnTo>
                <a:lnTo>
                  <a:pt x="740" y="1799"/>
                </a:lnTo>
                <a:lnTo>
                  <a:pt x="745" y="1787"/>
                </a:lnTo>
                <a:lnTo>
                  <a:pt x="749" y="1795"/>
                </a:lnTo>
                <a:lnTo>
                  <a:pt x="753" y="1789"/>
                </a:lnTo>
                <a:lnTo>
                  <a:pt x="758" y="1787"/>
                </a:lnTo>
                <a:lnTo>
                  <a:pt x="760" y="1783"/>
                </a:lnTo>
                <a:lnTo>
                  <a:pt x="765" y="1779"/>
                </a:lnTo>
                <a:lnTo>
                  <a:pt x="769" y="1771"/>
                </a:lnTo>
                <a:lnTo>
                  <a:pt x="773" y="1783"/>
                </a:lnTo>
                <a:lnTo>
                  <a:pt x="778" y="1783"/>
                </a:lnTo>
                <a:lnTo>
                  <a:pt x="780" y="1789"/>
                </a:lnTo>
                <a:lnTo>
                  <a:pt x="784" y="1791"/>
                </a:lnTo>
                <a:lnTo>
                  <a:pt x="789" y="1783"/>
                </a:lnTo>
                <a:lnTo>
                  <a:pt x="793" y="1787"/>
                </a:lnTo>
                <a:lnTo>
                  <a:pt x="798" y="1785"/>
                </a:lnTo>
                <a:lnTo>
                  <a:pt x="800" y="1781"/>
                </a:lnTo>
                <a:lnTo>
                  <a:pt x="804" y="1783"/>
                </a:lnTo>
                <a:lnTo>
                  <a:pt x="809" y="1787"/>
                </a:lnTo>
                <a:lnTo>
                  <a:pt x="813" y="1791"/>
                </a:lnTo>
                <a:lnTo>
                  <a:pt x="818" y="1783"/>
                </a:lnTo>
                <a:lnTo>
                  <a:pt x="822" y="1781"/>
                </a:lnTo>
                <a:lnTo>
                  <a:pt x="824" y="1771"/>
                </a:lnTo>
                <a:lnTo>
                  <a:pt x="829" y="1777"/>
                </a:lnTo>
                <a:lnTo>
                  <a:pt x="833" y="1777"/>
                </a:lnTo>
                <a:lnTo>
                  <a:pt x="838" y="1777"/>
                </a:lnTo>
                <a:lnTo>
                  <a:pt x="842" y="1771"/>
                </a:lnTo>
                <a:lnTo>
                  <a:pt x="844" y="1777"/>
                </a:lnTo>
                <a:lnTo>
                  <a:pt x="849" y="1785"/>
                </a:lnTo>
                <a:lnTo>
                  <a:pt x="853" y="1783"/>
                </a:lnTo>
                <a:lnTo>
                  <a:pt x="858" y="1777"/>
                </a:lnTo>
                <a:lnTo>
                  <a:pt x="862" y="1775"/>
                </a:lnTo>
                <a:lnTo>
                  <a:pt x="864" y="1781"/>
                </a:lnTo>
                <a:lnTo>
                  <a:pt x="869" y="1791"/>
                </a:lnTo>
                <a:lnTo>
                  <a:pt x="873" y="1785"/>
                </a:lnTo>
                <a:lnTo>
                  <a:pt x="878" y="1783"/>
                </a:lnTo>
                <a:lnTo>
                  <a:pt x="882" y="1781"/>
                </a:lnTo>
                <a:lnTo>
                  <a:pt x="886" y="1770"/>
                </a:lnTo>
                <a:lnTo>
                  <a:pt x="889" y="1768"/>
                </a:lnTo>
                <a:lnTo>
                  <a:pt x="893" y="1775"/>
                </a:lnTo>
                <a:lnTo>
                  <a:pt x="898" y="1771"/>
                </a:lnTo>
                <a:lnTo>
                  <a:pt x="902" y="1771"/>
                </a:lnTo>
                <a:lnTo>
                  <a:pt x="906" y="1789"/>
                </a:lnTo>
                <a:lnTo>
                  <a:pt x="909" y="1799"/>
                </a:lnTo>
                <a:lnTo>
                  <a:pt x="913" y="1793"/>
                </a:lnTo>
                <a:lnTo>
                  <a:pt x="917" y="1789"/>
                </a:lnTo>
                <a:lnTo>
                  <a:pt x="922" y="1795"/>
                </a:lnTo>
                <a:lnTo>
                  <a:pt x="926" y="1793"/>
                </a:lnTo>
                <a:lnTo>
                  <a:pt x="929" y="1789"/>
                </a:lnTo>
                <a:lnTo>
                  <a:pt x="933" y="1793"/>
                </a:lnTo>
                <a:lnTo>
                  <a:pt x="937" y="1785"/>
                </a:lnTo>
                <a:lnTo>
                  <a:pt x="942" y="1779"/>
                </a:lnTo>
                <a:lnTo>
                  <a:pt x="946" y="1779"/>
                </a:lnTo>
                <a:lnTo>
                  <a:pt x="949" y="1781"/>
                </a:lnTo>
                <a:lnTo>
                  <a:pt x="953" y="1793"/>
                </a:lnTo>
                <a:lnTo>
                  <a:pt x="957" y="1793"/>
                </a:lnTo>
                <a:lnTo>
                  <a:pt x="962" y="1785"/>
                </a:lnTo>
                <a:lnTo>
                  <a:pt x="966" y="1783"/>
                </a:lnTo>
                <a:lnTo>
                  <a:pt x="971" y="1789"/>
                </a:lnTo>
                <a:lnTo>
                  <a:pt x="973" y="1785"/>
                </a:lnTo>
                <a:lnTo>
                  <a:pt x="977" y="1787"/>
                </a:lnTo>
                <a:lnTo>
                  <a:pt x="982" y="1793"/>
                </a:lnTo>
                <a:lnTo>
                  <a:pt x="986" y="1789"/>
                </a:lnTo>
                <a:lnTo>
                  <a:pt x="991" y="1795"/>
                </a:lnTo>
                <a:lnTo>
                  <a:pt x="993" y="1791"/>
                </a:lnTo>
                <a:lnTo>
                  <a:pt x="997" y="1799"/>
                </a:lnTo>
                <a:lnTo>
                  <a:pt x="1002" y="1797"/>
                </a:lnTo>
                <a:lnTo>
                  <a:pt x="1006" y="1803"/>
                </a:lnTo>
                <a:lnTo>
                  <a:pt x="1011" y="1807"/>
                </a:lnTo>
                <a:lnTo>
                  <a:pt x="1013" y="1799"/>
                </a:lnTo>
                <a:lnTo>
                  <a:pt x="1017" y="1787"/>
                </a:lnTo>
                <a:lnTo>
                  <a:pt x="1022" y="1785"/>
                </a:lnTo>
                <a:lnTo>
                  <a:pt x="1026" y="1795"/>
                </a:lnTo>
                <a:lnTo>
                  <a:pt x="1031" y="1791"/>
                </a:lnTo>
                <a:lnTo>
                  <a:pt x="1033" y="1789"/>
                </a:lnTo>
                <a:lnTo>
                  <a:pt x="1037" y="1783"/>
                </a:lnTo>
                <a:lnTo>
                  <a:pt x="1042" y="1789"/>
                </a:lnTo>
                <a:lnTo>
                  <a:pt x="1046" y="1791"/>
                </a:lnTo>
                <a:lnTo>
                  <a:pt x="1051" y="1793"/>
                </a:lnTo>
                <a:lnTo>
                  <a:pt x="1055" y="1789"/>
                </a:lnTo>
                <a:lnTo>
                  <a:pt x="1057" y="1791"/>
                </a:lnTo>
                <a:lnTo>
                  <a:pt x="1062" y="1797"/>
                </a:lnTo>
                <a:lnTo>
                  <a:pt x="1066" y="1791"/>
                </a:lnTo>
                <a:lnTo>
                  <a:pt x="1070" y="1781"/>
                </a:lnTo>
                <a:lnTo>
                  <a:pt x="1075" y="1779"/>
                </a:lnTo>
                <a:lnTo>
                  <a:pt x="1077" y="1785"/>
                </a:lnTo>
                <a:lnTo>
                  <a:pt x="1082" y="1789"/>
                </a:lnTo>
                <a:lnTo>
                  <a:pt x="1086" y="1777"/>
                </a:lnTo>
                <a:lnTo>
                  <a:pt x="1090" y="1775"/>
                </a:lnTo>
                <a:lnTo>
                  <a:pt x="1095" y="1783"/>
                </a:lnTo>
                <a:lnTo>
                  <a:pt x="1097" y="1775"/>
                </a:lnTo>
                <a:lnTo>
                  <a:pt x="1101" y="1781"/>
                </a:lnTo>
                <a:lnTo>
                  <a:pt x="1106" y="1779"/>
                </a:lnTo>
                <a:lnTo>
                  <a:pt x="1110" y="1781"/>
                </a:lnTo>
                <a:lnTo>
                  <a:pt x="1115" y="1770"/>
                </a:lnTo>
                <a:lnTo>
                  <a:pt x="1117" y="1762"/>
                </a:lnTo>
                <a:lnTo>
                  <a:pt x="1121" y="1758"/>
                </a:lnTo>
                <a:lnTo>
                  <a:pt x="1126" y="1762"/>
                </a:lnTo>
                <a:lnTo>
                  <a:pt x="1130" y="1748"/>
                </a:lnTo>
                <a:lnTo>
                  <a:pt x="1135" y="1738"/>
                </a:lnTo>
                <a:lnTo>
                  <a:pt x="1139" y="1724"/>
                </a:lnTo>
                <a:lnTo>
                  <a:pt x="1141" y="1707"/>
                </a:lnTo>
                <a:lnTo>
                  <a:pt x="1146" y="1669"/>
                </a:lnTo>
                <a:lnTo>
                  <a:pt x="1150" y="1636"/>
                </a:lnTo>
                <a:lnTo>
                  <a:pt x="1155" y="1592"/>
                </a:lnTo>
                <a:lnTo>
                  <a:pt x="1159" y="1581"/>
                </a:lnTo>
                <a:lnTo>
                  <a:pt x="1161" y="1571"/>
                </a:lnTo>
                <a:lnTo>
                  <a:pt x="1166" y="1565"/>
                </a:lnTo>
                <a:lnTo>
                  <a:pt x="1170" y="1561"/>
                </a:lnTo>
                <a:lnTo>
                  <a:pt x="1175" y="1557"/>
                </a:lnTo>
                <a:lnTo>
                  <a:pt x="1179" y="1539"/>
                </a:lnTo>
                <a:lnTo>
                  <a:pt x="1181" y="1504"/>
                </a:lnTo>
                <a:lnTo>
                  <a:pt x="1186" y="1472"/>
                </a:lnTo>
                <a:lnTo>
                  <a:pt x="1190" y="1437"/>
                </a:lnTo>
                <a:lnTo>
                  <a:pt x="1195" y="1415"/>
                </a:lnTo>
                <a:lnTo>
                  <a:pt x="1199" y="1390"/>
                </a:lnTo>
                <a:lnTo>
                  <a:pt x="1201" y="1354"/>
                </a:lnTo>
                <a:lnTo>
                  <a:pt x="1206" y="1319"/>
                </a:lnTo>
                <a:lnTo>
                  <a:pt x="1210" y="1295"/>
                </a:lnTo>
                <a:lnTo>
                  <a:pt x="1215" y="1273"/>
                </a:lnTo>
                <a:lnTo>
                  <a:pt x="1219" y="1260"/>
                </a:lnTo>
                <a:lnTo>
                  <a:pt x="1223" y="1248"/>
                </a:lnTo>
                <a:lnTo>
                  <a:pt x="1226" y="1258"/>
                </a:lnTo>
                <a:lnTo>
                  <a:pt x="1230" y="1277"/>
                </a:lnTo>
                <a:lnTo>
                  <a:pt x="1234" y="1295"/>
                </a:lnTo>
                <a:lnTo>
                  <a:pt x="1239" y="1295"/>
                </a:lnTo>
                <a:lnTo>
                  <a:pt x="1243" y="1309"/>
                </a:lnTo>
                <a:lnTo>
                  <a:pt x="1246" y="1336"/>
                </a:lnTo>
                <a:lnTo>
                  <a:pt x="1250" y="1354"/>
                </a:lnTo>
                <a:lnTo>
                  <a:pt x="1254" y="1378"/>
                </a:lnTo>
                <a:lnTo>
                  <a:pt x="1259" y="1390"/>
                </a:lnTo>
                <a:lnTo>
                  <a:pt x="1263" y="1415"/>
                </a:lnTo>
                <a:lnTo>
                  <a:pt x="1266" y="1433"/>
                </a:lnTo>
                <a:lnTo>
                  <a:pt x="1270" y="1460"/>
                </a:lnTo>
                <a:lnTo>
                  <a:pt x="1274" y="1474"/>
                </a:lnTo>
                <a:lnTo>
                  <a:pt x="1279" y="1486"/>
                </a:lnTo>
                <a:lnTo>
                  <a:pt x="1283" y="1504"/>
                </a:lnTo>
                <a:lnTo>
                  <a:pt x="1285" y="1518"/>
                </a:lnTo>
                <a:lnTo>
                  <a:pt x="1290" y="1543"/>
                </a:lnTo>
                <a:lnTo>
                  <a:pt x="1294" y="1555"/>
                </a:lnTo>
                <a:lnTo>
                  <a:pt x="1299" y="1565"/>
                </a:lnTo>
                <a:lnTo>
                  <a:pt x="1303" y="1579"/>
                </a:lnTo>
                <a:lnTo>
                  <a:pt x="1308" y="1598"/>
                </a:lnTo>
                <a:lnTo>
                  <a:pt x="1310" y="1620"/>
                </a:lnTo>
                <a:lnTo>
                  <a:pt x="1314" y="1632"/>
                </a:lnTo>
                <a:lnTo>
                  <a:pt x="1319" y="1636"/>
                </a:lnTo>
                <a:lnTo>
                  <a:pt x="1323" y="1642"/>
                </a:lnTo>
                <a:lnTo>
                  <a:pt x="1328" y="1647"/>
                </a:lnTo>
                <a:lnTo>
                  <a:pt x="1330" y="1665"/>
                </a:lnTo>
                <a:lnTo>
                  <a:pt x="1334" y="1673"/>
                </a:lnTo>
                <a:lnTo>
                  <a:pt x="1339" y="1675"/>
                </a:lnTo>
                <a:lnTo>
                  <a:pt x="1343" y="1679"/>
                </a:lnTo>
                <a:lnTo>
                  <a:pt x="1348" y="1695"/>
                </a:lnTo>
                <a:lnTo>
                  <a:pt x="1350" y="1695"/>
                </a:lnTo>
                <a:lnTo>
                  <a:pt x="1354" y="1709"/>
                </a:lnTo>
                <a:lnTo>
                  <a:pt x="1359" y="1716"/>
                </a:lnTo>
                <a:lnTo>
                  <a:pt x="1363" y="1716"/>
                </a:lnTo>
                <a:lnTo>
                  <a:pt x="1367" y="1734"/>
                </a:lnTo>
                <a:lnTo>
                  <a:pt x="1372" y="1730"/>
                </a:lnTo>
                <a:lnTo>
                  <a:pt x="1374" y="1728"/>
                </a:lnTo>
                <a:lnTo>
                  <a:pt x="1379" y="1734"/>
                </a:lnTo>
                <a:lnTo>
                  <a:pt x="1383" y="1736"/>
                </a:lnTo>
                <a:lnTo>
                  <a:pt x="1387" y="1744"/>
                </a:lnTo>
                <a:lnTo>
                  <a:pt x="1392" y="1738"/>
                </a:lnTo>
                <a:lnTo>
                  <a:pt x="1394" y="1750"/>
                </a:lnTo>
                <a:lnTo>
                  <a:pt x="1399" y="1744"/>
                </a:lnTo>
                <a:lnTo>
                  <a:pt x="1403" y="1740"/>
                </a:lnTo>
                <a:lnTo>
                  <a:pt x="1407" y="1744"/>
                </a:lnTo>
                <a:lnTo>
                  <a:pt x="1412" y="1732"/>
                </a:lnTo>
                <a:lnTo>
                  <a:pt x="1414" y="1740"/>
                </a:lnTo>
                <a:lnTo>
                  <a:pt x="1418" y="1736"/>
                </a:lnTo>
                <a:lnTo>
                  <a:pt x="1423" y="1736"/>
                </a:lnTo>
                <a:lnTo>
                  <a:pt x="1427" y="1730"/>
                </a:lnTo>
                <a:lnTo>
                  <a:pt x="1432" y="1728"/>
                </a:lnTo>
                <a:lnTo>
                  <a:pt x="1434" y="1730"/>
                </a:lnTo>
                <a:lnTo>
                  <a:pt x="1438" y="1736"/>
                </a:lnTo>
                <a:lnTo>
                  <a:pt x="1443" y="1738"/>
                </a:lnTo>
                <a:lnTo>
                  <a:pt x="1447" y="1742"/>
                </a:lnTo>
                <a:lnTo>
                  <a:pt x="1452" y="1738"/>
                </a:lnTo>
                <a:lnTo>
                  <a:pt x="1456" y="1746"/>
                </a:lnTo>
                <a:lnTo>
                  <a:pt x="1458" y="1748"/>
                </a:lnTo>
                <a:lnTo>
                  <a:pt x="1463" y="1754"/>
                </a:lnTo>
                <a:lnTo>
                  <a:pt x="1467" y="1758"/>
                </a:lnTo>
                <a:lnTo>
                  <a:pt x="1472" y="1762"/>
                </a:lnTo>
                <a:lnTo>
                  <a:pt x="1476" y="1771"/>
                </a:lnTo>
                <a:lnTo>
                  <a:pt x="1478" y="1771"/>
                </a:lnTo>
                <a:lnTo>
                  <a:pt x="1483" y="1775"/>
                </a:lnTo>
                <a:lnTo>
                  <a:pt x="1487" y="1775"/>
                </a:lnTo>
                <a:lnTo>
                  <a:pt x="1492" y="1775"/>
                </a:lnTo>
                <a:lnTo>
                  <a:pt x="1496" y="1777"/>
                </a:lnTo>
                <a:lnTo>
                  <a:pt x="1498" y="1791"/>
                </a:lnTo>
                <a:lnTo>
                  <a:pt x="1503" y="1787"/>
                </a:lnTo>
                <a:lnTo>
                  <a:pt x="1507" y="1783"/>
                </a:lnTo>
                <a:lnTo>
                  <a:pt x="1512" y="1779"/>
                </a:lnTo>
                <a:lnTo>
                  <a:pt x="1516" y="1779"/>
                </a:lnTo>
                <a:lnTo>
                  <a:pt x="1518" y="1779"/>
                </a:lnTo>
                <a:lnTo>
                  <a:pt x="1523" y="1775"/>
                </a:lnTo>
                <a:lnTo>
                  <a:pt x="1527" y="1781"/>
                </a:lnTo>
                <a:lnTo>
                  <a:pt x="1532" y="1779"/>
                </a:lnTo>
                <a:lnTo>
                  <a:pt x="1536" y="1773"/>
                </a:lnTo>
                <a:lnTo>
                  <a:pt x="1540" y="1779"/>
                </a:lnTo>
                <a:lnTo>
                  <a:pt x="1543" y="1783"/>
                </a:lnTo>
                <a:lnTo>
                  <a:pt x="1547" y="1785"/>
                </a:lnTo>
                <a:lnTo>
                  <a:pt x="1551" y="1785"/>
                </a:lnTo>
                <a:lnTo>
                  <a:pt x="1556" y="1781"/>
                </a:lnTo>
                <a:lnTo>
                  <a:pt x="1560" y="1773"/>
                </a:lnTo>
                <a:lnTo>
                  <a:pt x="1563" y="1779"/>
                </a:lnTo>
                <a:lnTo>
                  <a:pt x="1567" y="1779"/>
                </a:lnTo>
                <a:lnTo>
                  <a:pt x="1571" y="1777"/>
                </a:lnTo>
                <a:lnTo>
                  <a:pt x="1576" y="1783"/>
                </a:lnTo>
                <a:lnTo>
                  <a:pt x="1580" y="1777"/>
                </a:lnTo>
                <a:lnTo>
                  <a:pt x="1583" y="1783"/>
                </a:lnTo>
                <a:lnTo>
                  <a:pt x="1587" y="1781"/>
                </a:lnTo>
                <a:lnTo>
                  <a:pt x="1591" y="1777"/>
                </a:lnTo>
                <a:lnTo>
                  <a:pt x="1596" y="1777"/>
                </a:lnTo>
                <a:lnTo>
                  <a:pt x="1600" y="1770"/>
                </a:lnTo>
                <a:lnTo>
                  <a:pt x="1602" y="1779"/>
                </a:lnTo>
                <a:lnTo>
                  <a:pt x="1607" y="1785"/>
                </a:lnTo>
                <a:lnTo>
                  <a:pt x="1611" y="1773"/>
                </a:lnTo>
                <a:lnTo>
                  <a:pt x="1616" y="1775"/>
                </a:lnTo>
                <a:lnTo>
                  <a:pt x="1620" y="1775"/>
                </a:lnTo>
                <a:lnTo>
                  <a:pt x="1625" y="1775"/>
                </a:lnTo>
                <a:lnTo>
                  <a:pt x="1627" y="1777"/>
                </a:lnTo>
                <a:lnTo>
                  <a:pt x="1631" y="1762"/>
                </a:lnTo>
                <a:lnTo>
                  <a:pt x="1636" y="1756"/>
                </a:lnTo>
                <a:lnTo>
                  <a:pt x="1640" y="1744"/>
                </a:lnTo>
                <a:lnTo>
                  <a:pt x="1645" y="1736"/>
                </a:lnTo>
                <a:lnTo>
                  <a:pt x="1647" y="1722"/>
                </a:lnTo>
                <a:lnTo>
                  <a:pt x="1651" y="1701"/>
                </a:lnTo>
                <a:lnTo>
                  <a:pt x="1656" y="1675"/>
                </a:lnTo>
                <a:lnTo>
                  <a:pt x="1660" y="1665"/>
                </a:lnTo>
                <a:lnTo>
                  <a:pt x="1665" y="1663"/>
                </a:lnTo>
                <a:lnTo>
                  <a:pt x="1667" y="1663"/>
                </a:lnTo>
                <a:lnTo>
                  <a:pt x="1671" y="1665"/>
                </a:lnTo>
                <a:lnTo>
                  <a:pt x="1676" y="1659"/>
                </a:lnTo>
                <a:lnTo>
                  <a:pt x="1680" y="1646"/>
                </a:lnTo>
                <a:lnTo>
                  <a:pt x="1684" y="1622"/>
                </a:lnTo>
                <a:lnTo>
                  <a:pt x="1687" y="1610"/>
                </a:lnTo>
                <a:lnTo>
                  <a:pt x="1691" y="1606"/>
                </a:lnTo>
                <a:lnTo>
                  <a:pt x="1696" y="1602"/>
                </a:lnTo>
                <a:lnTo>
                  <a:pt x="1700" y="1610"/>
                </a:lnTo>
                <a:lnTo>
                  <a:pt x="1704" y="1622"/>
                </a:lnTo>
                <a:lnTo>
                  <a:pt x="1709" y="1628"/>
                </a:lnTo>
                <a:lnTo>
                  <a:pt x="1711" y="1634"/>
                </a:lnTo>
                <a:lnTo>
                  <a:pt x="1716" y="1632"/>
                </a:lnTo>
                <a:lnTo>
                  <a:pt x="1720" y="1632"/>
                </a:lnTo>
                <a:lnTo>
                  <a:pt x="1724" y="1634"/>
                </a:lnTo>
                <a:lnTo>
                  <a:pt x="1729" y="1651"/>
                </a:lnTo>
                <a:lnTo>
                  <a:pt x="1731" y="1636"/>
                </a:lnTo>
                <a:lnTo>
                  <a:pt x="1735" y="1626"/>
                </a:lnTo>
                <a:lnTo>
                  <a:pt x="1740" y="1620"/>
                </a:lnTo>
                <a:lnTo>
                  <a:pt x="1744" y="1612"/>
                </a:lnTo>
                <a:lnTo>
                  <a:pt x="1749" y="1610"/>
                </a:lnTo>
                <a:lnTo>
                  <a:pt x="1751" y="1598"/>
                </a:lnTo>
                <a:lnTo>
                  <a:pt x="1755" y="1592"/>
                </a:lnTo>
                <a:lnTo>
                  <a:pt x="1760" y="1583"/>
                </a:lnTo>
                <a:lnTo>
                  <a:pt x="1764" y="1577"/>
                </a:lnTo>
                <a:lnTo>
                  <a:pt x="1769" y="1579"/>
                </a:lnTo>
                <a:lnTo>
                  <a:pt x="1773" y="1581"/>
                </a:lnTo>
                <a:lnTo>
                  <a:pt x="1775" y="1569"/>
                </a:lnTo>
                <a:lnTo>
                  <a:pt x="1780" y="1551"/>
                </a:lnTo>
                <a:lnTo>
                  <a:pt x="1784" y="1557"/>
                </a:lnTo>
                <a:lnTo>
                  <a:pt x="1789" y="1553"/>
                </a:lnTo>
                <a:lnTo>
                  <a:pt x="1793" y="1543"/>
                </a:lnTo>
                <a:lnTo>
                  <a:pt x="1795" y="1545"/>
                </a:lnTo>
                <a:lnTo>
                  <a:pt x="1800" y="1547"/>
                </a:lnTo>
                <a:lnTo>
                  <a:pt x="1804" y="1549"/>
                </a:lnTo>
                <a:lnTo>
                  <a:pt x="1809" y="1541"/>
                </a:lnTo>
                <a:lnTo>
                  <a:pt x="1813" y="1541"/>
                </a:lnTo>
                <a:lnTo>
                  <a:pt x="1815" y="1535"/>
                </a:lnTo>
                <a:lnTo>
                  <a:pt x="1820" y="1539"/>
                </a:lnTo>
                <a:lnTo>
                  <a:pt x="1824" y="1539"/>
                </a:lnTo>
                <a:lnTo>
                  <a:pt x="1829" y="1531"/>
                </a:lnTo>
                <a:lnTo>
                  <a:pt x="1833" y="1545"/>
                </a:lnTo>
                <a:lnTo>
                  <a:pt x="1835" y="1539"/>
                </a:lnTo>
                <a:lnTo>
                  <a:pt x="1840" y="1543"/>
                </a:lnTo>
                <a:lnTo>
                  <a:pt x="1844" y="1549"/>
                </a:lnTo>
                <a:lnTo>
                  <a:pt x="1849" y="1557"/>
                </a:lnTo>
                <a:lnTo>
                  <a:pt x="1853" y="1559"/>
                </a:lnTo>
                <a:lnTo>
                  <a:pt x="1857" y="1547"/>
                </a:lnTo>
                <a:lnTo>
                  <a:pt x="1860" y="1559"/>
                </a:lnTo>
                <a:lnTo>
                  <a:pt x="1864" y="1567"/>
                </a:lnTo>
                <a:lnTo>
                  <a:pt x="1868" y="1573"/>
                </a:lnTo>
                <a:lnTo>
                  <a:pt x="1873" y="1571"/>
                </a:lnTo>
                <a:lnTo>
                  <a:pt x="1877" y="1575"/>
                </a:lnTo>
                <a:lnTo>
                  <a:pt x="1880" y="1581"/>
                </a:lnTo>
                <a:lnTo>
                  <a:pt x="1884" y="1584"/>
                </a:lnTo>
                <a:lnTo>
                  <a:pt x="1888" y="1581"/>
                </a:lnTo>
                <a:lnTo>
                  <a:pt x="1893" y="1581"/>
                </a:lnTo>
                <a:lnTo>
                  <a:pt x="1897" y="1586"/>
                </a:lnTo>
                <a:lnTo>
                  <a:pt x="1900" y="1583"/>
                </a:lnTo>
                <a:lnTo>
                  <a:pt x="1904" y="1573"/>
                </a:lnTo>
                <a:lnTo>
                  <a:pt x="1908" y="1565"/>
                </a:lnTo>
                <a:lnTo>
                  <a:pt x="1913" y="1579"/>
                </a:lnTo>
                <a:lnTo>
                  <a:pt x="1917" y="1575"/>
                </a:lnTo>
                <a:lnTo>
                  <a:pt x="1919" y="1565"/>
                </a:lnTo>
                <a:lnTo>
                  <a:pt x="1924" y="1569"/>
                </a:lnTo>
                <a:lnTo>
                  <a:pt x="1928" y="1551"/>
                </a:lnTo>
                <a:lnTo>
                  <a:pt x="1933" y="1537"/>
                </a:lnTo>
                <a:lnTo>
                  <a:pt x="1937" y="1520"/>
                </a:lnTo>
                <a:lnTo>
                  <a:pt x="1942" y="1500"/>
                </a:lnTo>
                <a:lnTo>
                  <a:pt x="1944" y="1484"/>
                </a:lnTo>
                <a:lnTo>
                  <a:pt x="1948" y="1457"/>
                </a:lnTo>
                <a:lnTo>
                  <a:pt x="1953" y="1431"/>
                </a:lnTo>
                <a:lnTo>
                  <a:pt x="1957" y="1382"/>
                </a:lnTo>
                <a:lnTo>
                  <a:pt x="1962" y="1336"/>
                </a:lnTo>
                <a:lnTo>
                  <a:pt x="1964" y="1287"/>
                </a:lnTo>
                <a:lnTo>
                  <a:pt x="1968" y="1230"/>
                </a:lnTo>
                <a:lnTo>
                  <a:pt x="1973" y="1149"/>
                </a:lnTo>
                <a:lnTo>
                  <a:pt x="1977" y="1063"/>
                </a:lnTo>
                <a:lnTo>
                  <a:pt x="1982" y="966"/>
                </a:lnTo>
                <a:lnTo>
                  <a:pt x="1984" y="884"/>
                </a:lnTo>
                <a:lnTo>
                  <a:pt x="1988" y="809"/>
                </a:lnTo>
                <a:lnTo>
                  <a:pt x="1993" y="748"/>
                </a:lnTo>
                <a:lnTo>
                  <a:pt x="1997" y="691"/>
                </a:lnTo>
                <a:lnTo>
                  <a:pt x="2001" y="616"/>
                </a:lnTo>
                <a:lnTo>
                  <a:pt x="2004" y="537"/>
                </a:lnTo>
                <a:lnTo>
                  <a:pt x="2008" y="459"/>
                </a:lnTo>
                <a:lnTo>
                  <a:pt x="2013" y="392"/>
                </a:lnTo>
                <a:lnTo>
                  <a:pt x="2017" y="331"/>
                </a:lnTo>
                <a:lnTo>
                  <a:pt x="2021" y="248"/>
                </a:lnTo>
                <a:lnTo>
                  <a:pt x="2026" y="179"/>
                </a:lnTo>
                <a:lnTo>
                  <a:pt x="2028" y="112"/>
                </a:lnTo>
                <a:lnTo>
                  <a:pt x="2033" y="47"/>
                </a:lnTo>
                <a:lnTo>
                  <a:pt x="2037" y="0"/>
                </a:lnTo>
                <a:lnTo>
                  <a:pt x="2041" y="8"/>
                </a:lnTo>
                <a:lnTo>
                  <a:pt x="2046" y="55"/>
                </a:lnTo>
                <a:lnTo>
                  <a:pt x="2048" y="102"/>
                </a:lnTo>
                <a:lnTo>
                  <a:pt x="2052" y="153"/>
                </a:lnTo>
                <a:lnTo>
                  <a:pt x="2057" y="205"/>
                </a:lnTo>
                <a:lnTo>
                  <a:pt x="2061" y="258"/>
                </a:lnTo>
                <a:lnTo>
                  <a:pt x="2066" y="307"/>
                </a:lnTo>
                <a:lnTo>
                  <a:pt x="2068" y="356"/>
                </a:lnTo>
                <a:lnTo>
                  <a:pt x="2072" y="407"/>
                </a:lnTo>
                <a:lnTo>
                  <a:pt x="2077" y="455"/>
                </a:lnTo>
                <a:lnTo>
                  <a:pt x="2081" y="500"/>
                </a:lnTo>
                <a:lnTo>
                  <a:pt x="2086" y="545"/>
                </a:lnTo>
                <a:lnTo>
                  <a:pt x="2088" y="602"/>
                </a:lnTo>
                <a:lnTo>
                  <a:pt x="2092" y="655"/>
                </a:lnTo>
                <a:lnTo>
                  <a:pt x="2097" y="728"/>
                </a:lnTo>
                <a:lnTo>
                  <a:pt x="2101" y="813"/>
                </a:lnTo>
                <a:lnTo>
                  <a:pt x="2106" y="901"/>
                </a:lnTo>
                <a:lnTo>
                  <a:pt x="2110" y="996"/>
                </a:lnTo>
                <a:lnTo>
                  <a:pt x="2112" y="1085"/>
                </a:lnTo>
                <a:lnTo>
                  <a:pt x="2117" y="1173"/>
                </a:lnTo>
                <a:lnTo>
                  <a:pt x="2121" y="1238"/>
                </a:lnTo>
                <a:lnTo>
                  <a:pt x="2126" y="1315"/>
                </a:lnTo>
                <a:lnTo>
                  <a:pt x="2130" y="1390"/>
                </a:lnTo>
                <a:lnTo>
                  <a:pt x="2132" y="1435"/>
                </a:lnTo>
                <a:lnTo>
                  <a:pt x="2137" y="1482"/>
                </a:lnTo>
                <a:lnTo>
                  <a:pt x="2141" y="1510"/>
                </a:lnTo>
                <a:lnTo>
                  <a:pt x="2146" y="1535"/>
                </a:lnTo>
                <a:lnTo>
                  <a:pt x="2150" y="1557"/>
                </a:lnTo>
                <a:lnTo>
                  <a:pt x="2152" y="1581"/>
                </a:lnTo>
                <a:lnTo>
                  <a:pt x="2157" y="1600"/>
                </a:lnTo>
                <a:lnTo>
                  <a:pt x="2161" y="1608"/>
                </a:lnTo>
                <a:lnTo>
                  <a:pt x="2166" y="1612"/>
                </a:lnTo>
                <a:lnTo>
                  <a:pt x="2170" y="1622"/>
                </a:lnTo>
                <a:lnTo>
                  <a:pt x="2172" y="1640"/>
                </a:lnTo>
                <a:lnTo>
                  <a:pt x="2177" y="1659"/>
                </a:lnTo>
                <a:lnTo>
                  <a:pt x="2181" y="1665"/>
                </a:lnTo>
                <a:lnTo>
                  <a:pt x="2185" y="1671"/>
                </a:lnTo>
                <a:lnTo>
                  <a:pt x="2190" y="1677"/>
                </a:lnTo>
                <a:lnTo>
                  <a:pt x="2194" y="1683"/>
                </a:lnTo>
                <a:lnTo>
                  <a:pt x="2197" y="1691"/>
                </a:lnTo>
                <a:lnTo>
                  <a:pt x="2201" y="1709"/>
                </a:lnTo>
                <a:lnTo>
                  <a:pt x="2205" y="1712"/>
                </a:lnTo>
                <a:lnTo>
                  <a:pt x="2210" y="1724"/>
                </a:lnTo>
                <a:lnTo>
                  <a:pt x="2214" y="1720"/>
                </a:lnTo>
                <a:lnTo>
                  <a:pt x="2217" y="1724"/>
                </a:lnTo>
                <a:lnTo>
                  <a:pt x="2221" y="1736"/>
                </a:lnTo>
                <a:lnTo>
                  <a:pt x="2225" y="1748"/>
                </a:lnTo>
                <a:lnTo>
                  <a:pt x="2230" y="1746"/>
                </a:lnTo>
                <a:lnTo>
                  <a:pt x="2234" y="1744"/>
                </a:lnTo>
                <a:lnTo>
                  <a:pt x="2236" y="1744"/>
                </a:lnTo>
                <a:lnTo>
                  <a:pt x="2241" y="1752"/>
                </a:lnTo>
                <a:lnTo>
                  <a:pt x="2245" y="1758"/>
                </a:lnTo>
                <a:lnTo>
                  <a:pt x="2250" y="1754"/>
                </a:lnTo>
                <a:lnTo>
                  <a:pt x="2254" y="1744"/>
                </a:lnTo>
                <a:lnTo>
                  <a:pt x="2259" y="1740"/>
                </a:lnTo>
                <a:lnTo>
                  <a:pt x="2261" y="1752"/>
                </a:lnTo>
                <a:lnTo>
                  <a:pt x="2265" y="1758"/>
                </a:lnTo>
                <a:lnTo>
                  <a:pt x="2270" y="1740"/>
                </a:lnTo>
                <a:lnTo>
                  <a:pt x="2274" y="1736"/>
                </a:lnTo>
                <a:lnTo>
                  <a:pt x="2279" y="1734"/>
                </a:lnTo>
                <a:lnTo>
                  <a:pt x="2281" y="1728"/>
                </a:lnTo>
                <a:lnTo>
                  <a:pt x="2285" y="1722"/>
                </a:lnTo>
                <a:lnTo>
                  <a:pt x="2290" y="1728"/>
                </a:lnTo>
                <a:lnTo>
                  <a:pt x="2294" y="1716"/>
                </a:lnTo>
                <a:lnTo>
                  <a:pt x="2299" y="1712"/>
                </a:lnTo>
                <a:lnTo>
                  <a:pt x="2301" y="1710"/>
                </a:lnTo>
                <a:lnTo>
                  <a:pt x="2305" y="1693"/>
                </a:lnTo>
                <a:lnTo>
                  <a:pt x="2310" y="1689"/>
                </a:lnTo>
                <a:lnTo>
                  <a:pt x="2314" y="1681"/>
                </a:lnTo>
                <a:lnTo>
                  <a:pt x="2318" y="1659"/>
                </a:lnTo>
                <a:lnTo>
                  <a:pt x="2321" y="1653"/>
                </a:lnTo>
                <a:lnTo>
                  <a:pt x="2325" y="1644"/>
                </a:lnTo>
                <a:lnTo>
                  <a:pt x="2330" y="1622"/>
                </a:lnTo>
                <a:lnTo>
                  <a:pt x="2334" y="1596"/>
                </a:lnTo>
                <a:lnTo>
                  <a:pt x="2338" y="1573"/>
                </a:lnTo>
                <a:lnTo>
                  <a:pt x="2343" y="1535"/>
                </a:lnTo>
                <a:lnTo>
                  <a:pt x="2345" y="1498"/>
                </a:lnTo>
                <a:lnTo>
                  <a:pt x="2350" y="1459"/>
                </a:lnTo>
                <a:lnTo>
                  <a:pt x="2354" y="1407"/>
                </a:lnTo>
                <a:lnTo>
                  <a:pt x="2358" y="1350"/>
                </a:lnTo>
                <a:lnTo>
                  <a:pt x="2363" y="1311"/>
                </a:lnTo>
                <a:lnTo>
                  <a:pt x="2365" y="1285"/>
                </a:lnTo>
                <a:lnTo>
                  <a:pt x="2369" y="1272"/>
                </a:lnTo>
                <a:lnTo>
                  <a:pt x="2374" y="1254"/>
                </a:lnTo>
                <a:lnTo>
                  <a:pt x="2378" y="1244"/>
                </a:lnTo>
                <a:lnTo>
                  <a:pt x="2383" y="1240"/>
                </a:lnTo>
                <a:lnTo>
                  <a:pt x="2385" y="1262"/>
                </a:lnTo>
                <a:lnTo>
                  <a:pt x="2389" y="1287"/>
                </a:lnTo>
                <a:lnTo>
                  <a:pt x="2394" y="1299"/>
                </a:lnTo>
                <a:lnTo>
                  <a:pt x="2398" y="1317"/>
                </a:lnTo>
                <a:lnTo>
                  <a:pt x="2403" y="1331"/>
                </a:lnTo>
                <a:lnTo>
                  <a:pt x="2405" y="1352"/>
                </a:lnTo>
                <a:lnTo>
                  <a:pt x="2409" y="1370"/>
                </a:lnTo>
                <a:lnTo>
                  <a:pt x="2414" y="1388"/>
                </a:lnTo>
                <a:lnTo>
                  <a:pt x="2418" y="1399"/>
                </a:lnTo>
                <a:lnTo>
                  <a:pt x="2423" y="1411"/>
                </a:lnTo>
                <a:lnTo>
                  <a:pt x="2427" y="1437"/>
                </a:lnTo>
                <a:lnTo>
                  <a:pt x="2429" y="1457"/>
                </a:lnTo>
                <a:lnTo>
                  <a:pt x="2434" y="1472"/>
                </a:lnTo>
                <a:lnTo>
                  <a:pt x="2438" y="1494"/>
                </a:lnTo>
                <a:lnTo>
                  <a:pt x="2443" y="1510"/>
                </a:lnTo>
                <a:lnTo>
                  <a:pt x="2447" y="1527"/>
                </a:lnTo>
                <a:lnTo>
                  <a:pt x="2449" y="1551"/>
                </a:lnTo>
                <a:lnTo>
                  <a:pt x="2454" y="1573"/>
                </a:lnTo>
                <a:lnTo>
                  <a:pt x="2458" y="1602"/>
                </a:lnTo>
                <a:lnTo>
                  <a:pt x="2463" y="1622"/>
                </a:lnTo>
                <a:lnTo>
                  <a:pt x="2467" y="1646"/>
                </a:lnTo>
                <a:lnTo>
                  <a:pt x="2469" y="1669"/>
                </a:lnTo>
                <a:lnTo>
                  <a:pt x="2474" y="1677"/>
                </a:lnTo>
                <a:lnTo>
                  <a:pt x="2478" y="1689"/>
                </a:lnTo>
                <a:lnTo>
                  <a:pt x="2483" y="1710"/>
                </a:lnTo>
                <a:lnTo>
                  <a:pt x="2487" y="1707"/>
                </a:lnTo>
                <a:lnTo>
                  <a:pt x="2489" y="1724"/>
                </a:lnTo>
                <a:lnTo>
                  <a:pt x="2494" y="1734"/>
                </a:lnTo>
                <a:lnTo>
                  <a:pt x="2498" y="1736"/>
                </a:lnTo>
                <a:lnTo>
                  <a:pt x="2502" y="1744"/>
                </a:lnTo>
                <a:lnTo>
                  <a:pt x="2507" y="1750"/>
                </a:lnTo>
                <a:lnTo>
                  <a:pt x="2511" y="1756"/>
                </a:lnTo>
                <a:lnTo>
                  <a:pt x="2514" y="1768"/>
                </a:lnTo>
                <a:lnTo>
                  <a:pt x="2518" y="1770"/>
                </a:lnTo>
                <a:lnTo>
                  <a:pt x="2522" y="1768"/>
                </a:lnTo>
                <a:lnTo>
                  <a:pt x="2527" y="1770"/>
                </a:lnTo>
                <a:lnTo>
                  <a:pt x="2531" y="1770"/>
                </a:lnTo>
                <a:lnTo>
                  <a:pt x="2534" y="1777"/>
                </a:lnTo>
                <a:lnTo>
                  <a:pt x="2538" y="1781"/>
                </a:lnTo>
                <a:lnTo>
                  <a:pt x="2542" y="1779"/>
                </a:lnTo>
                <a:lnTo>
                  <a:pt x="2547" y="1785"/>
                </a:lnTo>
                <a:lnTo>
                  <a:pt x="2551" y="1791"/>
                </a:lnTo>
                <a:lnTo>
                  <a:pt x="2553" y="1787"/>
                </a:lnTo>
                <a:lnTo>
                  <a:pt x="2558" y="1785"/>
                </a:lnTo>
                <a:lnTo>
                  <a:pt x="2562" y="1793"/>
                </a:lnTo>
                <a:lnTo>
                  <a:pt x="2567" y="1791"/>
                </a:lnTo>
                <a:lnTo>
                  <a:pt x="2571" y="1793"/>
                </a:lnTo>
                <a:lnTo>
                  <a:pt x="2573" y="1793"/>
                </a:lnTo>
                <a:lnTo>
                  <a:pt x="2578" y="1777"/>
                </a:lnTo>
                <a:lnTo>
                  <a:pt x="2582" y="1775"/>
                </a:lnTo>
                <a:lnTo>
                  <a:pt x="2587" y="1785"/>
                </a:lnTo>
                <a:lnTo>
                  <a:pt x="2591" y="1793"/>
                </a:lnTo>
                <a:lnTo>
                  <a:pt x="2596" y="1799"/>
                </a:lnTo>
                <a:lnTo>
                  <a:pt x="2598" y="1789"/>
                </a:lnTo>
                <a:lnTo>
                  <a:pt x="2602" y="1785"/>
                </a:lnTo>
                <a:lnTo>
                  <a:pt x="2607" y="1797"/>
                </a:lnTo>
                <a:lnTo>
                  <a:pt x="2611" y="1799"/>
                </a:lnTo>
                <a:lnTo>
                  <a:pt x="2616" y="1787"/>
                </a:lnTo>
                <a:lnTo>
                  <a:pt x="2618" y="1781"/>
                </a:lnTo>
                <a:lnTo>
                  <a:pt x="2622" y="1785"/>
                </a:lnTo>
                <a:lnTo>
                  <a:pt x="2627" y="1781"/>
                </a:lnTo>
                <a:lnTo>
                  <a:pt x="2631" y="1775"/>
                </a:lnTo>
                <a:lnTo>
                  <a:pt x="2635" y="1785"/>
                </a:lnTo>
                <a:lnTo>
                  <a:pt x="2638" y="1791"/>
                </a:lnTo>
                <a:lnTo>
                  <a:pt x="2642" y="1803"/>
                </a:lnTo>
                <a:lnTo>
                  <a:pt x="2647" y="1797"/>
                </a:lnTo>
                <a:lnTo>
                  <a:pt x="2651" y="1793"/>
                </a:lnTo>
                <a:lnTo>
                  <a:pt x="2655" y="1801"/>
                </a:lnTo>
                <a:lnTo>
                  <a:pt x="2660" y="1789"/>
                </a:lnTo>
                <a:lnTo>
                  <a:pt x="2662" y="1793"/>
                </a:lnTo>
                <a:lnTo>
                  <a:pt x="2667" y="1795"/>
                </a:lnTo>
                <a:lnTo>
                  <a:pt x="2671" y="1787"/>
                </a:lnTo>
                <a:lnTo>
                  <a:pt x="2675" y="1793"/>
                </a:lnTo>
                <a:lnTo>
                  <a:pt x="2680" y="1789"/>
                </a:lnTo>
                <a:lnTo>
                  <a:pt x="2682" y="1783"/>
                </a:lnTo>
                <a:lnTo>
                  <a:pt x="2686" y="1781"/>
                </a:lnTo>
                <a:lnTo>
                  <a:pt x="2691" y="1789"/>
                </a:lnTo>
                <a:lnTo>
                  <a:pt x="2695" y="1793"/>
                </a:lnTo>
                <a:lnTo>
                  <a:pt x="2700" y="1789"/>
                </a:lnTo>
                <a:lnTo>
                  <a:pt x="2702" y="1791"/>
                </a:lnTo>
                <a:lnTo>
                  <a:pt x="2706" y="1793"/>
                </a:lnTo>
                <a:lnTo>
                  <a:pt x="2711" y="1785"/>
                </a:lnTo>
                <a:lnTo>
                  <a:pt x="2715" y="1785"/>
                </a:lnTo>
                <a:lnTo>
                  <a:pt x="2720" y="1785"/>
                </a:lnTo>
                <a:lnTo>
                  <a:pt x="2722" y="1797"/>
                </a:lnTo>
                <a:lnTo>
                  <a:pt x="2726" y="1803"/>
                </a:lnTo>
                <a:lnTo>
                  <a:pt x="2731" y="1795"/>
                </a:lnTo>
                <a:lnTo>
                  <a:pt x="2735" y="1791"/>
                </a:lnTo>
                <a:lnTo>
                  <a:pt x="2740" y="1785"/>
                </a:lnTo>
                <a:lnTo>
                  <a:pt x="2744" y="1799"/>
                </a:lnTo>
                <a:lnTo>
                  <a:pt x="2746" y="1793"/>
                </a:lnTo>
                <a:lnTo>
                  <a:pt x="2751" y="1787"/>
                </a:lnTo>
                <a:lnTo>
                  <a:pt x="2755" y="1791"/>
                </a:lnTo>
                <a:lnTo>
                  <a:pt x="2760" y="1785"/>
                </a:lnTo>
                <a:lnTo>
                  <a:pt x="2764" y="1783"/>
                </a:lnTo>
                <a:lnTo>
                  <a:pt x="2766" y="1783"/>
                </a:lnTo>
                <a:lnTo>
                  <a:pt x="2771" y="1793"/>
                </a:lnTo>
                <a:lnTo>
                  <a:pt x="2775" y="1791"/>
                </a:lnTo>
                <a:lnTo>
                  <a:pt x="2780" y="1793"/>
                </a:lnTo>
                <a:lnTo>
                  <a:pt x="2784" y="1781"/>
                </a:lnTo>
                <a:lnTo>
                  <a:pt x="2786" y="1781"/>
                </a:lnTo>
                <a:lnTo>
                  <a:pt x="2791" y="1771"/>
                </a:lnTo>
                <a:lnTo>
                  <a:pt x="2795" y="1779"/>
                </a:lnTo>
                <a:lnTo>
                  <a:pt x="2800" y="1789"/>
                </a:lnTo>
                <a:lnTo>
                  <a:pt x="2804" y="1785"/>
                </a:lnTo>
                <a:lnTo>
                  <a:pt x="2806" y="1783"/>
                </a:lnTo>
                <a:lnTo>
                  <a:pt x="2811" y="1781"/>
                </a:lnTo>
                <a:lnTo>
                  <a:pt x="2815" y="1785"/>
                </a:lnTo>
                <a:lnTo>
                  <a:pt x="2819" y="1783"/>
                </a:lnTo>
                <a:lnTo>
                  <a:pt x="2824" y="1783"/>
                </a:lnTo>
                <a:lnTo>
                  <a:pt x="2828" y="1785"/>
                </a:lnTo>
                <a:lnTo>
                  <a:pt x="2831" y="1789"/>
                </a:lnTo>
                <a:lnTo>
                  <a:pt x="2835" y="1787"/>
                </a:lnTo>
                <a:lnTo>
                  <a:pt x="2839" y="1789"/>
                </a:lnTo>
                <a:lnTo>
                  <a:pt x="2844" y="1783"/>
                </a:lnTo>
                <a:lnTo>
                  <a:pt x="2848" y="1799"/>
                </a:lnTo>
                <a:lnTo>
                  <a:pt x="2851" y="1801"/>
                </a:lnTo>
                <a:lnTo>
                  <a:pt x="2855" y="1799"/>
                </a:lnTo>
                <a:lnTo>
                  <a:pt x="2859" y="1799"/>
                </a:lnTo>
                <a:lnTo>
                  <a:pt x="2864" y="1789"/>
                </a:lnTo>
                <a:lnTo>
                  <a:pt x="2868" y="1785"/>
                </a:lnTo>
                <a:lnTo>
                  <a:pt x="2870" y="1785"/>
                </a:lnTo>
                <a:lnTo>
                  <a:pt x="2875" y="1791"/>
                </a:lnTo>
                <a:lnTo>
                  <a:pt x="2879" y="1791"/>
                </a:lnTo>
                <a:lnTo>
                  <a:pt x="2884" y="1791"/>
                </a:lnTo>
                <a:lnTo>
                  <a:pt x="2888" y="1777"/>
                </a:lnTo>
                <a:lnTo>
                  <a:pt x="2890" y="1775"/>
                </a:lnTo>
                <a:lnTo>
                  <a:pt x="2895" y="1775"/>
                </a:lnTo>
                <a:lnTo>
                  <a:pt x="2899" y="1793"/>
                </a:lnTo>
                <a:lnTo>
                  <a:pt x="2904" y="1805"/>
                </a:lnTo>
                <a:lnTo>
                  <a:pt x="2908" y="1803"/>
                </a:lnTo>
                <a:lnTo>
                  <a:pt x="2913" y="1793"/>
                </a:lnTo>
                <a:lnTo>
                  <a:pt x="2915" y="1793"/>
                </a:lnTo>
                <a:lnTo>
                  <a:pt x="2919" y="1795"/>
                </a:lnTo>
                <a:lnTo>
                  <a:pt x="2924" y="1787"/>
                </a:lnTo>
                <a:lnTo>
                  <a:pt x="2928" y="1783"/>
                </a:lnTo>
                <a:lnTo>
                  <a:pt x="2933" y="1785"/>
                </a:lnTo>
                <a:lnTo>
                  <a:pt x="2935" y="1793"/>
                </a:lnTo>
                <a:lnTo>
                  <a:pt x="2939" y="1791"/>
                </a:lnTo>
                <a:lnTo>
                  <a:pt x="2944" y="1805"/>
                </a:lnTo>
                <a:lnTo>
                  <a:pt x="2948" y="1797"/>
                </a:lnTo>
                <a:lnTo>
                  <a:pt x="2952" y="1797"/>
                </a:lnTo>
                <a:lnTo>
                  <a:pt x="2955" y="1807"/>
                </a:lnTo>
                <a:lnTo>
                  <a:pt x="2959" y="1799"/>
                </a:lnTo>
                <a:lnTo>
                  <a:pt x="2964" y="1799"/>
                </a:lnTo>
                <a:lnTo>
                  <a:pt x="2968" y="1799"/>
                </a:lnTo>
                <a:lnTo>
                  <a:pt x="2972" y="1789"/>
                </a:lnTo>
                <a:lnTo>
                  <a:pt x="2975" y="1789"/>
                </a:lnTo>
                <a:lnTo>
                  <a:pt x="2979" y="1795"/>
                </a:lnTo>
                <a:lnTo>
                  <a:pt x="2984" y="1797"/>
                </a:lnTo>
                <a:lnTo>
                  <a:pt x="2988" y="1793"/>
                </a:lnTo>
                <a:lnTo>
                  <a:pt x="2992" y="1795"/>
                </a:lnTo>
                <a:lnTo>
                  <a:pt x="2997" y="1801"/>
                </a:lnTo>
                <a:lnTo>
                  <a:pt x="2999" y="1783"/>
                </a:lnTo>
                <a:lnTo>
                  <a:pt x="3003" y="1783"/>
                </a:lnTo>
                <a:lnTo>
                  <a:pt x="3008" y="1795"/>
                </a:lnTo>
                <a:lnTo>
                  <a:pt x="3012" y="1783"/>
                </a:lnTo>
                <a:lnTo>
                  <a:pt x="3017" y="1781"/>
                </a:lnTo>
                <a:lnTo>
                  <a:pt x="3019" y="1791"/>
                </a:lnTo>
                <a:lnTo>
                  <a:pt x="3023" y="1799"/>
                </a:lnTo>
                <a:lnTo>
                  <a:pt x="3028" y="1797"/>
                </a:lnTo>
                <a:lnTo>
                  <a:pt x="3032" y="1793"/>
                </a:lnTo>
                <a:lnTo>
                  <a:pt x="3037" y="1801"/>
                </a:lnTo>
                <a:lnTo>
                  <a:pt x="3039" y="1795"/>
                </a:lnTo>
                <a:lnTo>
                  <a:pt x="3043" y="1791"/>
                </a:lnTo>
                <a:lnTo>
                  <a:pt x="3048" y="1787"/>
                </a:lnTo>
                <a:lnTo>
                  <a:pt x="3052" y="1791"/>
                </a:lnTo>
                <a:lnTo>
                  <a:pt x="3057" y="1781"/>
                </a:lnTo>
                <a:lnTo>
                  <a:pt x="3059" y="1783"/>
                </a:lnTo>
                <a:lnTo>
                  <a:pt x="3063" y="1791"/>
                </a:lnTo>
                <a:lnTo>
                  <a:pt x="3068" y="1791"/>
                </a:lnTo>
                <a:lnTo>
                  <a:pt x="3072" y="1783"/>
                </a:lnTo>
                <a:lnTo>
                  <a:pt x="3077" y="1793"/>
                </a:lnTo>
                <a:lnTo>
                  <a:pt x="3081" y="1787"/>
                </a:lnTo>
                <a:lnTo>
                  <a:pt x="3083" y="1793"/>
                </a:lnTo>
                <a:lnTo>
                  <a:pt x="3088" y="1793"/>
                </a:lnTo>
                <a:lnTo>
                  <a:pt x="3092" y="1791"/>
                </a:lnTo>
                <a:lnTo>
                  <a:pt x="3097" y="1793"/>
                </a:lnTo>
                <a:lnTo>
                  <a:pt x="3101" y="1797"/>
                </a:lnTo>
                <a:lnTo>
                  <a:pt x="3103" y="1793"/>
                </a:lnTo>
                <a:lnTo>
                  <a:pt x="3108" y="1789"/>
                </a:lnTo>
                <a:lnTo>
                  <a:pt x="3112" y="1795"/>
                </a:lnTo>
                <a:lnTo>
                  <a:pt x="3117" y="1799"/>
                </a:lnTo>
                <a:lnTo>
                  <a:pt x="3121" y="1799"/>
                </a:lnTo>
                <a:lnTo>
                  <a:pt x="3123" y="1799"/>
                </a:lnTo>
                <a:lnTo>
                  <a:pt x="3128" y="1793"/>
                </a:lnTo>
                <a:lnTo>
                  <a:pt x="3132" y="1781"/>
                </a:lnTo>
                <a:lnTo>
                  <a:pt x="3136" y="1779"/>
                </a:lnTo>
                <a:lnTo>
                  <a:pt x="3141" y="1803"/>
                </a:lnTo>
                <a:lnTo>
                  <a:pt x="3145" y="1795"/>
                </a:lnTo>
                <a:lnTo>
                  <a:pt x="3148" y="1789"/>
                </a:lnTo>
                <a:lnTo>
                  <a:pt x="3152" y="1795"/>
                </a:lnTo>
                <a:lnTo>
                  <a:pt x="3156" y="1793"/>
                </a:lnTo>
                <a:lnTo>
                  <a:pt x="3161" y="1787"/>
                </a:lnTo>
                <a:lnTo>
                  <a:pt x="3165" y="1791"/>
                </a:lnTo>
                <a:lnTo>
                  <a:pt x="3168" y="1789"/>
                </a:lnTo>
                <a:lnTo>
                  <a:pt x="3172" y="1783"/>
                </a:lnTo>
                <a:lnTo>
                  <a:pt x="3176" y="1777"/>
                </a:lnTo>
                <a:lnTo>
                  <a:pt x="3181" y="1777"/>
                </a:lnTo>
                <a:lnTo>
                  <a:pt x="3185" y="1779"/>
                </a:lnTo>
                <a:lnTo>
                  <a:pt x="3187" y="1785"/>
                </a:lnTo>
                <a:lnTo>
                  <a:pt x="3192" y="1781"/>
                </a:lnTo>
                <a:lnTo>
                  <a:pt x="3196" y="1783"/>
                </a:lnTo>
                <a:lnTo>
                  <a:pt x="3201" y="1775"/>
                </a:lnTo>
                <a:lnTo>
                  <a:pt x="3205" y="1777"/>
                </a:lnTo>
                <a:lnTo>
                  <a:pt x="3207" y="1771"/>
                </a:lnTo>
                <a:lnTo>
                  <a:pt x="3212" y="1775"/>
                </a:lnTo>
                <a:lnTo>
                  <a:pt x="3216" y="1777"/>
                </a:lnTo>
                <a:lnTo>
                  <a:pt x="3221" y="1785"/>
                </a:lnTo>
                <a:lnTo>
                  <a:pt x="3225" y="1781"/>
                </a:lnTo>
                <a:lnTo>
                  <a:pt x="3230" y="1783"/>
                </a:lnTo>
                <a:lnTo>
                  <a:pt x="3232" y="1793"/>
                </a:lnTo>
                <a:lnTo>
                  <a:pt x="3236" y="1793"/>
                </a:lnTo>
                <a:lnTo>
                  <a:pt x="3241" y="1793"/>
                </a:lnTo>
                <a:lnTo>
                  <a:pt x="3245" y="1791"/>
                </a:lnTo>
                <a:lnTo>
                  <a:pt x="3250" y="1789"/>
                </a:lnTo>
                <a:lnTo>
                  <a:pt x="3252" y="1789"/>
                </a:lnTo>
                <a:lnTo>
                  <a:pt x="3256" y="1777"/>
                </a:lnTo>
                <a:lnTo>
                  <a:pt x="3261" y="1793"/>
                </a:lnTo>
                <a:lnTo>
                  <a:pt x="3265" y="1795"/>
                </a:lnTo>
                <a:lnTo>
                  <a:pt x="3269" y="1793"/>
                </a:lnTo>
                <a:lnTo>
                  <a:pt x="3272" y="1783"/>
                </a:lnTo>
                <a:lnTo>
                  <a:pt x="3276" y="1783"/>
                </a:lnTo>
                <a:lnTo>
                  <a:pt x="3281" y="1785"/>
                </a:lnTo>
                <a:lnTo>
                  <a:pt x="3285" y="1787"/>
                </a:lnTo>
                <a:lnTo>
                  <a:pt x="3289" y="1789"/>
                </a:lnTo>
                <a:lnTo>
                  <a:pt x="3292" y="1795"/>
                </a:lnTo>
                <a:lnTo>
                  <a:pt x="3296" y="1795"/>
                </a:lnTo>
                <a:lnTo>
                  <a:pt x="3301" y="1801"/>
                </a:lnTo>
                <a:lnTo>
                  <a:pt x="3305" y="1795"/>
                </a:lnTo>
                <a:lnTo>
                  <a:pt x="3309" y="1783"/>
                </a:lnTo>
                <a:lnTo>
                  <a:pt x="3314" y="1789"/>
                </a:lnTo>
                <a:lnTo>
                  <a:pt x="3316" y="1789"/>
                </a:lnTo>
                <a:lnTo>
                  <a:pt x="3320" y="1785"/>
                </a:lnTo>
                <a:lnTo>
                  <a:pt x="3325" y="1785"/>
                </a:lnTo>
                <a:lnTo>
                  <a:pt x="3329" y="1783"/>
                </a:lnTo>
                <a:lnTo>
                  <a:pt x="3334" y="1779"/>
                </a:lnTo>
                <a:lnTo>
                  <a:pt x="3336" y="1785"/>
                </a:lnTo>
                <a:lnTo>
                  <a:pt x="3340" y="1797"/>
                </a:lnTo>
                <a:lnTo>
                  <a:pt x="3345" y="1789"/>
                </a:lnTo>
                <a:lnTo>
                  <a:pt x="3349" y="1785"/>
                </a:lnTo>
                <a:lnTo>
                  <a:pt x="3354" y="1783"/>
                </a:lnTo>
                <a:lnTo>
                  <a:pt x="3356" y="1787"/>
                </a:lnTo>
                <a:lnTo>
                  <a:pt x="3360" y="1793"/>
                </a:lnTo>
                <a:lnTo>
                  <a:pt x="3365" y="1787"/>
                </a:lnTo>
                <a:lnTo>
                  <a:pt x="3369" y="1779"/>
                </a:lnTo>
                <a:lnTo>
                  <a:pt x="3374" y="1783"/>
                </a:lnTo>
                <a:lnTo>
                  <a:pt x="3376" y="1791"/>
                </a:lnTo>
                <a:lnTo>
                  <a:pt x="3380" y="1791"/>
                </a:lnTo>
                <a:lnTo>
                  <a:pt x="3385" y="1783"/>
                </a:lnTo>
                <a:lnTo>
                  <a:pt x="3389" y="1783"/>
                </a:lnTo>
                <a:lnTo>
                  <a:pt x="3394" y="1787"/>
                </a:lnTo>
                <a:lnTo>
                  <a:pt x="3398" y="1783"/>
                </a:lnTo>
                <a:lnTo>
                  <a:pt x="3400" y="1783"/>
                </a:lnTo>
                <a:lnTo>
                  <a:pt x="3405" y="1777"/>
                </a:lnTo>
                <a:lnTo>
                  <a:pt x="3409" y="1775"/>
                </a:lnTo>
                <a:lnTo>
                  <a:pt x="3414" y="1773"/>
                </a:lnTo>
                <a:lnTo>
                  <a:pt x="3418" y="1773"/>
                </a:lnTo>
                <a:lnTo>
                  <a:pt x="3420" y="1777"/>
                </a:lnTo>
                <a:lnTo>
                  <a:pt x="3425" y="1775"/>
                </a:lnTo>
                <a:lnTo>
                  <a:pt x="3429" y="1783"/>
                </a:lnTo>
                <a:lnTo>
                  <a:pt x="3434" y="1791"/>
                </a:lnTo>
                <a:lnTo>
                  <a:pt x="3438" y="1781"/>
                </a:lnTo>
                <a:lnTo>
                  <a:pt x="3440" y="1787"/>
                </a:lnTo>
                <a:lnTo>
                  <a:pt x="3445" y="1783"/>
                </a:lnTo>
                <a:lnTo>
                  <a:pt x="3449" y="1791"/>
                </a:lnTo>
                <a:lnTo>
                  <a:pt x="3453" y="1795"/>
                </a:lnTo>
                <a:lnTo>
                  <a:pt x="3458" y="1791"/>
                </a:lnTo>
                <a:lnTo>
                  <a:pt x="3460" y="1783"/>
                </a:lnTo>
                <a:lnTo>
                  <a:pt x="3465" y="1787"/>
                </a:lnTo>
                <a:lnTo>
                  <a:pt x="3469" y="1779"/>
                </a:lnTo>
                <a:lnTo>
                  <a:pt x="3473" y="1785"/>
                </a:lnTo>
                <a:lnTo>
                  <a:pt x="3478" y="1785"/>
                </a:lnTo>
                <a:lnTo>
                  <a:pt x="3482" y="1789"/>
                </a:lnTo>
                <a:lnTo>
                  <a:pt x="3484" y="1793"/>
                </a:lnTo>
                <a:lnTo>
                  <a:pt x="3489" y="1793"/>
                </a:lnTo>
                <a:lnTo>
                  <a:pt x="3493" y="1779"/>
                </a:lnTo>
                <a:lnTo>
                  <a:pt x="3498" y="1777"/>
                </a:lnTo>
                <a:lnTo>
                  <a:pt x="3502" y="1777"/>
                </a:lnTo>
                <a:lnTo>
                  <a:pt x="3504" y="1791"/>
                </a:lnTo>
                <a:lnTo>
                  <a:pt x="3509" y="1779"/>
                </a:lnTo>
                <a:lnTo>
                  <a:pt x="3513" y="1775"/>
                </a:lnTo>
                <a:lnTo>
                  <a:pt x="3518" y="1779"/>
                </a:lnTo>
                <a:lnTo>
                  <a:pt x="3522" y="1779"/>
                </a:lnTo>
                <a:lnTo>
                  <a:pt x="3524" y="1793"/>
                </a:lnTo>
                <a:lnTo>
                  <a:pt x="3529" y="1779"/>
                </a:lnTo>
                <a:lnTo>
                  <a:pt x="3533" y="1777"/>
                </a:lnTo>
                <a:lnTo>
                  <a:pt x="3538" y="1770"/>
                </a:lnTo>
                <a:lnTo>
                  <a:pt x="3542" y="1773"/>
                </a:lnTo>
                <a:lnTo>
                  <a:pt x="3547" y="1775"/>
                </a:ln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7" name="Freeform 153"/>
          <p:cNvSpPr>
            <a:spLocks/>
          </p:cNvSpPr>
          <p:nvPr/>
        </p:nvSpPr>
        <p:spPr bwMode="auto">
          <a:xfrm>
            <a:off x="4724400" y="1377950"/>
            <a:ext cx="4162425" cy="2141538"/>
          </a:xfrm>
          <a:custGeom>
            <a:avLst/>
            <a:gdLst>
              <a:gd name="T0" fmla="*/ 59849 w 3547"/>
              <a:gd name="T1" fmla="*/ 2111028 h 1825"/>
              <a:gd name="T2" fmla="*/ 125565 w 3547"/>
              <a:gd name="T3" fmla="*/ 2106335 h 1825"/>
              <a:gd name="T4" fmla="*/ 192455 w 3547"/>
              <a:gd name="T5" fmla="*/ 2084039 h 1825"/>
              <a:gd name="T6" fmla="*/ 258171 w 3547"/>
              <a:gd name="T7" fmla="*/ 2100467 h 1825"/>
              <a:gd name="T8" fmla="*/ 325061 w 3547"/>
              <a:gd name="T9" fmla="*/ 2093427 h 1825"/>
              <a:gd name="T10" fmla="*/ 390777 w 3547"/>
              <a:gd name="T11" fmla="*/ 2098121 h 1825"/>
              <a:gd name="T12" fmla="*/ 455320 w 3547"/>
              <a:gd name="T13" fmla="*/ 2105161 h 1825"/>
              <a:gd name="T14" fmla="*/ 523384 w 3547"/>
              <a:gd name="T15" fmla="*/ 2076999 h 1825"/>
              <a:gd name="T16" fmla="*/ 587926 w 3547"/>
              <a:gd name="T17" fmla="*/ 2074652 h 1825"/>
              <a:gd name="T18" fmla="*/ 653643 w 3547"/>
              <a:gd name="T19" fmla="*/ 2106335 h 1825"/>
              <a:gd name="T20" fmla="*/ 720533 w 3547"/>
              <a:gd name="T21" fmla="*/ 2108682 h 1825"/>
              <a:gd name="T22" fmla="*/ 786249 w 3547"/>
              <a:gd name="T23" fmla="*/ 2115722 h 1825"/>
              <a:gd name="T24" fmla="*/ 850792 w 3547"/>
              <a:gd name="T25" fmla="*/ 2095774 h 1825"/>
              <a:gd name="T26" fmla="*/ 918855 w 3547"/>
              <a:gd name="T27" fmla="*/ 2102814 h 1825"/>
              <a:gd name="T28" fmla="*/ 983398 w 3547"/>
              <a:gd name="T29" fmla="*/ 2081692 h 1825"/>
              <a:gd name="T30" fmla="*/ 1051461 w 3547"/>
              <a:gd name="T31" fmla="*/ 2106335 h 1825"/>
              <a:gd name="T32" fmla="*/ 1116004 w 3547"/>
              <a:gd name="T33" fmla="*/ 2095774 h 1825"/>
              <a:gd name="T34" fmla="*/ 1181720 w 3547"/>
              <a:gd name="T35" fmla="*/ 2095774 h 1825"/>
              <a:gd name="T36" fmla="*/ 1248610 w 3547"/>
              <a:gd name="T37" fmla="*/ 2091080 h 1825"/>
              <a:gd name="T38" fmla="*/ 1314327 w 3547"/>
              <a:gd name="T39" fmla="*/ 2034754 h 1825"/>
              <a:gd name="T40" fmla="*/ 1378869 w 3547"/>
              <a:gd name="T41" fmla="*/ 1753128 h 1825"/>
              <a:gd name="T42" fmla="*/ 1446933 w 3547"/>
              <a:gd name="T43" fmla="*/ 1504357 h 1825"/>
              <a:gd name="T44" fmla="*/ 1511476 w 3547"/>
              <a:gd name="T45" fmla="*/ 1871646 h 1825"/>
              <a:gd name="T46" fmla="*/ 1579539 w 3547"/>
              <a:gd name="T47" fmla="*/ 2032408 h 1825"/>
              <a:gd name="T48" fmla="*/ 1644082 w 3547"/>
              <a:gd name="T49" fmla="*/ 2086386 h 1825"/>
              <a:gd name="T50" fmla="*/ 1709798 w 3547"/>
              <a:gd name="T51" fmla="*/ 2091080 h 1825"/>
              <a:gd name="T52" fmla="*/ 1776688 w 3547"/>
              <a:gd name="T53" fmla="*/ 2122763 h 1825"/>
              <a:gd name="T54" fmla="*/ 1842404 w 3547"/>
              <a:gd name="T55" fmla="*/ 2122763 h 1825"/>
              <a:gd name="T56" fmla="*/ 1906947 w 3547"/>
              <a:gd name="T57" fmla="*/ 2095774 h 1825"/>
              <a:gd name="T58" fmla="*/ 1975010 w 3547"/>
              <a:gd name="T59" fmla="*/ 1967868 h 1825"/>
              <a:gd name="T60" fmla="*/ 2039553 w 3547"/>
              <a:gd name="T61" fmla="*/ 1922104 h 1825"/>
              <a:gd name="T62" fmla="*/ 2105269 w 3547"/>
              <a:gd name="T63" fmla="*/ 1843483 h 1825"/>
              <a:gd name="T64" fmla="*/ 2172159 w 3547"/>
              <a:gd name="T65" fmla="*/ 1857564 h 1825"/>
              <a:gd name="T66" fmla="*/ 2237875 w 3547"/>
              <a:gd name="T67" fmla="*/ 1898635 h 1825"/>
              <a:gd name="T68" fmla="*/ 2304765 w 3547"/>
              <a:gd name="T69" fmla="*/ 1590019 h 1825"/>
              <a:gd name="T70" fmla="*/ 2370482 w 3547"/>
              <a:gd name="T71" fmla="*/ 395451 h 1825"/>
              <a:gd name="T72" fmla="*/ 2435025 w 3547"/>
              <a:gd name="T73" fmla="*/ 441216 h 1825"/>
              <a:gd name="T74" fmla="*/ 2503088 w 3547"/>
              <a:gd name="T75" fmla="*/ 1580631 h 1825"/>
              <a:gd name="T76" fmla="*/ 2567631 w 3547"/>
              <a:gd name="T77" fmla="*/ 1943226 h 1825"/>
              <a:gd name="T78" fmla="*/ 2633347 w 3547"/>
              <a:gd name="T79" fmla="*/ 2072305 h 1825"/>
              <a:gd name="T80" fmla="*/ 2700237 w 3547"/>
              <a:gd name="T81" fmla="*/ 2028887 h 1825"/>
              <a:gd name="T82" fmla="*/ 2765954 w 3547"/>
              <a:gd name="T83" fmla="*/ 1676854 h 1825"/>
              <a:gd name="T84" fmla="*/ 2832843 w 3547"/>
              <a:gd name="T85" fmla="*/ 1578284 h 1825"/>
              <a:gd name="T86" fmla="*/ 2898560 w 3547"/>
              <a:gd name="T87" fmla="*/ 1876339 h 1825"/>
              <a:gd name="T88" fmla="*/ 2963102 w 3547"/>
              <a:gd name="T89" fmla="*/ 2037101 h 1825"/>
              <a:gd name="T90" fmla="*/ 3031166 w 3547"/>
              <a:gd name="T91" fmla="*/ 2088733 h 1825"/>
              <a:gd name="T92" fmla="*/ 3095709 w 3547"/>
              <a:gd name="T93" fmla="*/ 2100467 h 1825"/>
              <a:gd name="T94" fmla="*/ 3161425 w 3547"/>
              <a:gd name="T95" fmla="*/ 2108682 h 1825"/>
              <a:gd name="T96" fmla="*/ 3228315 w 3547"/>
              <a:gd name="T97" fmla="*/ 2105161 h 1825"/>
              <a:gd name="T98" fmla="*/ 3294031 w 3547"/>
              <a:gd name="T99" fmla="*/ 2093427 h 1825"/>
              <a:gd name="T100" fmla="*/ 3358574 w 3547"/>
              <a:gd name="T101" fmla="*/ 2088733 h 1825"/>
              <a:gd name="T102" fmla="*/ 3426637 w 3547"/>
              <a:gd name="T103" fmla="*/ 2115722 h 1825"/>
              <a:gd name="T104" fmla="*/ 3491180 w 3547"/>
              <a:gd name="T105" fmla="*/ 2106335 h 1825"/>
              <a:gd name="T106" fmla="*/ 3559243 w 3547"/>
              <a:gd name="T107" fmla="*/ 2102814 h 1825"/>
              <a:gd name="T108" fmla="*/ 3623786 w 3547"/>
              <a:gd name="T109" fmla="*/ 2111028 h 1825"/>
              <a:gd name="T110" fmla="*/ 3689502 w 3547"/>
              <a:gd name="T111" fmla="*/ 2098121 h 1825"/>
              <a:gd name="T112" fmla="*/ 3756392 w 3547"/>
              <a:gd name="T113" fmla="*/ 2098121 h 1825"/>
              <a:gd name="T114" fmla="*/ 3822108 w 3547"/>
              <a:gd name="T115" fmla="*/ 2091080 h 1825"/>
              <a:gd name="T116" fmla="*/ 3886651 w 3547"/>
              <a:gd name="T117" fmla="*/ 2113375 h 1825"/>
              <a:gd name="T118" fmla="*/ 3954715 w 3547"/>
              <a:gd name="T119" fmla="*/ 2113375 h 1825"/>
              <a:gd name="T120" fmla="*/ 4019257 w 3547"/>
              <a:gd name="T121" fmla="*/ 2102814 h 1825"/>
              <a:gd name="T122" fmla="*/ 4087321 w 3547"/>
              <a:gd name="T123" fmla="*/ 2100467 h 1825"/>
              <a:gd name="T124" fmla="*/ 4151863 w 3547"/>
              <a:gd name="T125" fmla="*/ 2102814 h 18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47"/>
              <a:gd name="T190" fmla="*/ 0 h 1825"/>
              <a:gd name="T191" fmla="*/ 3547 w 3547"/>
              <a:gd name="T192" fmla="*/ 1825 h 18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47" h="1825">
                <a:moveTo>
                  <a:pt x="0" y="1803"/>
                </a:moveTo>
                <a:lnTo>
                  <a:pt x="2" y="1797"/>
                </a:lnTo>
                <a:lnTo>
                  <a:pt x="7" y="1786"/>
                </a:lnTo>
                <a:lnTo>
                  <a:pt x="11" y="1790"/>
                </a:lnTo>
                <a:lnTo>
                  <a:pt x="16" y="1788"/>
                </a:lnTo>
                <a:lnTo>
                  <a:pt x="20" y="1805"/>
                </a:lnTo>
                <a:lnTo>
                  <a:pt x="22" y="1805"/>
                </a:lnTo>
                <a:lnTo>
                  <a:pt x="27" y="1801"/>
                </a:lnTo>
                <a:lnTo>
                  <a:pt x="31" y="1803"/>
                </a:lnTo>
                <a:lnTo>
                  <a:pt x="36" y="1795"/>
                </a:lnTo>
                <a:lnTo>
                  <a:pt x="40" y="1795"/>
                </a:lnTo>
                <a:lnTo>
                  <a:pt x="42" y="1792"/>
                </a:lnTo>
                <a:lnTo>
                  <a:pt x="47" y="1797"/>
                </a:lnTo>
                <a:lnTo>
                  <a:pt x="51" y="1799"/>
                </a:lnTo>
                <a:lnTo>
                  <a:pt x="56" y="1794"/>
                </a:lnTo>
                <a:lnTo>
                  <a:pt x="60" y="1782"/>
                </a:lnTo>
                <a:lnTo>
                  <a:pt x="62" y="1788"/>
                </a:lnTo>
                <a:lnTo>
                  <a:pt x="67" y="1788"/>
                </a:lnTo>
                <a:lnTo>
                  <a:pt x="71" y="1792"/>
                </a:lnTo>
                <a:lnTo>
                  <a:pt x="76" y="1784"/>
                </a:lnTo>
                <a:lnTo>
                  <a:pt x="80" y="1784"/>
                </a:lnTo>
                <a:lnTo>
                  <a:pt x="84" y="1778"/>
                </a:lnTo>
                <a:lnTo>
                  <a:pt x="87" y="1790"/>
                </a:lnTo>
                <a:lnTo>
                  <a:pt x="91" y="1797"/>
                </a:lnTo>
                <a:lnTo>
                  <a:pt x="96" y="1784"/>
                </a:lnTo>
                <a:lnTo>
                  <a:pt x="100" y="1778"/>
                </a:lnTo>
                <a:lnTo>
                  <a:pt x="104" y="1790"/>
                </a:lnTo>
                <a:lnTo>
                  <a:pt x="107" y="1795"/>
                </a:lnTo>
                <a:lnTo>
                  <a:pt x="111" y="1792"/>
                </a:lnTo>
                <a:lnTo>
                  <a:pt x="116" y="1795"/>
                </a:lnTo>
                <a:lnTo>
                  <a:pt x="120" y="1786"/>
                </a:lnTo>
                <a:lnTo>
                  <a:pt x="124" y="1780"/>
                </a:lnTo>
                <a:lnTo>
                  <a:pt x="127" y="1782"/>
                </a:lnTo>
                <a:lnTo>
                  <a:pt x="131" y="1780"/>
                </a:lnTo>
                <a:lnTo>
                  <a:pt x="135" y="1784"/>
                </a:lnTo>
                <a:lnTo>
                  <a:pt x="140" y="1780"/>
                </a:lnTo>
                <a:lnTo>
                  <a:pt x="144" y="1780"/>
                </a:lnTo>
                <a:lnTo>
                  <a:pt x="149" y="1780"/>
                </a:lnTo>
                <a:lnTo>
                  <a:pt x="151" y="1772"/>
                </a:lnTo>
                <a:lnTo>
                  <a:pt x="155" y="1778"/>
                </a:lnTo>
                <a:lnTo>
                  <a:pt x="160" y="1768"/>
                </a:lnTo>
                <a:lnTo>
                  <a:pt x="164" y="1776"/>
                </a:lnTo>
                <a:lnTo>
                  <a:pt x="169" y="1786"/>
                </a:lnTo>
                <a:lnTo>
                  <a:pt x="171" y="1782"/>
                </a:lnTo>
                <a:lnTo>
                  <a:pt x="175" y="1782"/>
                </a:lnTo>
                <a:lnTo>
                  <a:pt x="180" y="1786"/>
                </a:lnTo>
                <a:lnTo>
                  <a:pt x="184" y="1784"/>
                </a:lnTo>
                <a:lnTo>
                  <a:pt x="189" y="1784"/>
                </a:lnTo>
                <a:lnTo>
                  <a:pt x="191" y="1795"/>
                </a:lnTo>
                <a:lnTo>
                  <a:pt x="195" y="1799"/>
                </a:lnTo>
                <a:lnTo>
                  <a:pt x="200" y="1792"/>
                </a:lnTo>
                <a:lnTo>
                  <a:pt x="204" y="1786"/>
                </a:lnTo>
                <a:lnTo>
                  <a:pt x="209" y="1786"/>
                </a:lnTo>
                <a:lnTo>
                  <a:pt x="213" y="1794"/>
                </a:lnTo>
                <a:lnTo>
                  <a:pt x="215" y="1795"/>
                </a:lnTo>
                <a:lnTo>
                  <a:pt x="220" y="1790"/>
                </a:lnTo>
                <a:lnTo>
                  <a:pt x="224" y="1786"/>
                </a:lnTo>
                <a:lnTo>
                  <a:pt x="229" y="1784"/>
                </a:lnTo>
                <a:lnTo>
                  <a:pt x="233" y="1786"/>
                </a:lnTo>
                <a:lnTo>
                  <a:pt x="235" y="1782"/>
                </a:lnTo>
                <a:lnTo>
                  <a:pt x="240" y="1778"/>
                </a:lnTo>
                <a:lnTo>
                  <a:pt x="244" y="1786"/>
                </a:lnTo>
                <a:lnTo>
                  <a:pt x="249" y="1786"/>
                </a:lnTo>
                <a:lnTo>
                  <a:pt x="253" y="1782"/>
                </a:lnTo>
                <a:lnTo>
                  <a:pt x="255" y="1780"/>
                </a:lnTo>
                <a:lnTo>
                  <a:pt x="260" y="1780"/>
                </a:lnTo>
                <a:lnTo>
                  <a:pt x="264" y="1784"/>
                </a:lnTo>
                <a:lnTo>
                  <a:pt x="268" y="1786"/>
                </a:lnTo>
                <a:lnTo>
                  <a:pt x="273" y="1790"/>
                </a:lnTo>
                <a:lnTo>
                  <a:pt x="277" y="1784"/>
                </a:lnTo>
                <a:lnTo>
                  <a:pt x="280" y="1776"/>
                </a:lnTo>
                <a:lnTo>
                  <a:pt x="284" y="1780"/>
                </a:lnTo>
                <a:lnTo>
                  <a:pt x="288" y="1782"/>
                </a:lnTo>
                <a:lnTo>
                  <a:pt x="293" y="1780"/>
                </a:lnTo>
                <a:lnTo>
                  <a:pt x="297" y="1782"/>
                </a:lnTo>
                <a:lnTo>
                  <a:pt x="300" y="1794"/>
                </a:lnTo>
                <a:lnTo>
                  <a:pt x="304" y="1788"/>
                </a:lnTo>
                <a:lnTo>
                  <a:pt x="308" y="1786"/>
                </a:lnTo>
                <a:lnTo>
                  <a:pt x="313" y="1790"/>
                </a:lnTo>
                <a:lnTo>
                  <a:pt x="317" y="1786"/>
                </a:lnTo>
                <a:lnTo>
                  <a:pt x="319" y="1790"/>
                </a:lnTo>
                <a:lnTo>
                  <a:pt x="324" y="1782"/>
                </a:lnTo>
                <a:lnTo>
                  <a:pt x="328" y="1784"/>
                </a:lnTo>
                <a:lnTo>
                  <a:pt x="333" y="1788"/>
                </a:lnTo>
                <a:lnTo>
                  <a:pt x="337" y="1780"/>
                </a:lnTo>
                <a:lnTo>
                  <a:pt x="342" y="1774"/>
                </a:lnTo>
                <a:lnTo>
                  <a:pt x="344" y="1780"/>
                </a:lnTo>
                <a:lnTo>
                  <a:pt x="348" y="1782"/>
                </a:lnTo>
                <a:lnTo>
                  <a:pt x="353" y="1799"/>
                </a:lnTo>
                <a:lnTo>
                  <a:pt x="357" y="1786"/>
                </a:lnTo>
                <a:lnTo>
                  <a:pt x="362" y="1786"/>
                </a:lnTo>
                <a:lnTo>
                  <a:pt x="364" y="1797"/>
                </a:lnTo>
                <a:lnTo>
                  <a:pt x="368" y="1794"/>
                </a:lnTo>
                <a:lnTo>
                  <a:pt x="373" y="1784"/>
                </a:lnTo>
                <a:lnTo>
                  <a:pt x="377" y="1784"/>
                </a:lnTo>
                <a:lnTo>
                  <a:pt x="382" y="1782"/>
                </a:lnTo>
                <a:lnTo>
                  <a:pt x="384" y="1786"/>
                </a:lnTo>
                <a:lnTo>
                  <a:pt x="388" y="1794"/>
                </a:lnTo>
                <a:lnTo>
                  <a:pt x="393" y="1786"/>
                </a:lnTo>
                <a:lnTo>
                  <a:pt x="397" y="1788"/>
                </a:lnTo>
                <a:lnTo>
                  <a:pt x="401" y="1788"/>
                </a:lnTo>
                <a:lnTo>
                  <a:pt x="406" y="1792"/>
                </a:lnTo>
                <a:lnTo>
                  <a:pt x="408" y="1778"/>
                </a:lnTo>
                <a:lnTo>
                  <a:pt x="413" y="1788"/>
                </a:lnTo>
                <a:lnTo>
                  <a:pt x="417" y="1784"/>
                </a:lnTo>
                <a:lnTo>
                  <a:pt x="421" y="1794"/>
                </a:lnTo>
                <a:lnTo>
                  <a:pt x="426" y="1788"/>
                </a:lnTo>
                <a:lnTo>
                  <a:pt x="428" y="1780"/>
                </a:lnTo>
                <a:lnTo>
                  <a:pt x="433" y="1788"/>
                </a:lnTo>
                <a:lnTo>
                  <a:pt x="437" y="1784"/>
                </a:lnTo>
                <a:lnTo>
                  <a:pt x="441" y="1782"/>
                </a:lnTo>
                <a:lnTo>
                  <a:pt x="446" y="1770"/>
                </a:lnTo>
                <a:lnTo>
                  <a:pt x="448" y="1774"/>
                </a:lnTo>
                <a:lnTo>
                  <a:pt x="452" y="1784"/>
                </a:lnTo>
                <a:lnTo>
                  <a:pt x="457" y="1770"/>
                </a:lnTo>
                <a:lnTo>
                  <a:pt x="461" y="1776"/>
                </a:lnTo>
                <a:lnTo>
                  <a:pt x="466" y="1780"/>
                </a:lnTo>
                <a:lnTo>
                  <a:pt x="470" y="1774"/>
                </a:lnTo>
                <a:lnTo>
                  <a:pt x="472" y="1772"/>
                </a:lnTo>
                <a:lnTo>
                  <a:pt x="477" y="1762"/>
                </a:lnTo>
                <a:lnTo>
                  <a:pt x="481" y="1764"/>
                </a:lnTo>
                <a:lnTo>
                  <a:pt x="486" y="1768"/>
                </a:lnTo>
                <a:lnTo>
                  <a:pt x="490" y="1760"/>
                </a:lnTo>
                <a:lnTo>
                  <a:pt x="492" y="1768"/>
                </a:lnTo>
                <a:lnTo>
                  <a:pt x="497" y="1762"/>
                </a:lnTo>
                <a:lnTo>
                  <a:pt x="501" y="1768"/>
                </a:lnTo>
                <a:lnTo>
                  <a:pt x="506" y="1780"/>
                </a:lnTo>
                <a:lnTo>
                  <a:pt x="510" y="1782"/>
                </a:lnTo>
                <a:lnTo>
                  <a:pt x="512" y="1788"/>
                </a:lnTo>
                <a:lnTo>
                  <a:pt x="517" y="1786"/>
                </a:lnTo>
                <a:lnTo>
                  <a:pt x="521" y="1790"/>
                </a:lnTo>
                <a:lnTo>
                  <a:pt x="526" y="1801"/>
                </a:lnTo>
                <a:lnTo>
                  <a:pt x="530" y="1797"/>
                </a:lnTo>
                <a:lnTo>
                  <a:pt x="532" y="1792"/>
                </a:lnTo>
                <a:lnTo>
                  <a:pt x="537" y="1790"/>
                </a:lnTo>
                <a:lnTo>
                  <a:pt x="541" y="1778"/>
                </a:lnTo>
                <a:lnTo>
                  <a:pt x="546" y="1790"/>
                </a:lnTo>
                <a:lnTo>
                  <a:pt x="550" y="1780"/>
                </a:lnTo>
                <a:lnTo>
                  <a:pt x="554" y="1776"/>
                </a:lnTo>
                <a:lnTo>
                  <a:pt x="557" y="1795"/>
                </a:lnTo>
                <a:lnTo>
                  <a:pt x="561" y="1794"/>
                </a:lnTo>
                <a:lnTo>
                  <a:pt x="566" y="1786"/>
                </a:lnTo>
                <a:lnTo>
                  <a:pt x="570" y="1792"/>
                </a:lnTo>
                <a:lnTo>
                  <a:pt x="574" y="1790"/>
                </a:lnTo>
                <a:lnTo>
                  <a:pt x="577" y="1792"/>
                </a:lnTo>
                <a:lnTo>
                  <a:pt x="581" y="1794"/>
                </a:lnTo>
                <a:lnTo>
                  <a:pt x="585" y="1792"/>
                </a:lnTo>
                <a:lnTo>
                  <a:pt x="590" y="1799"/>
                </a:lnTo>
                <a:lnTo>
                  <a:pt x="594" y="1799"/>
                </a:lnTo>
                <a:lnTo>
                  <a:pt x="597" y="1795"/>
                </a:lnTo>
                <a:lnTo>
                  <a:pt x="601" y="1801"/>
                </a:lnTo>
                <a:lnTo>
                  <a:pt x="605" y="1795"/>
                </a:lnTo>
                <a:lnTo>
                  <a:pt x="610" y="1794"/>
                </a:lnTo>
                <a:lnTo>
                  <a:pt x="614" y="1797"/>
                </a:lnTo>
                <a:lnTo>
                  <a:pt x="619" y="1792"/>
                </a:lnTo>
                <a:lnTo>
                  <a:pt x="621" y="1797"/>
                </a:lnTo>
                <a:lnTo>
                  <a:pt x="625" y="1799"/>
                </a:lnTo>
                <a:lnTo>
                  <a:pt x="630" y="1786"/>
                </a:lnTo>
                <a:lnTo>
                  <a:pt x="634" y="1792"/>
                </a:lnTo>
                <a:lnTo>
                  <a:pt x="639" y="1794"/>
                </a:lnTo>
                <a:lnTo>
                  <a:pt x="641" y="1792"/>
                </a:lnTo>
                <a:lnTo>
                  <a:pt x="645" y="1788"/>
                </a:lnTo>
                <a:lnTo>
                  <a:pt x="650" y="1784"/>
                </a:lnTo>
                <a:lnTo>
                  <a:pt x="654" y="1799"/>
                </a:lnTo>
                <a:lnTo>
                  <a:pt x="659" y="1799"/>
                </a:lnTo>
                <a:lnTo>
                  <a:pt x="661" y="1795"/>
                </a:lnTo>
                <a:lnTo>
                  <a:pt x="665" y="1792"/>
                </a:lnTo>
                <a:lnTo>
                  <a:pt x="670" y="1803"/>
                </a:lnTo>
                <a:lnTo>
                  <a:pt x="674" y="1809"/>
                </a:lnTo>
                <a:lnTo>
                  <a:pt x="679" y="1805"/>
                </a:lnTo>
                <a:lnTo>
                  <a:pt x="683" y="1805"/>
                </a:lnTo>
                <a:lnTo>
                  <a:pt x="685" y="1797"/>
                </a:lnTo>
                <a:lnTo>
                  <a:pt x="690" y="1792"/>
                </a:lnTo>
                <a:lnTo>
                  <a:pt x="694" y="1792"/>
                </a:lnTo>
                <a:lnTo>
                  <a:pt x="699" y="1799"/>
                </a:lnTo>
                <a:lnTo>
                  <a:pt x="703" y="1805"/>
                </a:lnTo>
                <a:lnTo>
                  <a:pt x="705" y="1801"/>
                </a:lnTo>
                <a:lnTo>
                  <a:pt x="710" y="1797"/>
                </a:lnTo>
                <a:lnTo>
                  <a:pt x="714" y="1788"/>
                </a:lnTo>
                <a:lnTo>
                  <a:pt x="718" y="1795"/>
                </a:lnTo>
                <a:lnTo>
                  <a:pt x="723" y="1790"/>
                </a:lnTo>
                <a:lnTo>
                  <a:pt x="725" y="1786"/>
                </a:lnTo>
                <a:lnTo>
                  <a:pt x="730" y="1797"/>
                </a:lnTo>
                <a:lnTo>
                  <a:pt x="734" y="1795"/>
                </a:lnTo>
                <a:lnTo>
                  <a:pt x="738" y="1795"/>
                </a:lnTo>
                <a:lnTo>
                  <a:pt x="743" y="1786"/>
                </a:lnTo>
                <a:lnTo>
                  <a:pt x="747" y="1788"/>
                </a:lnTo>
                <a:lnTo>
                  <a:pt x="750" y="1790"/>
                </a:lnTo>
                <a:lnTo>
                  <a:pt x="754" y="1786"/>
                </a:lnTo>
                <a:lnTo>
                  <a:pt x="758" y="1780"/>
                </a:lnTo>
                <a:lnTo>
                  <a:pt x="763" y="1788"/>
                </a:lnTo>
                <a:lnTo>
                  <a:pt x="767" y="1776"/>
                </a:lnTo>
                <a:lnTo>
                  <a:pt x="769" y="1768"/>
                </a:lnTo>
                <a:lnTo>
                  <a:pt x="774" y="1772"/>
                </a:lnTo>
                <a:lnTo>
                  <a:pt x="778" y="1780"/>
                </a:lnTo>
                <a:lnTo>
                  <a:pt x="783" y="1792"/>
                </a:lnTo>
                <a:lnTo>
                  <a:pt x="787" y="1790"/>
                </a:lnTo>
                <a:lnTo>
                  <a:pt x="789" y="1784"/>
                </a:lnTo>
                <a:lnTo>
                  <a:pt x="794" y="1778"/>
                </a:lnTo>
                <a:lnTo>
                  <a:pt x="798" y="1776"/>
                </a:lnTo>
                <a:lnTo>
                  <a:pt x="803" y="1782"/>
                </a:lnTo>
                <a:lnTo>
                  <a:pt x="807" y="1784"/>
                </a:lnTo>
                <a:lnTo>
                  <a:pt x="812" y="1780"/>
                </a:lnTo>
                <a:lnTo>
                  <a:pt x="814" y="1780"/>
                </a:lnTo>
                <a:lnTo>
                  <a:pt x="818" y="1778"/>
                </a:lnTo>
                <a:lnTo>
                  <a:pt x="823" y="1782"/>
                </a:lnTo>
                <a:lnTo>
                  <a:pt x="827" y="1778"/>
                </a:lnTo>
                <a:lnTo>
                  <a:pt x="832" y="1788"/>
                </a:lnTo>
                <a:lnTo>
                  <a:pt x="834" y="1792"/>
                </a:lnTo>
                <a:lnTo>
                  <a:pt x="838" y="1774"/>
                </a:lnTo>
                <a:lnTo>
                  <a:pt x="843" y="1776"/>
                </a:lnTo>
                <a:lnTo>
                  <a:pt x="847" y="1786"/>
                </a:lnTo>
                <a:lnTo>
                  <a:pt x="851" y="1788"/>
                </a:lnTo>
                <a:lnTo>
                  <a:pt x="854" y="1792"/>
                </a:lnTo>
                <a:lnTo>
                  <a:pt x="858" y="1786"/>
                </a:lnTo>
                <a:lnTo>
                  <a:pt x="863" y="1784"/>
                </a:lnTo>
                <a:lnTo>
                  <a:pt x="867" y="1788"/>
                </a:lnTo>
                <a:lnTo>
                  <a:pt x="871" y="1784"/>
                </a:lnTo>
                <a:lnTo>
                  <a:pt x="876" y="1786"/>
                </a:lnTo>
                <a:lnTo>
                  <a:pt x="878" y="1795"/>
                </a:lnTo>
                <a:lnTo>
                  <a:pt x="883" y="1797"/>
                </a:lnTo>
                <a:lnTo>
                  <a:pt x="887" y="1795"/>
                </a:lnTo>
                <a:lnTo>
                  <a:pt x="891" y="1799"/>
                </a:lnTo>
                <a:lnTo>
                  <a:pt x="896" y="1795"/>
                </a:lnTo>
                <a:lnTo>
                  <a:pt x="898" y="1801"/>
                </a:lnTo>
                <a:lnTo>
                  <a:pt x="902" y="1799"/>
                </a:lnTo>
                <a:lnTo>
                  <a:pt x="907" y="1801"/>
                </a:lnTo>
                <a:lnTo>
                  <a:pt x="911" y="1790"/>
                </a:lnTo>
                <a:lnTo>
                  <a:pt x="916" y="1794"/>
                </a:lnTo>
                <a:lnTo>
                  <a:pt x="918" y="1788"/>
                </a:lnTo>
                <a:lnTo>
                  <a:pt x="922" y="1782"/>
                </a:lnTo>
                <a:lnTo>
                  <a:pt x="927" y="1784"/>
                </a:lnTo>
                <a:lnTo>
                  <a:pt x="931" y="1792"/>
                </a:lnTo>
                <a:lnTo>
                  <a:pt x="936" y="1790"/>
                </a:lnTo>
                <a:lnTo>
                  <a:pt x="940" y="1776"/>
                </a:lnTo>
                <a:lnTo>
                  <a:pt x="942" y="1780"/>
                </a:lnTo>
                <a:lnTo>
                  <a:pt x="947" y="1792"/>
                </a:lnTo>
                <a:lnTo>
                  <a:pt x="951" y="1786"/>
                </a:lnTo>
                <a:lnTo>
                  <a:pt x="956" y="1784"/>
                </a:lnTo>
                <a:lnTo>
                  <a:pt x="960" y="1790"/>
                </a:lnTo>
                <a:lnTo>
                  <a:pt x="962" y="1778"/>
                </a:lnTo>
                <a:lnTo>
                  <a:pt x="967" y="1780"/>
                </a:lnTo>
                <a:lnTo>
                  <a:pt x="971" y="1788"/>
                </a:lnTo>
                <a:lnTo>
                  <a:pt x="976" y="1784"/>
                </a:lnTo>
                <a:lnTo>
                  <a:pt x="980" y="1778"/>
                </a:lnTo>
                <a:lnTo>
                  <a:pt x="982" y="1774"/>
                </a:lnTo>
                <a:lnTo>
                  <a:pt x="987" y="1784"/>
                </a:lnTo>
                <a:lnTo>
                  <a:pt x="991" y="1784"/>
                </a:lnTo>
                <a:lnTo>
                  <a:pt x="996" y="1786"/>
                </a:lnTo>
                <a:lnTo>
                  <a:pt x="1000" y="1780"/>
                </a:lnTo>
                <a:lnTo>
                  <a:pt x="1004" y="1788"/>
                </a:lnTo>
                <a:lnTo>
                  <a:pt x="1007" y="1786"/>
                </a:lnTo>
                <a:lnTo>
                  <a:pt x="1011" y="1780"/>
                </a:lnTo>
                <a:lnTo>
                  <a:pt x="1016" y="1782"/>
                </a:lnTo>
                <a:lnTo>
                  <a:pt x="1020" y="1778"/>
                </a:lnTo>
                <a:lnTo>
                  <a:pt x="1024" y="1778"/>
                </a:lnTo>
                <a:lnTo>
                  <a:pt x="1027" y="1782"/>
                </a:lnTo>
                <a:lnTo>
                  <a:pt x="1031" y="1784"/>
                </a:lnTo>
                <a:lnTo>
                  <a:pt x="1035" y="1782"/>
                </a:lnTo>
                <a:lnTo>
                  <a:pt x="1040" y="1776"/>
                </a:lnTo>
                <a:lnTo>
                  <a:pt x="1044" y="1770"/>
                </a:lnTo>
                <a:lnTo>
                  <a:pt x="1047" y="1768"/>
                </a:lnTo>
                <a:lnTo>
                  <a:pt x="1051" y="1768"/>
                </a:lnTo>
                <a:lnTo>
                  <a:pt x="1055" y="1774"/>
                </a:lnTo>
                <a:lnTo>
                  <a:pt x="1060" y="1786"/>
                </a:lnTo>
                <a:lnTo>
                  <a:pt x="1064" y="1782"/>
                </a:lnTo>
                <a:lnTo>
                  <a:pt x="1067" y="1776"/>
                </a:lnTo>
                <a:lnTo>
                  <a:pt x="1071" y="1770"/>
                </a:lnTo>
                <a:lnTo>
                  <a:pt x="1075" y="1764"/>
                </a:lnTo>
                <a:lnTo>
                  <a:pt x="1080" y="1762"/>
                </a:lnTo>
                <a:lnTo>
                  <a:pt x="1084" y="1762"/>
                </a:lnTo>
                <a:lnTo>
                  <a:pt x="1089" y="1766"/>
                </a:lnTo>
                <a:lnTo>
                  <a:pt x="1091" y="1764"/>
                </a:lnTo>
                <a:lnTo>
                  <a:pt x="1095" y="1768"/>
                </a:lnTo>
                <a:lnTo>
                  <a:pt x="1100" y="1754"/>
                </a:lnTo>
                <a:lnTo>
                  <a:pt x="1104" y="1758"/>
                </a:lnTo>
                <a:lnTo>
                  <a:pt x="1109" y="1750"/>
                </a:lnTo>
                <a:lnTo>
                  <a:pt x="1111" y="1744"/>
                </a:lnTo>
                <a:lnTo>
                  <a:pt x="1115" y="1746"/>
                </a:lnTo>
                <a:lnTo>
                  <a:pt x="1120" y="1734"/>
                </a:lnTo>
                <a:lnTo>
                  <a:pt x="1124" y="1731"/>
                </a:lnTo>
                <a:lnTo>
                  <a:pt x="1129" y="1721"/>
                </a:lnTo>
                <a:lnTo>
                  <a:pt x="1131" y="1715"/>
                </a:lnTo>
                <a:lnTo>
                  <a:pt x="1135" y="1701"/>
                </a:lnTo>
                <a:lnTo>
                  <a:pt x="1140" y="1683"/>
                </a:lnTo>
                <a:lnTo>
                  <a:pt x="1144" y="1658"/>
                </a:lnTo>
                <a:lnTo>
                  <a:pt x="1149" y="1624"/>
                </a:lnTo>
                <a:lnTo>
                  <a:pt x="1153" y="1581"/>
                </a:lnTo>
                <a:lnTo>
                  <a:pt x="1155" y="1547"/>
                </a:lnTo>
                <a:lnTo>
                  <a:pt x="1160" y="1534"/>
                </a:lnTo>
                <a:lnTo>
                  <a:pt x="1164" y="1530"/>
                </a:lnTo>
                <a:lnTo>
                  <a:pt x="1168" y="1528"/>
                </a:lnTo>
                <a:lnTo>
                  <a:pt x="1173" y="1516"/>
                </a:lnTo>
                <a:lnTo>
                  <a:pt x="1175" y="1494"/>
                </a:lnTo>
                <a:lnTo>
                  <a:pt x="1180" y="1483"/>
                </a:lnTo>
                <a:lnTo>
                  <a:pt x="1184" y="1465"/>
                </a:lnTo>
                <a:lnTo>
                  <a:pt x="1188" y="1433"/>
                </a:lnTo>
                <a:lnTo>
                  <a:pt x="1193" y="1402"/>
                </a:lnTo>
                <a:lnTo>
                  <a:pt x="1195" y="1364"/>
                </a:lnTo>
                <a:lnTo>
                  <a:pt x="1200" y="1339"/>
                </a:lnTo>
                <a:lnTo>
                  <a:pt x="1204" y="1313"/>
                </a:lnTo>
                <a:lnTo>
                  <a:pt x="1208" y="1286"/>
                </a:lnTo>
                <a:lnTo>
                  <a:pt x="1213" y="1262"/>
                </a:lnTo>
                <a:lnTo>
                  <a:pt x="1217" y="1254"/>
                </a:lnTo>
                <a:lnTo>
                  <a:pt x="1219" y="1242"/>
                </a:lnTo>
                <a:lnTo>
                  <a:pt x="1224" y="1250"/>
                </a:lnTo>
                <a:lnTo>
                  <a:pt x="1228" y="1262"/>
                </a:lnTo>
                <a:lnTo>
                  <a:pt x="1233" y="1282"/>
                </a:lnTo>
                <a:lnTo>
                  <a:pt x="1237" y="1297"/>
                </a:lnTo>
                <a:lnTo>
                  <a:pt x="1239" y="1325"/>
                </a:lnTo>
                <a:lnTo>
                  <a:pt x="1244" y="1349"/>
                </a:lnTo>
                <a:lnTo>
                  <a:pt x="1248" y="1368"/>
                </a:lnTo>
                <a:lnTo>
                  <a:pt x="1253" y="1392"/>
                </a:lnTo>
                <a:lnTo>
                  <a:pt x="1257" y="1421"/>
                </a:lnTo>
                <a:lnTo>
                  <a:pt x="1259" y="1439"/>
                </a:lnTo>
                <a:lnTo>
                  <a:pt x="1264" y="1457"/>
                </a:lnTo>
                <a:lnTo>
                  <a:pt x="1268" y="1481"/>
                </a:lnTo>
                <a:lnTo>
                  <a:pt x="1273" y="1500"/>
                </a:lnTo>
                <a:lnTo>
                  <a:pt x="1277" y="1526"/>
                </a:lnTo>
                <a:lnTo>
                  <a:pt x="1282" y="1545"/>
                </a:lnTo>
                <a:lnTo>
                  <a:pt x="1284" y="1575"/>
                </a:lnTo>
                <a:lnTo>
                  <a:pt x="1288" y="1595"/>
                </a:lnTo>
                <a:lnTo>
                  <a:pt x="1293" y="1603"/>
                </a:lnTo>
                <a:lnTo>
                  <a:pt x="1297" y="1612"/>
                </a:lnTo>
                <a:lnTo>
                  <a:pt x="1301" y="1630"/>
                </a:lnTo>
                <a:lnTo>
                  <a:pt x="1304" y="1646"/>
                </a:lnTo>
                <a:lnTo>
                  <a:pt x="1308" y="1658"/>
                </a:lnTo>
                <a:lnTo>
                  <a:pt x="1313" y="1671"/>
                </a:lnTo>
                <a:lnTo>
                  <a:pt x="1317" y="1675"/>
                </a:lnTo>
                <a:lnTo>
                  <a:pt x="1321" y="1675"/>
                </a:lnTo>
                <a:lnTo>
                  <a:pt x="1324" y="1677"/>
                </a:lnTo>
                <a:lnTo>
                  <a:pt x="1328" y="1695"/>
                </a:lnTo>
                <a:lnTo>
                  <a:pt x="1333" y="1707"/>
                </a:lnTo>
                <a:lnTo>
                  <a:pt x="1337" y="1717"/>
                </a:lnTo>
                <a:lnTo>
                  <a:pt x="1341" y="1723"/>
                </a:lnTo>
                <a:lnTo>
                  <a:pt x="1346" y="1732"/>
                </a:lnTo>
                <a:lnTo>
                  <a:pt x="1348" y="1752"/>
                </a:lnTo>
                <a:lnTo>
                  <a:pt x="1352" y="1754"/>
                </a:lnTo>
                <a:lnTo>
                  <a:pt x="1357" y="1752"/>
                </a:lnTo>
                <a:lnTo>
                  <a:pt x="1361" y="1752"/>
                </a:lnTo>
                <a:lnTo>
                  <a:pt x="1366" y="1762"/>
                </a:lnTo>
                <a:lnTo>
                  <a:pt x="1368" y="1774"/>
                </a:lnTo>
                <a:lnTo>
                  <a:pt x="1372" y="1778"/>
                </a:lnTo>
                <a:lnTo>
                  <a:pt x="1377" y="1774"/>
                </a:lnTo>
                <a:lnTo>
                  <a:pt x="1381" y="1782"/>
                </a:lnTo>
                <a:lnTo>
                  <a:pt x="1386" y="1778"/>
                </a:lnTo>
                <a:lnTo>
                  <a:pt x="1388" y="1776"/>
                </a:lnTo>
                <a:lnTo>
                  <a:pt x="1392" y="1778"/>
                </a:lnTo>
                <a:lnTo>
                  <a:pt x="1397" y="1788"/>
                </a:lnTo>
                <a:lnTo>
                  <a:pt x="1401" y="1778"/>
                </a:lnTo>
                <a:lnTo>
                  <a:pt x="1406" y="1776"/>
                </a:lnTo>
                <a:lnTo>
                  <a:pt x="1410" y="1770"/>
                </a:lnTo>
                <a:lnTo>
                  <a:pt x="1412" y="1772"/>
                </a:lnTo>
                <a:lnTo>
                  <a:pt x="1417" y="1778"/>
                </a:lnTo>
                <a:lnTo>
                  <a:pt x="1421" y="1772"/>
                </a:lnTo>
                <a:lnTo>
                  <a:pt x="1426" y="1756"/>
                </a:lnTo>
                <a:lnTo>
                  <a:pt x="1430" y="1756"/>
                </a:lnTo>
                <a:lnTo>
                  <a:pt x="1432" y="1760"/>
                </a:lnTo>
                <a:lnTo>
                  <a:pt x="1437" y="1760"/>
                </a:lnTo>
                <a:lnTo>
                  <a:pt x="1441" y="1758"/>
                </a:lnTo>
                <a:lnTo>
                  <a:pt x="1446" y="1758"/>
                </a:lnTo>
                <a:lnTo>
                  <a:pt x="1450" y="1770"/>
                </a:lnTo>
                <a:lnTo>
                  <a:pt x="1452" y="1778"/>
                </a:lnTo>
                <a:lnTo>
                  <a:pt x="1457" y="1782"/>
                </a:lnTo>
                <a:lnTo>
                  <a:pt x="1461" y="1790"/>
                </a:lnTo>
                <a:lnTo>
                  <a:pt x="1466" y="1788"/>
                </a:lnTo>
                <a:lnTo>
                  <a:pt x="1470" y="1788"/>
                </a:lnTo>
                <a:lnTo>
                  <a:pt x="1474" y="1799"/>
                </a:lnTo>
                <a:lnTo>
                  <a:pt x="1477" y="1805"/>
                </a:lnTo>
                <a:lnTo>
                  <a:pt x="1481" y="1795"/>
                </a:lnTo>
                <a:lnTo>
                  <a:pt x="1485" y="1797"/>
                </a:lnTo>
                <a:lnTo>
                  <a:pt x="1490" y="1801"/>
                </a:lnTo>
                <a:lnTo>
                  <a:pt x="1494" y="1803"/>
                </a:lnTo>
                <a:lnTo>
                  <a:pt x="1497" y="1799"/>
                </a:lnTo>
                <a:lnTo>
                  <a:pt x="1501" y="1805"/>
                </a:lnTo>
                <a:lnTo>
                  <a:pt x="1505" y="1813"/>
                </a:lnTo>
                <a:lnTo>
                  <a:pt x="1510" y="1809"/>
                </a:lnTo>
                <a:lnTo>
                  <a:pt x="1514" y="1809"/>
                </a:lnTo>
                <a:lnTo>
                  <a:pt x="1517" y="1817"/>
                </a:lnTo>
                <a:lnTo>
                  <a:pt x="1521" y="1813"/>
                </a:lnTo>
                <a:lnTo>
                  <a:pt x="1525" y="1811"/>
                </a:lnTo>
                <a:lnTo>
                  <a:pt x="1530" y="1823"/>
                </a:lnTo>
                <a:lnTo>
                  <a:pt x="1534" y="1825"/>
                </a:lnTo>
                <a:lnTo>
                  <a:pt x="1536" y="1807"/>
                </a:lnTo>
                <a:lnTo>
                  <a:pt x="1541" y="1803"/>
                </a:lnTo>
                <a:lnTo>
                  <a:pt x="1545" y="1813"/>
                </a:lnTo>
                <a:lnTo>
                  <a:pt x="1550" y="1809"/>
                </a:lnTo>
                <a:lnTo>
                  <a:pt x="1554" y="1801"/>
                </a:lnTo>
                <a:lnTo>
                  <a:pt x="1559" y="1807"/>
                </a:lnTo>
                <a:lnTo>
                  <a:pt x="1561" y="1803"/>
                </a:lnTo>
                <a:lnTo>
                  <a:pt x="1565" y="1801"/>
                </a:lnTo>
                <a:lnTo>
                  <a:pt x="1570" y="1809"/>
                </a:lnTo>
                <a:lnTo>
                  <a:pt x="1574" y="1803"/>
                </a:lnTo>
                <a:lnTo>
                  <a:pt x="1579" y="1801"/>
                </a:lnTo>
                <a:lnTo>
                  <a:pt x="1581" y="1799"/>
                </a:lnTo>
                <a:lnTo>
                  <a:pt x="1585" y="1794"/>
                </a:lnTo>
                <a:lnTo>
                  <a:pt x="1590" y="1795"/>
                </a:lnTo>
                <a:lnTo>
                  <a:pt x="1594" y="1792"/>
                </a:lnTo>
                <a:lnTo>
                  <a:pt x="1599" y="1801"/>
                </a:lnTo>
                <a:lnTo>
                  <a:pt x="1601" y="1799"/>
                </a:lnTo>
                <a:lnTo>
                  <a:pt x="1605" y="1794"/>
                </a:lnTo>
                <a:lnTo>
                  <a:pt x="1610" y="1790"/>
                </a:lnTo>
                <a:lnTo>
                  <a:pt x="1614" y="1792"/>
                </a:lnTo>
                <a:lnTo>
                  <a:pt x="1618" y="1794"/>
                </a:lnTo>
                <a:lnTo>
                  <a:pt x="1623" y="1788"/>
                </a:lnTo>
                <a:lnTo>
                  <a:pt x="1625" y="1786"/>
                </a:lnTo>
                <a:lnTo>
                  <a:pt x="1630" y="1780"/>
                </a:lnTo>
                <a:lnTo>
                  <a:pt x="1634" y="1772"/>
                </a:lnTo>
                <a:lnTo>
                  <a:pt x="1638" y="1774"/>
                </a:lnTo>
                <a:lnTo>
                  <a:pt x="1643" y="1770"/>
                </a:lnTo>
                <a:lnTo>
                  <a:pt x="1645" y="1752"/>
                </a:lnTo>
                <a:lnTo>
                  <a:pt x="1650" y="1740"/>
                </a:lnTo>
                <a:lnTo>
                  <a:pt x="1654" y="1715"/>
                </a:lnTo>
                <a:lnTo>
                  <a:pt x="1658" y="1699"/>
                </a:lnTo>
                <a:lnTo>
                  <a:pt x="1663" y="1689"/>
                </a:lnTo>
                <a:lnTo>
                  <a:pt x="1665" y="1685"/>
                </a:lnTo>
                <a:lnTo>
                  <a:pt x="1669" y="1677"/>
                </a:lnTo>
                <a:lnTo>
                  <a:pt x="1674" y="1683"/>
                </a:lnTo>
                <a:lnTo>
                  <a:pt x="1678" y="1687"/>
                </a:lnTo>
                <a:lnTo>
                  <a:pt x="1683" y="1677"/>
                </a:lnTo>
                <a:lnTo>
                  <a:pt x="1687" y="1658"/>
                </a:lnTo>
                <a:lnTo>
                  <a:pt x="1689" y="1634"/>
                </a:lnTo>
                <a:lnTo>
                  <a:pt x="1694" y="1614"/>
                </a:lnTo>
                <a:lnTo>
                  <a:pt x="1698" y="1630"/>
                </a:lnTo>
                <a:lnTo>
                  <a:pt x="1703" y="1638"/>
                </a:lnTo>
                <a:lnTo>
                  <a:pt x="1707" y="1644"/>
                </a:lnTo>
                <a:lnTo>
                  <a:pt x="1709" y="1652"/>
                </a:lnTo>
                <a:lnTo>
                  <a:pt x="1714" y="1654"/>
                </a:lnTo>
                <a:lnTo>
                  <a:pt x="1718" y="1658"/>
                </a:lnTo>
                <a:lnTo>
                  <a:pt x="1723" y="1662"/>
                </a:lnTo>
                <a:lnTo>
                  <a:pt x="1727" y="1660"/>
                </a:lnTo>
                <a:lnTo>
                  <a:pt x="1729" y="1650"/>
                </a:lnTo>
                <a:lnTo>
                  <a:pt x="1734" y="1634"/>
                </a:lnTo>
                <a:lnTo>
                  <a:pt x="1738" y="1638"/>
                </a:lnTo>
                <a:lnTo>
                  <a:pt x="1743" y="1646"/>
                </a:lnTo>
                <a:lnTo>
                  <a:pt x="1747" y="1640"/>
                </a:lnTo>
                <a:lnTo>
                  <a:pt x="1751" y="1638"/>
                </a:lnTo>
                <a:lnTo>
                  <a:pt x="1754" y="1622"/>
                </a:lnTo>
                <a:lnTo>
                  <a:pt x="1758" y="1616"/>
                </a:lnTo>
                <a:lnTo>
                  <a:pt x="1763" y="1607"/>
                </a:lnTo>
                <a:lnTo>
                  <a:pt x="1767" y="1607"/>
                </a:lnTo>
                <a:lnTo>
                  <a:pt x="1771" y="1599"/>
                </a:lnTo>
                <a:lnTo>
                  <a:pt x="1774" y="1591"/>
                </a:lnTo>
                <a:lnTo>
                  <a:pt x="1778" y="1575"/>
                </a:lnTo>
                <a:lnTo>
                  <a:pt x="1783" y="1581"/>
                </a:lnTo>
                <a:lnTo>
                  <a:pt x="1787" y="1575"/>
                </a:lnTo>
                <a:lnTo>
                  <a:pt x="1791" y="1565"/>
                </a:lnTo>
                <a:lnTo>
                  <a:pt x="1794" y="1571"/>
                </a:lnTo>
                <a:lnTo>
                  <a:pt x="1798" y="1569"/>
                </a:lnTo>
                <a:lnTo>
                  <a:pt x="1802" y="1563"/>
                </a:lnTo>
                <a:lnTo>
                  <a:pt x="1807" y="1561"/>
                </a:lnTo>
                <a:lnTo>
                  <a:pt x="1811" y="1571"/>
                </a:lnTo>
                <a:lnTo>
                  <a:pt x="1816" y="1569"/>
                </a:lnTo>
                <a:lnTo>
                  <a:pt x="1818" y="1573"/>
                </a:lnTo>
                <a:lnTo>
                  <a:pt x="1822" y="1569"/>
                </a:lnTo>
                <a:lnTo>
                  <a:pt x="1827" y="1567"/>
                </a:lnTo>
                <a:lnTo>
                  <a:pt x="1831" y="1561"/>
                </a:lnTo>
                <a:lnTo>
                  <a:pt x="1836" y="1557"/>
                </a:lnTo>
                <a:lnTo>
                  <a:pt x="1838" y="1565"/>
                </a:lnTo>
                <a:lnTo>
                  <a:pt x="1842" y="1577"/>
                </a:lnTo>
                <a:lnTo>
                  <a:pt x="1847" y="1581"/>
                </a:lnTo>
                <a:lnTo>
                  <a:pt x="1851" y="1583"/>
                </a:lnTo>
                <a:lnTo>
                  <a:pt x="1856" y="1579"/>
                </a:lnTo>
                <a:lnTo>
                  <a:pt x="1858" y="1585"/>
                </a:lnTo>
                <a:lnTo>
                  <a:pt x="1862" y="1585"/>
                </a:lnTo>
                <a:lnTo>
                  <a:pt x="1867" y="1595"/>
                </a:lnTo>
                <a:lnTo>
                  <a:pt x="1871" y="1595"/>
                </a:lnTo>
                <a:lnTo>
                  <a:pt x="1876" y="1589"/>
                </a:lnTo>
                <a:lnTo>
                  <a:pt x="1880" y="1589"/>
                </a:lnTo>
                <a:lnTo>
                  <a:pt x="1882" y="1608"/>
                </a:lnTo>
                <a:lnTo>
                  <a:pt x="1887" y="1616"/>
                </a:lnTo>
                <a:lnTo>
                  <a:pt x="1891" y="1618"/>
                </a:lnTo>
                <a:lnTo>
                  <a:pt x="1896" y="1620"/>
                </a:lnTo>
                <a:lnTo>
                  <a:pt x="1900" y="1618"/>
                </a:lnTo>
                <a:lnTo>
                  <a:pt x="1902" y="1616"/>
                </a:lnTo>
                <a:lnTo>
                  <a:pt x="1907" y="1618"/>
                </a:lnTo>
                <a:lnTo>
                  <a:pt x="1911" y="1607"/>
                </a:lnTo>
                <a:lnTo>
                  <a:pt x="1916" y="1601"/>
                </a:lnTo>
                <a:lnTo>
                  <a:pt x="1920" y="1595"/>
                </a:lnTo>
                <a:lnTo>
                  <a:pt x="1922" y="1595"/>
                </a:lnTo>
                <a:lnTo>
                  <a:pt x="1927" y="1593"/>
                </a:lnTo>
                <a:lnTo>
                  <a:pt x="1931" y="1581"/>
                </a:lnTo>
                <a:lnTo>
                  <a:pt x="1935" y="1563"/>
                </a:lnTo>
                <a:lnTo>
                  <a:pt x="1940" y="1547"/>
                </a:lnTo>
                <a:lnTo>
                  <a:pt x="1944" y="1532"/>
                </a:lnTo>
                <a:lnTo>
                  <a:pt x="1947" y="1494"/>
                </a:lnTo>
                <a:lnTo>
                  <a:pt x="1951" y="1465"/>
                </a:lnTo>
                <a:lnTo>
                  <a:pt x="1955" y="1437"/>
                </a:lnTo>
                <a:lnTo>
                  <a:pt x="1960" y="1394"/>
                </a:lnTo>
                <a:lnTo>
                  <a:pt x="1964" y="1355"/>
                </a:lnTo>
                <a:lnTo>
                  <a:pt x="1967" y="1299"/>
                </a:lnTo>
                <a:lnTo>
                  <a:pt x="1971" y="1240"/>
                </a:lnTo>
                <a:lnTo>
                  <a:pt x="1975" y="1150"/>
                </a:lnTo>
                <a:lnTo>
                  <a:pt x="1980" y="1071"/>
                </a:lnTo>
                <a:lnTo>
                  <a:pt x="1984" y="988"/>
                </a:lnTo>
                <a:lnTo>
                  <a:pt x="1986" y="898"/>
                </a:lnTo>
                <a:lnTo>
                  <a:pt x="1991" y="817"/>
                </a:lnTo>
                <a:lnTo>
                  <a:pt x="1995" y="764"/>
                </a:lnTo>
                <a:lnTo>
                  <a:pt x="2000" y="695"/>
                </a:lnTo>
                <a:lnTo>
                  <a:pt x="2004" y="632"/>
                </a:lnTo>
                <a:lnTo>
                  <a:pt x="2009" y="555"/>
                </a:lnTo>
                <a:lnTo>
                  <a:pt x="2011" y="483"/>
                </a:lnTo>
                <a:lnTo>
                  <a:pt x="2015" y="412"/>
                </a:lnTo>
                <a:lnTo>
                  <a:pt x="2020" y="337"/>
                </a:lnTo>
                <a:lnTo>
                  <a:pt x="2024" y="274"/>
                </a:lnTo>
                <a:lnTo>
                  <a:pt x="2029" y="207"/>
                </a:lnTo>
                <a:lnTo>
                  <a:pt x="2031" y="120"/>
                </a:lnTo>
                <a:lnTo>
                  <a:pt x="2035" y="49"/>
                </a:lnTo>
                <a:lnTo>
                  <a:pt x="2040" y="8"/>
                </a:lnTo>
                <a:lnTo>
                  <a:pt x="2044" y="0"/>
                </a:lnTo>
                <a:lnTo>
                  <a:pt x="2049" y="32"/>
                </a:lnTo>
                <a:lnTo>
                  <a:pt x="2051" y="83"/>
                </a:lnTo>
                <a:lnTo>
                  <a:pt x="2055" y="130"/>
                </a:lnTo>
                <a:lnTo>
                  <a:pt x="2060" y="166"/>
                </a:lnTo>
                <a:lnTo>
                  <a:pt x="2064" y="215"/>
                </a:lnTo>
                <a:lnTo>
                  <a:pt x="2068" y="272"/>
                </a:lnTo>
                <a:lnTo>
                  <a:pt x="2071" y="327"/>
                </a:lnTo>
                <a:lnTo>
                  <a:pt x="2075" y="376"/>
                </a:lnTo>
                <a:lnTo>
                  <a:pt x="2080" y="433"/>
                </a:lnTo>
                <a:lnTo>
                  <a:pt x="2084" y="469"/>
                </a:lnTo>
                <a:lnTo>
                  <a:pt x="2088" y="512"/>
                </a:lnTo>
                <a:lnTo>
                  <a:pt x="2093" y="555"/>
                </a:lnTo>
                <a:lnTo>
                  <a:pt x="2095" y="616"/>
                </a:lnTo>
                <a:lnTo>
                  <a:pt x="2100" y="687"/>
                </a:lnTo>
                <a:lnTo>
                  <a:pt x="2104" y="768"/>
                </a:lnTo>
                <a:lnTo>
                  <a:pt x="2108" y="855"/>
                </a:lnTo>
                <a:lnTo>
                  <a:pt x="2113" y="937"/>
                </a:lnTo>
                <a:lnTo>
                  <a:pt x="2115" y="1026"/>
                </a:lnTo>
                <a:lnTo>
                  <a:pt x="2119" y="1110"/>
                </a:lnTo>
                <a:lnTo>
                  <a:pt x="2124" y="1193"/>
                </a:lnTo>
                <a:lnTo>
                  <a:pt x="2128" y="1268"/>
                </a:lnTo>
                <a:lnTo>
                  <a:pt x="2133" y="1347"/>
                </a:lnTo>
                <a:lnTo>
                  <a:pt x="2135" y="1400"/>
                </a:lnTo>
                <a:lnTo>
                  <a:pt x="2139" y="1445"/>
                </a:lnTo>
                <a:lnTo>
                  <a:pt x="2144" y="1488"/>
                </a:lnTo>
                <a:lnTo>
                  <a:pt x="2148" y="1514"/>
                </a:lnTo>
                <a:lnTo>
                  <a:pt x="2153" y="1526"/>
                </a:lnTo>
                <a:lnTo>
                  <a:pt x="2157" y="1549"/>
                </a:lnTo>
                <a:lnTo>
                  <a:pt x="2159" y="1575"/>
                </a:lnTo>
                <a:lnTo>
                  <a:pt x="2164" y="1591"/>
                </a:lnTo>
                <a:lnTo>
                  <a:pt x="2168" y="1603"/>
                </a:lnTo>
                <a:lnTo>
                  <a:pt x="2173" y="1618"/>
                </a:lnTo>
                <a:lnTo>
                  <a:pt x="2177" y="1624"/>
                </a:lnTo>
                <a:lnTo>
                  <a:pt x="2179" y="1634"/>
                </a:lnTo>
                <a:lnTo>
                  <a:pt x="2184" y="1648"/>
                </a:lnTo>
                <a:lnTo>
                  <a:pt x="2188" y="1656"/>
                </a:lnTo>
                <a:lnTo>
                  <a:pt x="2193" y="1670"/>
                </a:lnTo>
                <a:lnTo>
                  <a:pt x="2197" y="1685"/>
                </a:lnTo>
                <a:lnTo>
                  <a:pt x="2199" y="1689"/>
                </a:lnTo>
                <a:lnTo>
                  <a:pt x="2204" y="1705"/>
                </a:lnTo>
                <a:lnTo>
                  <a:pt x="2208" y="1715"/>
                </a:lnTo>
                <a:lnTo>
                  <a:pt x="2213" y="1723"/>
                </a:lnTo>
                <a:lnTo>
                  <a:pt x="2217" y="1729"/>
                </a:lnTo>
                <a:lnTo>
                  <a:pt x="2221" y="1740"/>
                </a:lnTo>
                <a:lnTo>
                  <a:pt x="2224" y="1754"/>
                </a:lnTo>
                <a:lnTo>
                  <a:pt x="2228" y="1748"/>
                </a:lnTo>
                <a:lnTo>
                  <a:pt x="2233" y="1758"/>
                </a:lnTo>
                <a:lnTo>
                  <a:pt x="2237" y="1764"/>
                </a:lnTo>
                <a:lnTo>
                  <a:pt x="2241" y="1768"/>
                </a:lnTo>
                <a:lnTo>
                  <a:pt x="2244" y="1766"/>
                </a:lnTo>
                <a:lnTo>
                  <a:pt x="2248" y="1754"/>
                </a:lnTo>
                <a:lnTo>
                  <a:pt x="2252" y="1766"/>
                </a:lnTo>
                <a:lnTo>
                  <a:pt x="2257" y="1762"/>
                </a:lnTo>
                <a:lnTo>
                  <a:pt x="2261" y="1760"/>
                </a:lnTo>
                <a:lnTo>
                  <a:pt x="2264" y="1752"/>
                </a:lnTo>
                <a:lnTo>
                  <a:pt x="2268" y="1746"/>
                </a:lnTo>
                <a:lnTo>
                  <a:pt x="2272" y="1746"/>
                </a:lnTo>
                <a:lnTo>
                  <a:pt x="2277" y="1744"/>
                </a:lnTo>
                <a:lnTo>
                  <a:pt x="2281" y="1742"/>
                </a:lnTo>
                <a:lnTo>
                  <a:pt x="2286" y="1748"/>
                </a:lnTo>
                <a:lnTo>
                  <a:pt x="2288" y="1746"/>
                </a:lnTo>
                <a:lnTo>
                  <a:pt x="2292" y="1736"/>
                </a:lnTo>
                <a:lnTo>
                  <a:pt x="2297" y="1732"/>
                </a:lnTo>
                <a:lnTo>
                  <a:pt x="2301" y="1729"/>
                </a:lnTo>
                <a:lnTo>
                  <a:pt x="2306" y="1715"/>
                </a:lnTo>
                <a:lnTo>
                  <a:pt x="2308" y="1715"/>
                </a:lnTo>
                <a:lnTo>
                  <a:pt x="2312" y="1709"/>
                </a:lnTo>
                <a:lnTo>
                  <a:pt x="2317" y="1703"/>
                </a:lnTo>
                <a:lnTo>
                  <a:pt x="2321" y="1687"/>
                </a:lnTo>
                <a:lnTo>
                  <a:pt x="2326" y="1664"/>
                </a:lnTo>
                <a:lnTo>
                  <a:pt x="2328" y="1656"/>
                </a:lnTo>
                <a:lnTo>
                  <a:pt x="2332" y="1648"/>
                </a:lnTo>
                <a:lnTo>
                  <a:pt x="2337" y="1626"/>
                </a:lnTo>
                <a:lnTo>
                  <a:pt x="2341" y="1599"/>
                </a:lnTo>
                <a:lnTo>
                  <a:pt x="2346" y="1567"/>
                </a:lnTo>
                <a:lnTo>
                  <a:pt x="2350" y="1530"/>
                </a:lnTo>
                <a:lnTo>
                  <a:pt x="2352" y="1488"/>
                </a:lnTo>
                <a:lnTo>
                  <a:pt x="2357" y="1429"/>
                </a:lnTo>
                <a:lnTo>
                  <a:pt x="2361" y="1380"/>
                </a:lnTo>
                <a:lnTo>
                  <a:pt x="2366" y="1333"/>
                </a:lnTo>
                <a:lnTo>
                  <a:pt x="2370" y="1299"/>
                </a:lnTo>
                <a:lnTo>
                  <a:pt x="2372" y="1278"/>
                </a:lnTo>
                <a:lnTo>
                  <a:pt x="2377" y="1256"/>
                </a:lnTo>
                <a:lnTo>
                  <a:pt x="2381" y="1240"/>
                </a:lnTo>
                <a:lnTo>
                  <a:pt x="2385" y="1244"/>
                </a:lnTo>
                <a:lnTo>
                  <a:pt x="2390" y="1256"/>
                </a:lnTo>
                <a:lnTo>
                  <a:pt x="2392" y="1272"/>
                </a:lnTo>
                <a:lnTo>
                  <a:pt x="2397" y="1286"/>
                </a:lnTo>
                <a:lnTo>
                  <a:pt x="2401" y="1301"/>
                </a:lnTo>
                <a:lnTo>
                  <a:pt x="2405" y="1313"/>
                </a:lnTo>
                <a:lnTo>
                  <a:pt x="2410" y="1325"/>
                </a:lnTo>
                <a:lnTo>
                  <a:pt x="2414" y="1345"/>
                </a:lnTo>
                <a:lnTo>
                  <a:pt x="2417" y="1366"/>
                </a:lnTo>
                <a:lnTo>
                  <a:pt x="2421" y="1386"/>
                </a:lnTo>
                <a:lnTo>
                  <a:pt x="2425" y="1390"/>
                </a:lnTo>
                <a:lnTo>
                  <a:pt x="2430" y="1406"/>
                </a:lnTo>
                <a:lnTo>
                  <a:pt x="2434" y="1425"/>
                </a:lnTo>
                <a:lnTo>
                  <a:pt x="2436" y="1451"/>
                </a:lnTo>
                <a:lnTo>
                  <a:pt x="2441" y="1463"/>
                </a:lnTo>
                <a:lnTo>
                  <a:pt x="2445" y="1486"/>
                </a:lnTo>
                <a:lnTo>
                  <a:pt x="2450" y="1506"/>
                </a:lnTo>
                <a:lnTo>
                  <a:pt x="2454" y="1526"/>
                </a:lnTo>
                <a:lnTo>
                  <a:pt x="2456" y="1542"/>
                </a:lnTo>
                <a:lnTo>
                  <a:pt x="2461" y="1565"/>
                </a:lnTo>
                <a:lnTo>
                  <a:pt x="2465" y="1585"/>
                </a:lnTo>
                <a:lnTo>
                  <a:pt x="2470" y="1599"/>
                </a:lnTo>
                <a:lnTo>
                  <a:pt x="2474" y="1622"/>
                </a:lnTo>
                <a:lnTo>
                  <a:pt x="2479" y="1644"/>
                </a:lnTo>
                <a:lnTo>
                  <a:pt x="2481" y="1656"/>
                </a:lnTo>
                <a:lnTo>
                  <a:pt x="2485" y="1671"/>
                </a:lnTo>
                <a:lnTo>
                  <a:pt x="2490" y="1691"/>
                </a:lnTo>
                <a:lnTo>
                  <a:pt x="2494" y="1705"/>
                </a:lnTo>
                <a:lnTo>
                  <a:pt x="2499" y="1719"/>
                </a:lnTo>
                <a:lnTo>
                  <a:pt x="2501" y="1729"/>
                </a:lnTo>
                <a:lnTo>
                  <a:pt x="2505" y="1727"/>
                </a:lnTo>
                <a:lnTo>
                  <a:pt x="2510" y="1732"/>
                </a:lnTo>
                <a:lnTo>
                  <a:pt x="2514" y="1742"/>
                </a:lnTo>
                <a:lnTo>
                  <a:pt x="2518" y="1742"/>
                </a:lnTo>
                <a:lnTo>
                  <a:pt x="2521" y="1742"/>
                </a:lnTo>
                <a:lnTo>
                  <a:pt x="2525" y="1736"/>
                </a:lnTo>
                <a:lnTo>
                  <a:pt x="2530" y="1744"/>
                </a:lnTo>
                <a:lnTo>
                  <a:pt x="2534" y="1766"/>
                </a:lnTo>
                <a:lnTo>
                  <a:pt x="2538" y="1770"/>
                </a:lnTo>
                <a:lnTo>
                  <a:pt x="2541" y="1764"/>
                </a:lnTo>
                <a:lnTo>
                  <a:pt x="2545" y="1766"/>
                </a:lnTo>
                <a:lnTo>
                  <a:pt x="2550" y="1764"/>
                </a:lnTo>
                <a:lnTo>
                  <a:pt x="2554" y="1766"/>
                </a:lnTo>
                <a:lnTo>
                  <a:pt x="2558" y="1778"/>
                </a:lnTo>
                <a:lnTo>
                  <a:pt x="2563" y="1776"/>
                </a:lnTo>
                <a:lnTo>
                  <a:pt x="2565" y="1778"/>
                </a:lnTo>
                <a:lnTo>
                  <a:pt x="2569" y="1780"/>
                </a:lnTo>
                <a:lnTo>
                  <a:pt x="2574" y="1782"/>
                </a:lnTo>
                <a:lnTo>
                  <a:pt x="2578" y="1782"/>
                </a:lnTo>
                <a:lnTo>
                  <a:pt x="2583" y="1780"/>
                </a:lnTo>
                <a:lnTo>
                  <a:pt x="2585" y="1788"/>
                </a:lnTo>
                <a:lnTo>
                  <a:pt x="2589" y="1795"/>
                </a:lnTo>
                <a:lnTo>
                  <a:pt x="2594" y="1784"/>
                </a:lnTo>
                <a:lnTo>
                  <a:pt x="2598" y="1780"/>
                </a:lnTo>
                <a:lnTo>
                  <a:pt x="2603" y="1780"/>
                </a:lnTo>
                <a:lnTo>
                  <a:pt x="2605" y="1784"/>
                </a:lnTo>
                <a:lnTo>
                  <a:pt x="2609" y="1788"/>
                </a:lnTo>
                <a:lnTo>
                  <a:pt x="2614" y="1794"/>
                </a:lnTo>
                <a:lnTo>
                  <a:pt x="2618" y="1784"/>
                </a:lnTo>
                <a:lnTo>
                  <a:pt x="2623" y="1782"/>
                </a:lnTo>
                <a:lnTo>
                  <a:pt x="2627" y="1786"/>
                </a:lnTo>
                <a:lnTo>
                  <a:pt x="2629" y="1786"/>
                </a:lnTo>
                <a:lnTo>
                  <a:pt x="2634" y="1782"/>
                </a:lnTo>
                <a:lnTo>
                  <a:pt x="2638" y="1790"/>
                </a:lnTo>
                <a:lnTo>
                  <a:pt x="2643" y="1790"/>
                </a:lnTo>
                <a:lnTo>
                  <a:pt x="2647" y="1790"/>
                </a:lnTo>
                <a:lnTo>
                  <a:pt x="2649" y="1795"/>
                </a:lnTo>
                <a:lnTo>
                  <a:pt x="2654" y="1786"/>
                </a:lnTo>
                <a:lnTo>
                  <a:pt x="2658" y="1780"/>
                </a:lnTo>
                <a:lnTo>
                  <a:pt x="2663" y="1780"/>
                </a:lnTo>
                <a:lnTo>
                  <a:pt x="2667" y="1795"/>
                </a:lnTo>
                <a:lnTo>
                  <a:pt x="2669" y="1801"/>
                </a:lnTo>
                <a:lnTo>
                  <a:pt x="2674" y="1803"/>
                </a:lnTo>
                <a:lnTo>
                  <a:pt x="2678" y="1786"/>
                </a:lnTo>
                <a:lnTo>
                  <a:pt x="2683" y="1788"/>
                </a:lnTo>
                <a:lnTo>
                  <a:pt x="2687" y="1786"/>
                </a:lnTo>
                <a:lnTo>
                  <a:pt x="2691" y="1786"/>
                </a:lnTo>
                <a:lnTo>
                  <a:pt x="2694" y="1797"/>
                </a:lnTo>
                <a:lnTo>
                  <a:pt x="2698" y="1794"/>
                </a:lnTo>
                <a:lnTo>
                  <a:pt x="2702" y="1792"/>
                </a:lnTo>
                <a:lnTo>
                  <a:pt x="2707" y="1788"/>
                </a:lnTo>
                <a:lnTo>
                  <a:pt x="2711" y="1807"/>
                </a:lnTo>
                <a:lnTo>
                  <a:pt x="2714" y="1794"/>
                </a:lnTo>
                <a:lnTo>
                  <a:pt x="2718" y="1786"/>
                </a:lnTo>
                <a:lnTo>
                  <a:pt x="2722" y="1790"/>
                </a:lnTo>
                <a:lnTo>
                  <a:pt x="2727" y="1792"/>
                </a:lnTo>
                <a:lnTo>
                  <a:pt x="2731" y="1788"/>
                </a:lnTo>
                <a:lnTo>
                  <a:pt x="2734" y="1788"/>
                </a:lnTo>
                <a:lnTo>
                  <a:pt x="2738" y="1792"/>
                </a:lnTo>
                <a:lnTo>
                  <a:pt x="2742" y="1790"/>
                </a:lnTo>
                <a:lnTo>
                  <a:pt x="2747" y="1784"/>
                </a:lnTo>
                <a:lnTo>
                  <a:pt x="2751" y="1794"/>
                </a:lnTo>
                <a:lnTo>
                  <a:pt x="2756" y="1788"/>
                </a:lnTo>
                <a:lnTo>
                  <a:pt x="2758" y="1780"/>
                </a:lnTo>
                <a:lnTo>
                  <a:pt x="2762" y="1786"/>
                </a:lnTo>
                <a:lnTo>
                  <a:pt x="2767" y="1782"/>
                </a:lnTo>
                <a:lnTo>
                  <a:pt x="2771" y="1780"/>
                </a:lnTo>
                <a:lnTo>
                  <a:pt x="2776" y="1786"/>
                </a:lnTo>
                <a:lnTo>
                  <a:pt x="2778" y="1782"/>
                </a:lnTo>
                <a:lnTo>
                  <a:pt x="2782" y="1774"/>
                </a:lnTo>
                <a:lnTo>
                  <a:pt x="2787" y="1782"/>
                </a:lnTo>
                <a:lnTo>
                  <a:pt x="2791" y="1784"/>
                </a:lnTo>
                <a:lnTo>
                  <a:pt x="2796" y="1786"/>
                </a:lnTo>
                <a:lnTo>
                  <a:pt x="2798" y="1792"/>
                </a:lnTo>
                <a:lnTo>
                  <a:pt x="2802" y="1782"/>
                </a:lnTo>
                <a:lnTo>
                  <a:pt x="2807" y="1784"/>
                </a:lnTo>
                <a:lnTo>
                  <a:pt x="2811" y="1784"/>
                </a:lnTo>
                <a:lnTo>
                  <a:pt x="2816" y="1795"/>
                </a:lnTo>
                <a:lnTo>
                  <a:pt x="2820" y="1784"/>
                </a:lnTo>
                <a:lnTo>
                  <a:pt x="2822" y="1790"/>
                </a:lnTo>
                <a:lnTo>
                  <a:pt x="2827" y="1782"/>
                </a:lnTo>
                <a:lnTo>
                  <a:pt x="2831" y="1788"/>
                </a:lnTo>
                <a:lnTo>
                  <a:pt x="2835" y="1790"/>
                </a:lnTo>
                <a:lnTo>
                  <a:pt x="2840" y="1782"/>
                </a:lnTo>
                <a:lnTo>
                  <a:pt x="2842" y="1790"/>
                </a:lnTo>
                <a:lnTo>
                  <a:pt x="2847" y="1795"/>
                </a:lnTo>
                <a:lnTo>
                  <a:pt x="2851" y="1792"/>
                </a:lnTo>
                <a:lnTo>
                  <a:pt x="2855" y="1784"/>
                </a:lnTo>
                <a:lnTo>
                  <a:pt x="2860" y="1780"/>
                </a:lnTo>
                <a:lnTo>
                  <a:pt x="2862" y="1780"/>
                </a:lnTo>
                <a:lnTo>
                  <a:pt x="2867" y="1782"/>
                </a:lnTo>
                <a:lnTo>
                  <a:pt x="2871" y="1782"/>
                </a:lnTo>
                <a:lnTo>
                  <a:pt x="2875" y="1784"/>
                </a:lnTo>
                <a:lnTo>
                  <a:pt x="2880" y="1788"/>
                </a:lnTo>
                <a:lnTo>
                  <a:pt x="2884" y="1794"/>
                </a:lnTo>
                <a:lnTo>
                  <a:pt x="2886" y="1784"/>
                </a:lnTo>
                <a:lnTo>
                  <a:pt x="2891" y="1780"/>
                </a:lnTo>
                <a:lnTo>
                  <a:pt x="2895" y="1790"/>
                </a:lnTo>
                <a:lnTo>
                  <a:pt x="2900" y="1790"/>
                </a:lnTo>
                <a:lnTo>
                  <a:pt x="2904" y="1792"/>
                </a:lnTo>
                <a:lnTo>
                  <a:pt x="2906" y="1790"/>
                </a:lnTo>
                <a:lnTo>
                  <a:pt x="2911" y="1792"/>
                </a:lnTo>
                <a:lnTo>
                  <a:pt x="2915" y="1799"/>
                </a:lnTo>
                <a:lnTo>
                  <a:pt x="2920" y="1803"/>
                </a:lnTo>
                <a:lnTo>
                  <a:pt x="2924" y="1790"/>
                </a:lnTo>
                <a:lnTo>
                  <a:pt x="2926" y="1792"/>
                </a:lnTo>
                <a:lnTo>
                  <a:pt x="2931" y="1792"/>
                </a:lnTo>
                <a:lnTo>
                  <a:pt x="2935" y="1799"/>
                </a:lnTo>
                <a:lnTo>
                  <a:pt x="2940" y="1797"/>
                </a:lnTo>
                <a:lnTo>
                  <a:pt x="2944" y="1790"/>
                </a:lnTo>
                <a:lnTo>
                  <a:pt x="2949" y="1778"/>
                </a:lnTo>
                <a:lnTo>
                  <a:pt x="2951" y="1782"/>
                </a:lnTo>
                <a:lnTo>
                  <a:pt x="2955" y="1790"/>
                </a:lnTo>
                <a:lnTo>
                  <a:pt x="2960" y="1795"/>
                </a:lnTo>
                <a:lnTo>
                  <a:pt x="2964" y="1795"/>
                </a:lnTo>
                <a:lnTo>
                  <a:pt x="2968" y="1795"/>
                </a:lnTo>
                <a:lnTo>
                  <a:pt x="2971" y="1790"/>
                </a:lnTo>
                <a:lnTo>
                  <a:pt x="2975" y="1795"/>
                </a:lnTo>
                <a:lnTo>
                  <a:pt x="2980" y="1792"/>
                </a:lnTo>
                <a:lnTo>
                  <a:pt x="2984" y="1795"/>
                </a:lnTo>
                <a:lnTo>
                  <a:pt x="2988" y="1795"/>
                </a:lnTo>
                <a:lnTo>
                  <a:pt x="2991" y="1799"/>
                </a:lnTo>
                <a:lnTo>
                  <a:pt x="2995" y="1795"/>
                </a:lnTo>
                <a:lnTo>
                  <a:pt x="3000" y="1792"/>
                </a:lnTo>
                <a:lnTo>
                  <a:pt x="3004" y="1795"/>
                </a:lnTo>
                <a:lnTo>
                  <a:pt x="3008" y="1807"/>
                </a:lnTo>
                <a:lnTo>
                  <a:pt x="3013" y="1801"/>
                </a:lnTo>
                <a:lnTo>
                  <a:pt x="3015" y="1799"/>
                </a:lnTo>
                <a:lnTo>
                  <a:pt x="3019" y="1801"/>
                </a:lnTo>
                <a:lnTo>
                  <a:pt x="3024" y="1797"/>
                </a:lnTo>
                <a:lnTo>
                  <a:pt x="3028" y="1795"/>
                </a:lnTo>
                <a:lnTo>
                  <a:pt x="3033" y="1792"/>
                </a:lnTo>
                <a:lnTo>
                  <a:pt x="3035" y="1794"/>
                </a:lnTo>
                <a:lnTo>
                  <a:pt x="3039" y="1795"/>
                </a:lnTo>
                <a:lnTo>
                  <a:pt x="3044" y="1790"/>
                </a:lnTo>
                <a:lnTo>
                  <a:pt x="3048" y="1792"/>
                </a:lnTo>
                <a:lnTo>
                  <a:pt x="3053" y="1792"/>
                </a:lnTo>
                <a:lnTo>
                  <a:pt x="3055" y="1803"/>
                </a:lnTo>
                <a:lnTo>
                  <a:pt x="3059" y="1805"/>
                </a:lnTo>
                <a:lnTo>
                  <a:pt x="3064" y="1805"/>
                </a:lnTo>
                <a:lnTo>
                  <a:pt x="3068" y="1795"/>
                </a:lnTo>
                <a:lnTo>
                  <a:pt x="3073" y="1797"/>
                </a:lnTo>
                <a:lnTo>
                  <a:pt x="3075" y="1805"/>
                </a:lnTo>
                <a:lnTo>
                  <a:pt x="3079" y="1799"/>
                </a:lnTo>
                <a:lnTo>
                  <a:pt x="3084" y="1799"/>
                </a:lnTo>
                <a:lnTo>
                  <a:pt x="3088" y="1799"/>
                </a:lnTo>
                <a:lnTo>
                  <a:pt x="3093" y="1795"/>
                </a:lnTo>
                <a:lnTo>
                  <a:pt x="3097" y="1790"/>
                </a:lnTo>
                <a:lnTo>
                  <a:pt x="3099" y="1797"/>
                </a:lnTo>
                <a:lnTo>
                  <a:pt x="3104" y="1801"/>
                </a:lnTo>
                <a:lnTo>
                  <a:pt x="3108" y="1805"/>
                </a:lnTo>
                <a:lnTo>
                  <a:pt x="3113" y="1807"/>
                </a:lnTo>
                <a:lnTo>
                  <a:pt x="3117" y="1805"/>
                </a:lnTo>
                <a:lnTo>
                  <a:pt x="3119" y="1794"/>
                </a:lnTo>
                <a:lnTo>
                  <a:pt x="3124" y="1792"/>
                </a:lnTo>
                <a:lnTo>
                  <a:pt x="3128" y="1803"/>
                </a:lnTo>
                <a:lnTo>
                  <a:pt x="3133" y="1790"/>
                </a:lnTo>
                <a:lnTo>
                  <a:pt x="3137" y="1794"/>
                </a:lnTo>
                <a:lnTo>
                  <a:pt x="3139" y="1790"/>
                </a:lnTo>
                <a:lnTo>
                  <a:pt x="3144" y="1788"/>
                </a:lnTo>
                <a:lnTo>
                  <a:pt x="3148" y="1795"/>
                </a:lnTo>
                <a:lnTo>
                  <a:pt x="3152" y="1795"/>
                </a:lnTo>
                <a:lnTo>
                  <a:pt x="3157" y="1807"/>
                </a:lnTo>
                <a:lnTo>
                  <a:pt x="3161" y="1805"/>
                </a:lnTo>
                <a:lnTo>
                  <a:pt x="3164" y="1788"/>
                </a:lnTo>
                <a:lnTo>
                  <a:pt x="3168" y="1784"/>
                </a:lnTo>
                <a:lnTo>
                  <a:pt x="3172" y="1782"/>
                </a:lnTo>
                <a:lnTo>
                  <a:pt x="3177" y="1801"/>
                </a:lnTo>
                <a:lnTo>
                  <a:pt x="3181" y="1803"/>
                </a:lnTo>
                <a:lnTo>
                  <a:pt x="3184" y="1801"/>
                </a:lnTo>
                <a:lnTo>
                  <a:pt x="3188" y="1795"/>
                </a:lnTo>
                <a:lnTo>
                  <a:pt x="3192" y="1792"/>
                </a:lnTo>
                <a:lnTo>
                  <a:pt x="3197" y="1784"/>
                </a:lnTo>
                <a:lnTo>
                  <a:pt x="3201" y="1788"/>
                </a:lnTo>
                <a:lnTo>
                  <a:pt x="3203" y="1790"/>
                </a:lnTo>
                <a:lnTo>
                  <a:pt x="3208" y="1794"/>
                </a:lnTo>
                <a:lnTo>
                  <a:pt x="3212" y="1795"/>
                </a:lnTo>
                <a:lnTo>
                  <a:pt x="3217" y="1801"/>
                </a:lnTo>
                <a:lnTo>
                  <a:pt x="3221" y="1794"/>
                </a:lnTo>
                <a:lnTo>
                  <a:pt x="3226" y="1784"/>
                </a:lnTo>
                <a:lnTo>
                  <a:pt x="3228" y="1786"/>
                </a:lnTo>
                <a:lnTo>
                  <a:pt x="3232" y="1784"/>
                </a:lnTo>
                <a:lnTo>
                  <a:pt x="3237" y="1790"/>
                </a:lnTo>
                <a:lnTo>
                  <a:pt x="3241" y="1788"/>
                </a:lnTo>
                <a:lnTo>
                  <a:pt x="3246" y="1784"/>
                </a:lnTo>
                <a:lnTo>
                  <a:pt x="3248" y="1788"/>
                </a:lnTo>
                <a:lnTo>
                  <a:pt x="3252" y="1795"/>
                </a:lnTo>
                <a:lnTo>
                  <a:pt x="3257" y="1782"/>
                </a:lnTo>
                <a:lnTo>
                  <a:pt x="3261" y="1794"/>
                </a:lnTo>
                <a:lnTo>
                  <a:pt x="3266" y="1790"/>
                </a:lnTo>
                <a:lnTo>
                  <a:pt x="3268" y="1776"/>
                </a:lnTo>
                <a:lnTo>
                  <a:pt x="3272" y="1792"/>
                </a:lnTo>
                <a:lnTo>
                  <a:pt x="3277" y="1795"/>
                </a:lnTo>
                <a:lnTo>
                  <a:pt x="3281" y="1792"/>
                </a:lnTo>
                <a:lnTo>
                  <a:pt x="3285" y="1795"/>
                </a:lnTo>
                <a:lnTo>
                  <a:pt x="3290" y="1795"/>
                </a:lnTo>
                <a:lnTo>
                  <a:pt x="3292" y="1809"/>
                </a:lnTo>
                <a:lnTo>
                  <a:pt x="3297" y="1795"/>
                </a:lnTo>
                <a:lnTo>
                  <a:pt x="3301" y="1782"/>
                </a:lnTo>
                <a:lnTo>
                  <a:pt x="3305" y="1784"/>
                </a:lnTo>
                <a:lnTo>
                  <a:pt x="3310" y="1797"/>
                </a:lnTo>
                <a:lnTo>
                  <a:pt x="3312" y="1801"/>
                </a:lnTo>
                <a:lnTo>
                  <a:pt x="3317" y="1803"/>
                </a:lnTo>
                <a:lnTo>
                  <a:pt x="3321" y="1794"/>
                </a:lnTo>
                <a:lnTo>
                  <a:pt x="3325" y="1788"/>
                </a:lnTo>
                <a:lnTo>
                  <a:pt x="3330" y="1784"/>
                </a:lnTo>
                <a:lnTo>
                  <a:pt x="3332" y="1786"/>
                </a:lnTo>
                <a:lnTo>
                  <a:pt x="3336" y="1794"/>
                </a:lnTo>
                <a:lnTo>
                  <a:pt x="3341" y="1788"/>
                </a:lnTo>
                <a:lnTo>
                  <a:pt x="3345" y="1782"/>
                </a:lnTo>
                <a:lnTo>
                  <a:pt x="3350" y="1794"/>
                </a:lnTo>
                <a:lnTo>
                  <a:pt x="3354" y="1795"/>
                </a:lnTo>
                <a:lnTo>
                  <a:pt x="3356" y="1792"/>
                </a:lnTo>
                <a:lnTo>
                  <a:pt x="3361" y="1788"/>
                </a:lnTo>
                <a:lnTo>
                  <a:pt x="3365" y="1794"/>
                </a:lnTo>
                <a:lnTo>
                  <a:pt x="3370" y="1801"/>
                </a:lnTo>
                <a:lnTo>
                  <a:pt x="3374" y="1797"/>
                </a:lnTo>
                <a:lnTo>
                  <a:pt x="3376" y="1795"/>
                </a:lnTo>
                <a:lnTo>
                  <a:pt x="3381" y="1786"/>
                </a:lnTo>
                <a:lnTo>
                  <a:pt x="3385" y="1788"/>
                </a:lnTo>
                <a:lnTo>
                  <a:pt x="3390" y="1784"/>
                </a:lnTo>
                <a:lnTo>
                  <a:pt x="3394" y="1784"/>
                </a:lnTo>
                <a:lnTo>
                  <a:pt x="3396" y="1805"/>
                </a:lnTo>
                <a:lnTo>
                  <a:pt x="3401" y="1794"/>
                </a:lnTo>
                <a:lnTo>
                  <a:pt x="3405" y="1788"/>
                </a:lnTo>
                <a:lnTo>
                  <a:pt x="3410" y="1776"/>
                </a:lnTo>
                <a:lnTo>
                  <a:pt x="3414" y="1778"/>
                </a:lnTo>
                <a:lnTo>
                  <a:pt x="3418" y="1782"/>
                </a:lnTo>
                <a:lnTo>
                  <a:pt x="3421" y="1788"/>
                </a:lnTo>
                <a:lnTo>
                  <a:pt x="3425" y="1792"/>
                </a:lnTo>
                <a:lnTo>
                  <a:pt x="3430" y="1795"/>
                </a:lnTo>
                <a:lnTo>
                  <a:pt x="3434" y="1790"/>
                </a:lnTo>
                <a:lnTo>
                  <a:pt x="3438" y="1780"/>
                </a:lnTo>
                <a:lnTo>
                  <a:pt x="3441" y="1784"/>
                </a:lnTo>
                <a:lnTo>
                  <a:pt x="3445" y="1784"/>
                </a:lnTo>
                <a:lnTo>
                  <a:pt x="3450" y="1786"/>
                </a:lnTo>
                <a:lnTo>
                  <a:pt x="3454" y="1795"/>
                </a:lnTo>
                <a:lnTo>
                  <a:pt x="3458" y="1801"/>
                </a:lnTo>
                <a:lnTo>
                  <a:pt x="3461" y="1792"/>
                </a:lnTo>
                <a:lnTo>
                  <a:pt x="3465" y="1794"/>
                </a:lnTo>
                <a:lnTo>
                  <a:pt x="3469" y="1792"/>
                </a:lnTo>
                <a:lnTo>
                  <a:pt x="3474" y="1794"/>
                </a:lnTo>
                <a:lnTo>
                  <a:pt x="3478" y="1794"/>
                </a:lnTo>
                <a:lnTo>
                  <a:pt x="3483" y="1790"/>
                </a:lnTo>
                <a:lnTo>
                  <a:pt x="3485" y="1794"/>
                </a:lnTo>
                <a:lnTo>
                  <a:pt x="3489" y="1797"/>
                </a:lnTo>
                <a:lnTo>
                  <a:pt x="3494" y="1799"/>
                </a:lnTo>
                <a:lnTo>
                  <a:pt x="3498" y="1797"/>
                </a:lnTo>
                <a:lnTo>
                  <a:pt x="3503" y="1790"/>
                </a:lnTo>
                <a:lnTo>
                  <a:pt x="3505" y="1788"/>
                </a:lnTo>
                <a:lnTo>
                  <a:pt x="3509" y="1805"/>
                </a:lnTo>
                <a:lnTo>
                  <a:pt x="3514" y="1797"/>
                </a:lnTo>
                <a:lnTo>
                  <a:pt x="3518" y="1792"/>
                </a:lnTo>
                <a:lnTo>
                  <a:pt x="3523" y="1788"/>
                </a:lnTo>
                <a:lnTo>
                  <a:pt x="3525" y="1797"/>
                </a:lnTo>
                <a:lnTo>
                  <a:pt x="3529" y="1794"/>
                </a:lnTo>
                <a:lnTo>
                  <a:pt x="3534" y="1794"/>
                </a:lnTo>
                <a:lnTo>
                  <a:pt x="3538" y="1792"/>
                </a:lnTo>
                <a:lnTo>
                  <a:pt x="3543" y="1784"/>
                </a:lnTo>
                <a:lnTo>
                  <a:pt x="3547" y="1788"/>
                </a:ln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8" name="Freeform 154"/>
          <p:cNvSpPr>
            <a:spLocks/>
          </p:cNvSpPr>
          <p:nvPr/>
        </p:nvSpPr>
        <p:spPr bwMode="auto">
          <a:xfrm>
            <a:off x="4735513" y="214313"/>
            <a:ext cx="4160837" cy="2144712"/>
          </a:xfrm>
          <a:custGeom>
            <a:avLst/>
            <a:gdLst>
              <a:gd name="T0" fmla="*/ 59826 w 3547"/>
              <a:gd name="T1" fmla="*/ 2100104 h 1827"/>
              <a:gd name="T2" fmla="*/ 125517 w 3547"/>
              <a:gd name="T3" fmla="*/ 2091887 h 1827"/>
              <a:gd name="T4" fmla="*/ 192382 w 3547"/>
              <a:gd name="T5" fmla="*/ 2094234 h 1827"/>
              <a:gd name="T6" fmla="*/ 258073 w 3547"/>
              <a:gd name="T7" fmla="*/ 2094234 h 1827"/>
              <a:gd name="T8" fmla="*/ 324937 w 3547"/>
              <a:gd name="T9" fmla="*/ 2089539 h 1827"/>
              <a:gd name="T10" fmla="*/ 390628 w 3547"/>
              <a:gd name="T11" fmla="*/ 2084843 h 1827"/>
              <a:gd name="T12" fmla="*/ 455147 w 3547"/>
              <a:gd name="T13" fmla="*/ 2097756 h 1827"/>
              <a:gd name="T14" fmla="*/ 523184 w 3547"/>
              <a:gd name="T15" fmla="*/ 2075452 h 1827"/>
              <a:gd name="T16" fmla="*/ 587702 w 3547"/>
              <a:gd name="T17" fmla="*/ 2080148 h 1827"/>
              <a:gd name="T18" fmla="*/ 653393 w 3547"/>
              <a:gd name="T19" fmla="*/ 2096582 h 1827"/>
              <a:gd name="T20" fmla="*/ 720258 w 3547"/>
              <a:gd name="T21" fmla="*/ 2114191 h 1827"/>
              <a:gd name="T22" fmla="*/ 785949 w 3547"/>
              <a:gd name="T23" fmla="*/ 2111843 h 1827"/>
              <a:gd name="T24" fmla="*/ 850467 w 3547"/>
              <a:gd name="T25" fmla="*/ 2114191 h 1827"/>
              <a:gd name="T26" fmla="*/ 918505 w 3547"/>
              <a:gd name="T27" fmla="*/ 2091887 h 1827"/>
              <a:gd name="T28" fmla="*/ 983023 w 3547"/>
              <a:gd name="T29" fmla="*/ 2094234 h 1827"/>
              <a:gd name="T30" fmla="*/ 1051060 w 3547"/>
              <a:gd name="T31" fmla="*/ 2089539 h 1827"/>
              <a:gd name="T32" fmla="*/ 1115578 w 3547"/>
              <a:gd name="T33" fmla="*/ 2091887 h 1827"/>
              <a:gd name="T34" fmla="*/ 1181269 w 3547"/>
              <a:gd name="T35" fmla="*/ 2091887 h 1827"/>
              <a:gd name="T36" fmla="*/ 1248134 w 3547"/>
              <a:gd name="T37" fmla="*/ 2089539 h 1827"/>
              <a:gd name="T38" fmla="*/ 1313825 w 3547"/>
              <a:gd name="T39" fmla="*/ 2040235 h 1827"/>
              <a:gd name="T40" fmla="*/ 1378343 w 3547"/>
              <a:gd name="T41" fmla="*/ 1772586 h 1827"/>
              <a:gd name="T42" fmla="*/ 1446381 w 3547"/>
              <a:gd name="T43" fmla="*/ 1513155 h 1827"/>
              <a:gd name="T44" fmla="*/ 1510899 w 3547"/>
              <a:gd name="T45" fmla="*/ 1844194 h 1827"/>
              <a:gd name="T46" fmla="*/ 1578936 w 3547"/>
              <a:gd name="T47" fmla="*/ 2017931 h 1827"/>
              <a:gd name="T48" fmla="*/ 1643454 w 3547"/>
              <a:gd name="T49" fmla="*/ 2084843 h 1827"/>
              <a:gd name="T50" fmla="*/ 1709146 w 3547"/>
              <a:gd name="T51" fmla="*/ 2087191 h 1827"/>
              <a:gd name="T52" fmla="*/ 1776010 w 3547"/>
              <a:gd name="T53" fmla="*/ 2135321 h 1827"/>
              <a:gd name="T54" fmla="*/ 1841701 w 3547"/>
              <a:gd name="T55" fmla="*/ 2140016 h 1827"/>
              <a:gd name="T56" fmla="*/ 1906219 w 3547"/>
              <a:gd name="T57" fmla="*/ 2104799 h 1827"/>
              <a:gd name="T58" fmla="*/ 1974257 w 3547"/>
              <a:gd name="T59" fmla="*/ 1959236 h 1827"/>
              <a:gd name="T60" fmla="*/ 2038775 w 3547"/>
              <a:gd name="T61" fmla="*/ 1915802 h 1827"/>
              <a:gd name="T62" fmla="*/ 2103293 w 3547"/>
              <a:gd name="T63" fmla="*/ 1848890 h 1827"/>
              <a:gd name="T64" fmla="*/ 2171330 w 3547"/>
              <a:gd name="T65" fmla="*/ 1858281 h 1827"/>
              <a:gd name="T66" fmla="*/ 2237022 w 3547"/>
              <a:gd name="T67" fmla="*/ 1899367 h 1827"/>
              <a:gd name="T68" fmla="*/ 2303886 w 3547"/>
              <a:gd name="T69" fmla="*/ 1631719 h 1827"/>
              <a:gd name="T70" fmla="*/ 2369577 w 3547"/>
              <a:gd name="T71" fmla="*/ 417908 h 1827"/>
              <a:gd name="T72" fmla="*/ 2434096 w 3547"/>
              <a:gd name="T73" fmla="*/ 439038 h 1827"/>
              <a:gd name="T74" fmla="*/ 2502133 w 3547"/>
              <a:gd name="T75" fmla="*/ 1585937 h 1827"/>
              <a:gd name="T76" fmla="*/ 2566652 w 3547"/>
              <a:gd name="T77" fmla="*/ 1922845 h 1827"/>
              <a:gd name="T78" fmla="*/ 2631170 w 3547"/>
              <a:gd name="T79" fmla="*/ 2073104 h 1827"/>
              <a:gd name="T80" fmla="*/ 2699207 w 3547"/>
              <a:gd name="T81" fmla="*/ 2042583 h 1827"/>
              <a:gd name="T82" fmla="*/ 2764898 w 3547"/>
              <a:gd name="T83" fmla="*/ 1686892 h 1827"/>
              <a:gd name="T84" fmla="*/ 2831763 w 3547"/>
              <a:gd name="T85" fmla="*/ 1564806 h 1827"/>
              <a:gd name="T86" fmla="*/ 2897454 w 3547"/>
              <a:gd name="T87" fmla="*/ 1862977 h 1827"/>
              <a:gd name="T88" fmla="*/ 2961972 w 3547"/>
              <a:gd name="T89" fmla="*/ 2049626 h 1827"/>
              <a:gd name="T90" fmla="*/ 3030009 w 3547"/>
              <a:gd name="T91" fmla="*/ 2073104 h 1827"/>
              <a:gd name="T92" fmla="*/ 3094528 w 3547"/>
              <a:gd name="T93" fmla="*/ 2094234 h 1827"/>
              <a:gd name="T94" fmla="*/ 3159046 w 3547"/>
              <a:gd name="T95" fmla="*/ 2094234 h 1827"/>
              <a:gd name="T96" fmla="*/ 3227083 w 3547"/>
              <a:gd name="T97" fmla="*/ 2100104 h 1827"/>
              <a:gd name="T98" fmla="*/ 3292774 w 3547"/>
              <a:gd name="T99" fmla="*/ 2091887 h 1827"/>
              <a:gd name="T100" fmla="*/ 3357292 w 3547"/>
              <a:gd name="T101" fmla="*/ 2080148 h 1827"/>
              <a:gd name="T102" fmla="*/ 3425330 w 3547"/>
              <a:gd name="T103" fmla="*/ 2102452 h 1827"/>
              <a:gd name="T104" fmla="*/ 3489848 w 3547"/>
              <a:gd name="T105" fmla="*/ 2111843 h 1827"/>
              <a:gd name="T106" fmla="*/ 3557885 w 3547"/>
              <a:gd name="T107" fmla="*/ 2102452 h 1827"/>
              <a:gd name="T108" fmla="*/ 3622403 w 3547"/>
              <a:gd name="T109" fmla="*/ 2104799 h 1827"/>
              <a:gd name="T110" fmla="*/ 3686922 w 3547"/>
              <a:gd name="T111" fmla="*/ 2104799 h 1827"/>
              <a:gd name="T112" fmla="*/ 3754959 w 3547"/>
              <a:gd name="T113" fmla="*/ 2107147 h 1827"/>
              <a:gd name="T114" fmla="*/ 3820650 w 3547"/>
              <a:gd name="T115" fmla="*/ 2102452 h 1827"/>
              <a:gd name="T116" fmla="*/ 3885168 w 3547"/>
              <a:gd name="T117" fmla="*/ 2096582 h 1827"/>
              <a:gd name="T118" fmla="*/ 3953206 w 3547"/>
              <a:gd name="T119" fmla="*/ 2114191 h 1827"/>
              <a:gd name="T120" fmla="*/ 4017724 w 3547"/>
              <a:gd name="T121" fmla="*/ 2111843 h 1827"/>
              <a:gd name="T122" fmla="*/ 4085761 w 3547"/>
              <a:gd name="T123" fmla="*/ 2116538 h 1827"/>
              <a:gd name="T124" fmla="*/ 4150279 w 3547"/>
              <a:gd name="T125" fmla="*/ 2094234 h 182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547"/>
              <a:gd name="T190" fmla="*/ 0 h 1827"/>
              <a:gd name="T191" fmla="*/ 3547 w 3547"/>
              <a:gd name="T192" fmla="*/ 1827 h 182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547" h="1827">
                <a:moveTo>
                  <a:pt x="0" y="1787"/>
                </a:moveTo>
                <a:lnTo>
                  <a:pt x="2" y="1786"/>
                </a:lnTo>
                <a:lnTo>
                  <a:pt x="7" y="1791"/>
                </a:lnTo>
                <a:lnTo>
                  <a:pt x="11" y="1797"/>
                </a:lnTo>
                <a:lnTo>
                  <a:pt x="16" y="1795"/>
                </a:lnTo>
                <a:lnTo>
                  <a:pt x="20" y="1789"/>
                </a:lnTo>
                <a:lnTo>
                  <a:pt x="22" y="1789"/>
                </a:lnTo>
                <a:lnTo>
                  <a:pt x="27" y="1791"/>
                </a:lnTo>
                <a:lnTo>
                  <a:pt x="31" y="1786"/>
                </a:lnTo>
                <a:lnTo>
                  <a:pt x="36" y="1791"/>
                </a:lnTo>
                <a:lnTo>
                  <a:pt x="40" y="1789"/>
                </a:lnTo>
                <a:lnTo>
                  <a:pt x="42" y="1791"/>
                </a:lnTo>
                <a:lnTo>
                  <a:pt x="47" y="1789"/>
                </a:lnTo>
                <a:lnTo>
                  <a:pt x="51" y="1789"/>
                </a:lnTo>
                <a:lnTo>
                  <a:pt x="56" y="1787"/>
                </a:lnTo>
                <a:lnTo>
                  <a:pt x="60" y="1786"/>
                </a:lnTo>
                <a:lnTo>
                  <a:pt x="62" y="1795"/>
                </a:lnTo>
                <a:lnTo>
                  <a:pt x="67" y="1793"/>
                </a:lnTo>
                <a:lnTo>
                  <a:pt x="71" y="1795"/>
                </a:lnTo>
                <a:lnTo>
                  <a:pt x="75" y="1797"/>
                </a:lnTo>
                <a:lnTo>
                  <a:pt x="80" y="1787"/>
                </a:lnTo>
                <a:lnTo>
                  <a:pt x="84" y="1793"/>
                </a:lnTo>
                <a:lnTo>
                  <a:pt x="87" y="1803"/>
                </a:lnTo>
                <a:lnTo>
                  <a:pt x="91" y="1791"/>
                </a:lnTo>
                <a:lnTo>
                  <a:pt x="95" y="1789"/>
                </a:lnTo>
                <a:lnTo>
                  <a:pt x="100" y="1787"/>
                </a:lnTo>
                <a:lnTo>
                  <a:pt x="104" y="1778"/>
                </a:lnTo>
                <a:lnTo>
                  <a:pt x="107" y="1782"/>
                </a:lnTo>
                <a:lnTo>
                  <a:pt x="111" y="1787"/>
                </a:lnTo>
                <a:lnTo>
                  <a:pt x="115" y="1789"/>
                </a:lnTo>
                <a:lnTo>
                  <a:pt x="120" y="1791"/>
                </a:lnTo>
                <a:lnTo>
                  <a:pt x="124" y="1791"/>
                </a:lnTo>
                <a:lnTo>
                  <a:pt x="126" y="1786"/>
                </a:lnTo>
                <a:lnTo>
                  <a:pt x="131" y="1793"/>
                </a:lnTo>
                <a:lnTo>
                  <a:pt x="135" y="1782"/>
                </a:lnTo>
                <a:lnTo>
                  <a:pt x="140" y="1784"/>
                </a:lnTo>
                <a:lnTo>
                  <a:pt x="144" y="1789"/>
                </a:lnTo>
                <a:lnTo>
                  <a:pt x="149" y="1782"/>
                </a:lnTo>
                <a:lnTo>
                  <a:pt x="151" y="1786"/>
                </a:lnTo>
                <a:lnTo>
                  <a:pt x="155" y="1784"/>
                </a:lnTo>
                <a:lnTo>
                  <a:pt x="160" y="1786"/>
                </a:lnTo>
                <a:lnTo>
                  <a:pt x="164" y="1784"/>
                </a:lnTo>
                <a:lnTo>
                  <a:pt x="169" y="1784"/>
                </a:lnTo>
                <a:lnTo>
                  <a:pt x="171" y="1784"/>
                </a:lnTo>
                <a:lnTo>
                  <a:pt x="175" y="1780"/>
                </a:lnTo>
                <a:lnTo>
                  <a:pt x="180" y="1782"/>
                </a:lnTo>
                <a:lnTo>
                  <a:pt x="184" y="1786"/>
                </a:lnTo>
                <a:lnTo>
                  <a:pt x="189" y="1786"/>
                </a:lnTo>
                <a:lnTo>
                  <a:pt x="191" y="1784"/>
                </a:lnTo>
                <a:lnTo>
                  <a:pt x="195" y="1789"/>
                </a:lnTo>
                <a:lnTo>
                  <a:pt x="200" y="1787"/>
                </a:lnTo>
                <a:lnTo>
                  <a:pt x="204" y="1780"/>
                </a:lnTo>
                <a:lnTo>
                  <a:pt x="208" y="1772"/>
                </a:lnTo>
                <a:lnTo>
                  <a:pt x="213" y="1772"/>
                </a:lnTo>
                <a:lnTo>
                  <a:pt x="215" y="1772"/>
                </a:lnTo>
                <a:lnTo>
                  <a:pt x="220" y="1784"/>
                </a:lnTo>
                <a:lnTo>
                  <a:pt x="224" y="1784"/>
                </a:lnTo>
                <a:lnTo>
                  <a:pt x="228" y="1774"/>
                </a:lnTo>
                <a:lnTo>
                  <a:pt x="233" y="1782"/>
                </a:lnTo>
                <a:lnTo>
                  <a:pt x="235" y="1778"/>
                </a:lnTo>
                <a:lnTo>
                  <a:pt x="240" y="1786"/>
                </a:lnTo>
                <a:lnTo>
                  <a:pt x="244" y="1791"/>
                </a:lnTo>
                <a:lnTo>
                  <a:pt x="248" y="1787"/>
                </a:lnTo>
                <a:lnTo>
                  <a:pt x="253" y="1789"/>
                </a:lnTo>
                <a:lnTo>
                  <a:pt x="255" y="1793"/>
                </a:lnTo>
                <a:lnTo>
                  <a:pt x="259" y="1782"/>
                </a:lnTo>
                <a:lnTo>
                  <a:pt x="264" y="1776"/>
                </a:lnTo>
                <a:lnTo>
                  <a:pt x="268" y="1784"/>
                </a:lnTo>
                <a:lnTo>
                  <a:pt x="273" y="1778"/>
                </a:lnTo>
                <a:lnTo>
                  <a:pt x="277" y="1780"/>
                </a:lnTo>
                <a:lnTo>
                  <a:pt x="279" y="1780"/>
                </a:lnTo>
                <a:lnTo>
                  <a:pt x="284" y="1782"/>
                </a:lnTo>
                <a:lnTo>
                  <a:pt x="288" y="1782"/>
                </a:lnTo>
                <a:lnTo>
                  <a:pt x="293" y="1784"/>
                </a:lnTo>
                <a:lnTo>
                  <a:pt x="297" y="1780"/>
                </a:lnTo>
                <a:lnTo>
                  <a:pt x="299" y="1782"/>
                </a:lnTo>
                <a:lnTo>
                  <a:pt x="304" y="1778"/>
                </a:lnTo>
                <a:lnTo>
                  <a:pt x="308" y="1770"/>
                </a:lnTo>
                <a:lnTo>
                  <a:pt x="313" y="1780"/>
                </a:lnTo>
                <a:lnTo>
                  <a:pt x="317" y="1786"/>
                </a:lnTo>
                <a:lnTo>
                  <a:pt x="319" y="1786"/>
                </a:lnTo>
                <a:lnTo>
                  <a:pt x="324" y="1787"/>
                </a:lnTo>
                <a:lnTo>
                  <a:pt x="328" y="1789"/>
                </a:lnTo>
                <a:lnTo>
                  <a:pt x="333" y="1776"/>
                </a:lnTo>
                <a:lnTo>
                  <a:pt x="337" y="1784"/>
                </a:lnTo>
                <a:lnTo>
                  <a:pt x="341" y="1782"/>
                </a:lnTo>
                <a:lnTo>
                  <a:pt x="344" y="1780"/>
                </a:lnTo>
                <a:lnTo>
                  <a:pt x="348" y="1789"/>
                </a:lnTo>
                <a:lnTo>
                  <a:pt x="353" y="1787"/>
                </a:lnTo>
                <a:lnTo>
                  <a:pt x="357" y="1784"/>
                </a:lnTo>
                <a:lnTo>
                  <a:pt x="361" y="1795"/>
                </a:lnTo>
                <a:lnTo>
                  <a:pt x="364" y="1791"/>
                </a:lnTo>
                <a:lnTo>
                  <a:pt x="368" y="1786"/>
                </a:lnTo>
                <a:lnTo>
                  <a:pt x="373" y="1787"/>
                </a:lnTo>
                <a:lnTo>
                  <a:pt x="377" y="1784"/>
                </a:lnTo>
                <a:lnTo>
                  <a:pt x="381" y="1782"/>
                </a:lnTo>
                <a:lnTo>
                  <a:pt x="384" y="1789"/>
                </a:lnTo>
                <a:lnTo>
                  <a:pt x="388" y="1787"/>
                </a:lnTo>
                <a:lnTo>
                  <a:pt x="392" y="1778"/>
                </a:lnTo>
                <a:lnTo>
                  <a:pt x="397" y="1784"/>
                </a:lnTo>
                <a:lnTo>
                  <a:pt x="401" y="1793"/>
                </a:lnTo>
                <a:lnTo>
                  <a:pt x="406" y="1791"/>
                </a:lnTo>
                <a:lnTo>
                  <a:pt x="408" y="1793"/>
                </a:lnTo>
                <a:lnTo>
                  <a:pt x="412" y="1789"/>
                </a:lnTo>
                <a:lnTo>
                  <a:pt x="417" y="1784"/>
                </a:lnTo>
                <a:lnTo>
                  <a:pt x="421" y="1786"/>
                </a:lnTo>
                <a:lnTo>
                  <a:pt x="426" y="1789"/>
                </a:lnTo>
                <a:lnTo>
                  <a:pt x="428" y="1786"/>
                </a:lnTo>
                <a:lnTo>
                  <a:pt x="432" y="1782"/>
                </a:lnTo>
                <a:lnTo>
                  <a:pt x="437" y="1770"/>
                </a:lnTo>
                <a:lnTo>
                  <a:pt x="441" y="1762"/>
                </a:lnTo>
                <a:lnTo>
                  <a:pt x="446" y="1768"/>
                </a:lnTo>
                <a:lnTo>
                  <a:pt x="448" y="1776"/>
                </a:lnTo>
                <a:lnTo>
                  <a:pt x="452" y="1768"/>
                </a:lnTo>
                <a:lnTo>
                  <a:pt x="457" y="1774"/>
                </a:lnTo>
                <a:lnTo>
                  <a:pt x="461" y="1774"/>
                </a:lnTo>
                <a:lnTo>
                  <a:pt x="466" y="1774"/>
                </a:lnTo>
                <a:lnTo>
                  <a:pt x="470" y="1774"/>
                </a:lnTo>
                <a:lnTo>
                  <a:pt x="472" y="1766"/>
                </a:lnTo>
                <a:lnTo>
                  <a:pt x="477" y="1772"/>
                </a:lnTo>
                <a:lnTo>
                  <a:pt x="481" y="1778"/>
                </a:lnTo>
                <a:lnTo>
                  <a:pt x="486" y="1770"/>
                </a:lnTo>
                <a:lnTo>
                  <a:pt x="490" y="1766"/>
                </a:lnTo>
                <a:lnTo>
                  <a:pt x="492" y="1766"/>
                </a:lnTo>
                <a:lnTo>
                  <a:pt x="497" y="1762"/>
                </a:lnTo>
                <a:lnTo>
                  <a:pt x="501" y="1772"/>
                </a:lnTo>
                <a:lnTo>
                  <a:pt x="506" y="1778"/>
                </a:lnTo>
                <a:lnTo>
                  <a:pt x="510" y="1770"/>
                </a:lnTo>
                <a:lnTo>
                  <a:pt x="512" y="1778"/>
                </a:lnTo>
                <a:lnTo>
                  <a:pt x="517" y="1776"/>
                </a:lnTo>
                <a:lnTo>
                  <a:pt x="521" y="1787"/>
                </a:lnTo>
                <a:lnTo>
                  <a:pt x="525" y="1786"/>
                </a:lnTo>
                <a:lnTo>
                  <a:pt x="530" y="1782"/>
                </a:lnTo>
                <a:lnTo>
                  <a:pt x="532" y="1795"/>
                </a:lnTo>
                <a:lnTo>
                  <a:pt x="537" y="1782"/>
                </a:lnTo>
                <a:lnTo>
                  <a:pt x="541" y="1784"/>
                </a:lnTo>
                <a:lnTo>
                  <a:pt x="545" y="1787"/>
                </a:lnTo>
                <a:lnTo>
                  <a:pt x="550" y="1793"/>
                </a:lnTo>
                <a:lnTo>
                  <a:pt x="554" y="1789"/>
                </a:lnTo>
                <a:lnTo>
                  <a:pt x="557" y="1786"/>
                </a:lnTo>
                <a:lnTo>
                  <a:pt x="561" y="1786"/>
                </a:lnTo>
                <a:lnTo>
                  <a:pt x="565" y="1793"/>
                </a:lnTo>
                <a:lnTo>
                  <a:pt x="570" y="1797"/>
                </a:lnTo>
                <a:lnTo>
                  <a:pt x="574" y="1793"/>
                </a:lnTo>
                <a:lnTo>
                  <a:pt x="576" y="1791"/>
                </a:lnTo>
                <a:lnTo>
                  <a:pt x="581" y="1797"/>
                </a:lnTo>
                <a:lnTo>
                  <a:pt x="585" y="1793"/>
                </a:lnTo>
                <a:lnTo>
                  <a:pt x="590" y="1799"/>
                </a:lnTo>
                <a:lnTo>
                  <a:pt x="594" y="1801"/>
                </a:lnTo>
                <a:lnTo>
                  <a:pt x="596" y="1799"/>
                </a:lnTo>
                <a:lnTo>
                  <a:pt x="601" y="1793"/>
                </a:lnTo>
                <a:lnTo>
                  <a:pt x="605" y="1795"/>
                </a:lnTo>
                <a:lnTo>
                  <a:pt x="610" y="1801"/>
                </a:lnTo>
                <a:lnTo>
                  <a:pt x="614" y="1801"/>
                </a:lnTo>
                <a:lnTo>
                  <a:pt x="619" y="1797"/>
                </a:lnTo>
                <a:lnTo>
                  <a:pt x="621" y="1797"/>
                </a:lnTo>
                <a:lnTo>
                  <a:pt x="625" y="1795"/>
                </a:lnTo>
                <a:lnTo>
                  <a:pt x="630" y="1795"/>
                </a:lnTo>
                <a:lnTo>
                  <a:pt x="634" y="1797"/>
                </a:lnTo>
                <a:lnTo>
                  <a:pt x="639" y="1799"/>
                </a:lnTo>
                <a:lnTo>
                  <a:pt x="641" y="1793"/>
                </a:lnTo>
                <a:lnTo>
                  <a:pt x="645" y="1787"/>
                </a:lnTo>
                <a:lnTo>
                  <a:pt x="650" y="1789"/>
                </a:lnTo>
                <a:lnTo>
                  <a:pt x="654" y="1789"/>
                </a:lnTo>
                <a:lnTo>
                  <a:pt x="658" y="1784"/>
                </a:lnTo>
                <a:lnTo>
                  <a:pt x="661" y="1784"/>
                </a:lnTo>
                <a:lnTo>
                  <a:pt x="665" y="1793"/>
                </a:lnTo>
                <a:lnTo>
                  <a:pt x="670" y="1799"/>
                </a:lnTo>
                <a:lnTo>
                  <a:pt x="674" y="1795"/>
                </a:lnTo>
                <a:lnTo>
                  <a:pt x="678" y="1787"/>
                </a:lnTo>
                <a:lnTo>
                  <a:pt x="683" y="1782"/>
                </a:lnTo>
                <a:lnTo>
                  <a:pt x="685" y="1786"/>
                </a:lnTo>
                <a:lnTo>
                  <a:pt x="690" y="1797"/>
                </a:lnTo>
                <a:lnTo>
                  <a:pt x="694" y="1791"/>
                </a:lnTo>
                <a:lnTo>
                  <a:pt x="698" y="1789"/>
                </a:lnTo>
                <a:lnTo>
                  <a:pt x="703" y="1787"/>
                </a:lnTo>
                <a:lnTo>
                  <a:pt x="705" y="1793"/>
                </a:lnTo>
                <a:lnTo>
                  <a:pt x="709" y="1803"/>
                </a:lnTo>
                <a:lnTo>
                  <a:pt x="714" y="1805"/>
                </a:lnTo>
                <a:lnTo>
                  <a:pt x="718" y="1807"/>
                </a:lnTo>
                <a:lnTo>
                  <a:pt x="723" y="1805"/>
                </a:lnTo>
                <a:lnTo>
                  <a:pt x="725" y="1801"/>
                </a:lnTo>
                <a:lnTo>
                  <a:pt x="729" y="1791"/>
                </a:lnTo>
                <a:lnTo>
                  <a:pt x="734" y="1797"/>
                </a:lnTo>
                <a:lnTo>
                  <a:pt x="738" y="1803"/>
                </a:lnTo>
                <a:lnTo>
                  <a:pt x="743" y="1801"/>
                </a:lnTo>
                <a:lnTo>
                  <a:pt x="747" y="1803"/>
                </a:lnTo>
                <a:lnTo>
                  <a:pt x="749" y="1809"/>
                </a:lnTo>
                <a:lnTo>
                  <a:pt x="754" y="1797"/>
                </a:lnTo>
                <a:lnTo>
                  <a:pt x="758" y="1797"/>
                </a:lnTo>
                <a:lnTo>
                  <a:pt x="763" y="1799"/>
                </a:lnTo>
                <a:lnTo>
                  <a:pt x="767" y="1809"/>
                </a:lnTo>
                <a:lnTo>
                  <a:pt x="769" y="1801"/>
                </a:lnTo>
                <a:lnTo>
                  <a:pt x="774" y="1789"/>
                </a:lnTo>
                <a:lnTo>
                  <a:pt x="778" y="1787"/>
                </a:lnTo>
                <a:lnTo>
                  <a:pt x="783" y="1782"/>
                </a:lnTo>
                <a:lnTo>
                  <a:pt x="787" y="1789"/>
                </a:lnTo>
                <a:lnTo>
                  <a:pt x="789" y="1791"/>
                </a:lnTo>
                <a:lnTo>
                  <a:pt x="794" y="1791"/>
                </a:lnTo>
                <a:lnTo>
                  <a:pt x="798" y="1791"/>
                </a:lnTo>
                <a:lnTo>
                  <a:pt x="803" y="1784"/>
                </a:lnTo>
                <a:lnTo>
                  <a:pt x="807" y="1791"/>
                </a:lnTo>
                <a:lnTo>
                  <a:pt x="811" y="1787"/>
                </a:lnTo>
                <a:lnTo>
                  <a:pt x="814" y="1778"/>
                </a:lnTo>
                <a:lnTo>
                  <a:pt x="818" y="1778"/>
                </a:lnTo>
                <a:lnTo>
                  <a:pt x="823" y="1778"/>
                </a:lnTo>
                <a:lnTo>
                  <a:pt x="827" y="1778"/>
                </a:lnTo>
                <a:lnTo>
                  <a:pt x="831" y="1787"/>
                </a:lnTo>
                <a:lnTo>
                  <a:pt x="834" y="1799"/>
                </a:lnTo>
                <a:lnTo>
                  <a:pt x="838" y="1784"/>
                </a:lnTo>
                <a:lnTo>
                  <a:pt x="842" y="1786"/>
                </a:lnTo>
                <a:lnTo>
                  <a:pt x="847" y="1786"/>
                </a:lnTo>
                <a:lnTo>
                  <a:pt x="851" y="1776"/>
                </a:lnTo>
                <a:lnTo>
                  <a:pt x="854" y="1787"/>
                </a:lnTo>
                <a:lnTo>
                  <a:pt x="858" y="1793"/>
                </a:lnTo>
                <a:lnTo>
                  <a:pt x="862" y="1789"/>
                </a:lnTo>
                <a:lnTo>
                  <a:pt x="867" y="1787"/>
                </a:lnTo>
                <a:lnTo>
                  <a:pt x="871" y="1787"/>
                </a:lnTo>
                <a:lnTo>
                  <a:pt x="876" y="1789"/>
                </a:lnTo>
                <a:lnTo>
                  <a:pt x="878" y="1786"/>
                </a:lnTo>
                <a:lnTo>
                  <a:pt x="882" y="1774"/>
                </a:lnTo>
                <a:lnTo>
                  <a:pt x="887" y="1786"/>
                </a:lnTo>
                <a:lnTo>
                  <a:pt x="891" y="1784"/>
                </a:lnTo>
                <a:lnTo>
                  <a:pt x="896" y="1780"/>
                </a:lnTo>
                <a:lnTo>
                  <a:pt x="898" y="1791"/>
                </a:lnTo>
                <a:lnTo>
                  <a:pt x="902" y="1797"/>
                </a:lnTo>
                <a:lnTo>
                  <a:pt x="907" y="1789"/>
                </a:lnTo>
                <a:lnTo>
                  <a:pt x="911" y="1786"/>
                </a:lnTo>
                <a:lnTo>
                  <a:pt x="916" y="1786"/>
                </a:lnTo>
                <a:lnTo>
                  <a:pt x="918" y="1786"/>
                </a:lnTo>
                <a:lnTo>
                  <a:pt x="922" y="1789"/>
                </a:lnTo>
                <a:lnTo>
                  <a:pt x="927" y="1784"/>
                </a:lnTo>
                <a:lnTo>
                  <a:pt x="931" y="1795"/>
                </a:lnTo>
                <a:lnTo>
                  <a:pt x="936" y="1791"/>
                </a:lnTo>
                <a:lnTo>
                  <a:pt x="940" y="1793"/>
                </a:lnTo>
                <a:lnTo>
                  <a:pt x="942" y="1789"/>
                </a:lnTo>
                <a:lnTo>
                  <a:pt x="947" y="1784"/>
                </a:lnTo>
                <a:lnTo>
                  <a:pt x="951" y="1782"/>
                </a:lnTo>
                <a:lnTo>
                  <a:pt x="956" y="1791"/>
                </a:lnTo>
                <a:lnTo>
                  <a:pt x="960" y="1791"/>
                </a:lnTo>
                <a:lnTo>
                  <a:pt x="962" y="1791"/>
                </a:lnTo>
                <a:lnTo>
                  <a:pt x="967" y="1789"/>
                </a:lnTo>
                <a:lnTo>
                  <a:pt x="971" y="1778"/>
                </a:lnTo>
                <a:lnTo>
                  <a:pt x="975" y="1772"/>
                </a:lnTo>
                <a:lnTo>
                  <a:pt x="980" y="1782"/>
                </a:lnTo>
                <a:lnTo>
                  <a:pt x="982" y="1789"/>
                </a:lnTo>
                <a:lnTo>
                  <a:pt x="987" y="1789"/>
                </a:lnTo>
                <a:lnTo>
                  <a:pt x="991" y="1797"/>
                </a:lnTo>
                <a:lnTo>
                  <a:pt x="995" y="1803"/>
                </a:lnTo>
                <a:lnTo>
                  <a:pt x="1000" y="1799"/>
                </a:lnTo>
                <a:lnTo>
                  <a:pt x="1004" y="1789"/>
                </a:lnTo>
                <a:lnTo>
                  <a:pt x="1007" y="1782"/>
                </a:lnTo>
                <a:lnTo>
                  <a:pt x="1011" y="1782"/>
                </a:lnTo>
                <a:lnTo>
                  <a:pt x="1015" y="1784"/>
                </a:lnTo>
                <a:lnTo>
                  <a:pt x="1020" y="1782"/>
                </a:lnTo>
                <a:lnTo>
                  <a:pt x="1024" y="1778"/>
                </a:lnTo>
                <a:lnTo>
                  <a:pt x="1026" y="1787"/>
                </a:lnTo>
                <a:lnTo>
                  <a:pt x="1031" y="1782"/>
                </a:lnTo>
                <a:lnTo>
                  <a:pt x="1035" y="1780"/>
                </a:lnTo>
                <a:lnTo>
                  <a:pt x="1040" y="1780"/>
                </a:lnTo>
                <a:lnTo>
                  <a:pt x="1044" y="1780"/>
                </a:lnTo>
                <a:lnTo>
                  <a:pt x="1046" y="1784"/>
                </a:lnTo>
                <a:lnTo>
                  <a:pt x="1051" y="1791"/>
                </a:lnTo>
                <a:lnTo>
                  <a:pt x="1055" y="1789"/>
                </a:lnTo>
                <a:lnTo>
                  <a:pt x="1060" y="1782"/>
                </a:lnTo>
                <a:lnTo>
                  <a:pt x="1064" y="1780"/>
                </a:lnTo>
                <a:lnTo>
                  <a:pt x="1066" y="1770"/>
                </a:lnTo>
                <a:lnTo>
                  <a:pt x="1071" y="1772"/>
                </a:lnTo>
                <a:lnTo>
                  <a:pt x="1075" y="1778"/>
                </a:lnTo>
                <a:lnTo>
                  <a:pt x="1080" y="1776"/>
                </a:lnTo>
                <a:lnTo>
                  <a:pt x="1084" y="1766"/>
                </a:lnTo>
                <a:lnTo>
                  <a:pt x="1089" y="1760"/>
                </a:lnTo>
                <a:lnTo>
                  <a:pt x="1091" y="1758"/>
                </a:lnTo>
                <a:lnTo>
                  <a:pt x="1095" y="1760"/>
                </a:lnTo>
                <a:lnTo>
                  <a:pt x="1100" y="1754"/>
                </a:lnTo>
                <a:lnTo>
                  <a:pt x="1104" y="1756"/>
                </a:lnTo>
                <a:lnTo>
                  <a:pt x="1108" y="1754"/>
                </a:lnTo>
                <a:lnTo>
                  <a:pt x="1111" y="1742"/>
                </a:lnTo>
                <a:lnTo>
                  <a:pt x="1115" y="1746"/>
                </a:lnTo>
                <a:lnTo>
                  <a:pt x="1120" y="1738"/>
                </a:lnTo>
                <a:lnTo>
                  <a:pt x="1124" y="1728"/>
                </a:lnTo>
                <a:lnTo>
                  <a:pt x="1128" y="1728"/>
                </a:lnTo>
                <a:lnTo>
                  <a:pt x="1131" y="1711"/>
                </a:lnTo>
                <a:lnTo>
                  <a:pt x="1135" y="1697"/>
                </a:lnTo>
                <a:lnTo>
                  <a:pt x="1140" y="1685"/>
                </a:lnTo>
                <a:lnTo>
                  <a:pt x="1144" y="1662"/>
                </a:lnTo>
                <a:lnTo>
                  <a:pt x="1148" y="1644"/>
                </a:lnTo>
                <a:lnTo>
                  <a:pt x="1153" y="1599"/>
                </a:lnTo>
                <a:lnTo>
                  <a:pt x="1155" y="1565"/>
                </a:lnTo>
                <a:lnTo>
                  <a:pt x="1159" y="1547"/>
                </a:lnTo>
                <a:lnTo>
                  <a:pt x="1164" y="1538"/>
                </a:lnTo>
                <a:lnTo>
                  <a:pt x="1168" y="1526"/>
                </a:lnTo>
                <a:lnTo>
                  <a:pt x="1173" y="1524"/>
                </a:lnTo>
                <a:lnTo>
                  <a:pt x="1175" y="1510"/>
                </a:lnTo>
                <a:lnTo>
                  <a:pt x="1179" y="1494"/>
                </a:lnTo>
                <a:lnTo>
                  <a:pt x="1184" y="1469"/>
                </a:lnTo>
                <a:lnTo>
                  <a:pt x="1188" y="1447"/>
                </a:lnTo>
                <a:lnTo>
                  <a:pt x="1193" y="1421"/>
                </a:lnTo>
                <a:lnTo>
                  <a:pt x="1195" y="1390"/>
                </a:lnTo>
                <a:lnTo>
                  <a:pt x="1199" y="1352"/>
                </a:lnTo>
                <a:lnTo>
                  <a:pt x="1204" y="1325"/>
                </a:lnTo>
                <a:lnTo>
                  <a:pt x="1208" y="1295"/>
                </a:lnTo>
                <a:lnTo>
                  <a:pt x="1213" y="1272"/>
                </a:lnTo>
                <a:lnTo>
                  <a:pt x="1217" y="1252"/>
                </a:lnTo>
                <a:lnTo>
                  <a:pt x="1219" y="1246"/>
                </a:lnTo>
                <a:lnTo>
                  <a:pt x="1224" y="1260"/>
                </a:lnTo>
                <a:lnTo>
                  <a:pt x="1228" y="1278"/>
                </a:lnTo>
                <a:lnTo>
                  <a:pt x="1233" y="1289"/>
                </a:lnTo>
                <a:lnTo>
                  <a:pt x="1237" y="1309"/>
                </a:lnTo>
                <a:lnTo>
                  <a:pt x="1239" y="1327"/>
                </a:lnTo>
                <a:lnTo>
                  <a:pt x="1244" y="1339"/>
                </a:lnTo>
                <a:lnTo>
                  <a:pt x="1248" y="1362"/>
                </a:lnTo>
                <a:lnTo>
                  <a:pt x="1253" y="1386"/>
                </a:lnTo>
                <a:lnTo>
                  <a:pt x="1257" y="1413"/>
                </a:lnTo>
                <a:lnTo>
                  <a:pt x="1259" y="1435"/>
                </a:lnTo>
                <a:lnTo>
                  <a:pt x="1264" y="1455"/>
                </a:lnTo>
                <a:lnTo>
                  <a:pt x="1268" y="1475"/>
                </a:lnTo>
                <a:lnTo>
                  <a:pt x="1273" y="1498"/>
                </a:lnTo>
                <a:lnTo>
                  <a:pt x="1277" y="1518"/>
                </a:lnTo>
                <a:lnTo>
                  <a:pt x="1281" y="1539"/>
                </a:lnTo>
                <a:lnTo>
                  <a:pt x="1284" y="1561"/>
                </a:lnTo>
                <a:lnTo>
                  <a:pt x="1288" y="1571"/>
                </a:lnTo>
                <a:lnTo>
                  <a:pt x="1292" y="1587"/>
                </a:lnTo>
                <a:lnTo>
                  <a:pt x="1297" y="1610"/>
                </a:lnTo>
                <a:lnTo>
                  <a:pt x="1301" y="1620"/>
                </a:lnTo>
                <a:lnTo>
                  <a:pt x="1304" y="1630"/>
                </a:lnTo>
                <a:lnTo>
                  <a:pt x="1308" y="1648"/>
                </a:lnTo>
                <a:lnTo>
                  <a:pt x="1312" y="1671"/>
                </a:lnTo>
                <a:lnTo>
                  <a:pt x="1317" y="1677"/>
                </a:lnTo>
                <a:lnTo>
                  <a:pt x="1321" y="1677"/>
                </a:lnTo>
                <a:lnTo>
                  <a:pt x="1324" y="1687"/>
                </a:lnTo>
                <a:lnTo>
                  <a:pt x="1328" y="1697"/>
                </a:lnTo>
                <a:lnTo>
                  <a:pt x="1332" y="1719"/>
                </a:lnTo>
                <a:lnTo>
                  <a:pt x="1337" y="1723"/>
                </a:lnTo>
                <a:lnTo>
                  <a:pt x="1341" y="1711"/>
                </a:lnTo>
                <a:lnTo>
                  <a:pt x="1346" y="1719"/>
                </a:lnTo>
                <a:lnTo>
                  <a:pt x="1348" y="1728"/>
                </a:lnTo>
                <a:lnTo>
                  <a:pt x="1352" y="1730"/>
                </a:lnTo>
                <a:lnTo>
                  <a:pt x="1357" y="1742"/>
                </a:lnTo>
                <a:lnTo>
                  <a:pt x="1361" y="1738"/>
                </a:lnTo>
                <a:lnTo>
                  <a:pt x="1366" y="1738"/>
                </a:lnTo>
                <a:lnTo>
                  <a:pt x="1368" y="1752"/>
                </a:lnTo>
                <a:lnTo>
                  <a:pt x="1372" y="1768"/>
                </a:lnTo>
                <a:lnTo>
                  <a:pt x="1377" y="1772"/>
                </a:lnTo>
                <a:lnTo>
                  <a:pt x="1381" y="1784"/>
                </a:lnTo>
                <a:lnTo>
                  <a:pt x="1386" y="1786"/>
                </a:lnTo>
                <a:lnTo>
                  <a:pt x="1388" y="1789"/>
                </a:lnTo>
                <a:lnTo>
                  <a:pt x="1392" y="1784"/>
                </a:lnTo>
                <a:lnTo>
                  <a:pt x="1397" y="1784"/>
                </a:lnTo>
                <a:lnTo>
                  <a:pt x="1401" y="1776"/>
                </a:lnTo>
                <a:lnTo>
                  <a:pt x="1406" y="1772"/>
                </a:lnTo>
                <a:lnTo>
                  <a:pt x="1410" y="1778"/>
                </a:lnTo>
                <a:lnTo>
                  <a:pt x="1412" y="1778"/>
                </a:lnTo>
                <a:lnTo>
                  <a:pt x="1417" y="1766"/>
                </a:lnTo>
                <a:lnTo>
                  <a:pt x="1421" y="1754"/>
                </a:lnTo>
                <a:lnTo>
                  <a:pt x="1425" y="1748"/>
                </a:lnTo>
                <a:lnTo>
                  <a:pt x="1430" y="1752"/>
                </a:lnTo>
                <a:lnTo>
                  <a:pt x="1432" y="1752"/>
                </a:lnTo>
                <a:lnTo>
                  <a:pt x="1437" y="1750"/>
                </a:lnTo>
                <a:lnTo>
                  <a:pt x="1441" y="1752"/>
                </a:lnTo>
                <a:lnTo>
                  <a:pt x="1445" y="1764"/>
                </a:lnTo>
                <a:lnTo>
                  <a:pt x="1450" y="1768"/>
                </a:lnTo>
                <a:lnTo>
                  <a:pt x="1452" y="1774"/>
                </a:lnTo>
                <a:lnTo>
                  <a:pt x="1457" y="1778"/>
                </a:lnTo>
                <a:lnTo>
                  <a:pt x="1461" y="1776"/>
                </a:lnTo>
                <a:lnTo>
                  <a:pt x="1465" y="1787"/>
                </a:lnTo>
                <a:lnTo>
                  <a:pt x="1470" y="1799"/>
                </a:lnTo>
                <a:lnTo>
                  <a:pt x="1474" y="1805"/>
                </a:lnTo>
                <a:lnTo>
                  <a:pt x="1476" y="1799"/>
                </a:lnTo>
                <a:lnTo>
                  <a:pt x="1481" y="1799"/>
                </a:lnTo>
                <a:lnTo>
                  <a:pt x="1485" y="1809"/>
                </a:lnTo>
                <a:lnTo>
                  <a:pt x="1490" y="1801"/>
                </a:lnTo>
                <a:lnTo>
                  <a:pt x="1494" y="1801"/>
                </a:lnTo>
                <a:lnTo>
                  <a:pt x="1496" y="1811"/>
                </a:lnTo>
                <a:lnTo>
                  <a:pt x="1501" y="1807"/>
                </a:lnTo>
                <a:lnTo>
                  <a:pt x="1505" y="1809"/>
                </a:lnTo>
                <a:lnTo>
                  <a:pt x="1510" y="1813"/>
                </a:lnTo>
                <a:lnTo>
                  <a:pt x="1514" y="1819"/>
                </a:lnTo>
                <a:lnTo>
                  <a:pt x="1516" y="1809"/>
                </a:lnTo>
                <a:lnTo>
                  <a:pt x="1521" y="1803"/>
                </a:lnTo>
                <a:lnTo>
                  <a:pt x="1525" y="1801"/>
                </a:lnTo>
                <a:lnTo>
                  <a:pt x="1530" y="1803"/>
                </a:lnTo>
                <a:lnTo>
                  <a:pt x="1534" y="1797"/>
                </a:lnTo>
                <a:lnTo>
                  <a:pt x="1536" y="1809"/>
                </a:lnTo>
                <a:lnTo>
                  <a:pt x="1541" y="1827"/>
                </a:lnTo>
                <a:lnTo>
                  <a:pt x="1545" y="1821"/>
                </a:lnTo>
                <a:lnTo>
                  <a:pt x="1550" y="1813"/>
                </a:lnTo>
                <a:lnTo>
                  <a:pt x="1554" y="1817"/>
                </a:lnTo>
                <a:lnTo>
                  <a:pt x="1558" y="1813"/>
                </a:lnTo>
                <a:lnTo>
                  <a:pt x="1561" y="1821"/>
                </a:lnTo>
                <a:lnTo>
                  <a:pt x="1565" y="1819"/>
                </a:lnTo>
                <a:lnTo>
                  <a:pt x="1570" y="1823"/>
                </a:lnTo>
                <a:lnTo>
                  <a:pt x="1574" y="1819"/>
                </a:lnTo>
                <a:lnTo>
                  <a:pt x="1578" y="1813"/>
                </a:lnTo>
                <a:lnTo>
                  <a:pt x="1581" y="1807"/>
                </a:lnTo>
                <a:lnTo>
                  <a:pt x="1585" y="1819"/>
                </a:lnTo>
                <a:lnTo>
                  <a:pt x="1590" y="1827"/>
                </a:lnTo>
                <a:lnTo>
                  <a:pt x="1594" y="1821"/>
                </a:lnTo>
                <a:lnTo>
                  <a:pt x="1598" y="1811"/>
                </a:lnTo>
                <a:lnTo>
                  <a:pt x="1601" y="1809"/>
                </a:lnTo>
                <a:lnTo>
                  <a:pt x="1605" y="1801"/>
                </a:lnTo>
                <a:lnTo>
                  <a:pt x="1609" y="1799"/>
                </a:lnTo>
                <a:lnTo>
                  <a:pt x="1614" y="1799"/>
                </a:lnTo>
                <a:lnTo>
                  <a:pt x="1618" y="1795"/>
                </a:lnTo>
                <a:lnTo>
                  <a:pt x="1623" y="1801"/>
                </a:lnTo>
                <a:lnTo>
                  <a:pt x="1625" y="1793"/>
                </a:lnTo>
                <a:lnTo>
                  <a:pt x="1629" y="1791"/>
                </a:lnTo>
                <a:lnTo>
                  <a:pt x="1634" y="1786"/>
                </a:lnTo>
                <a:lnTo>
                  <a:pt x="1638" y="1774"/>
                </a:lnTo>
                <a:lnTo>
                  <a:pt x="1643" y="1760"/>
                </a:lnTo>
                <a:lnTo>
                  <a:pt x="1645" y="1756"/>
                </a:lnTo>
                <a:lnTo>
                  <a:pt x="1649" y="1738"/>
                </a:lnTo>
                <a:lnTo>
                  <a:pt x="1654" y="1711"/>
                </a:lnTo>
                <a:lnTo>
                  <a:pt x="1658" y="1697"/>
                </a:lnTo>
                <a:lnTo>
                  <a:pt x="1663" y="1699"/>
                </a:lnTo>
                <a:lnTo>
                  <a:pt x="1665" y="1695"/>
                </a:lnTo>
                <a:lnTo>
                  <a:pt x="1669" y="1691"/>
                </a:lnTo>
                <a:lnTo>
                  <a:pt x="1674" y="1689"/>
                </a:lnTo>
                <a:lnTo>
                  <a:pt x="1678" y="1679"/>
                </a:lnTo>
                <a:lnTo>
                  <a:pt x="1683" y="1669"/>
                </a:lnTo>
                <a:lnTo>
                  <a:pt x="1687" y="1658"/>
                </a:lnTo>
                <a:lnTo>
                  <a:pt x="1689" y="1640"/>
                </a:lnTo>
                <a:lnTo>
                  <a:pt x="1694" y="1634"/>
                </a:lnTo>
                <a:lnTo>
                  <a:pt x="1698" y="1622"/>
                </a:lnTo>
                <a:lnTo>
                  <a:pt x="1703" y="1644"/>
                </a:lnTo>
                <a:lnTo>
                  <a:pt x="1707" y="1650"/>
                </a:lnTo>
                <a:lnTo>
                  <a:pt x="1709" y="1650"/>
                </a:lnTo>
                <a:lnTo>
                  <a:pt x="1714" y="1656"/>
                </a:lnTo>
                <a:lnTo>
                  <a:pt x="1718" y="1660"/>
                </a:lnTo>
                <a:lnTo>
                  <a:pt x="1723" y="1662"/>
                </a:lnTo>
                <a:lnTo>
                  <a:pt x="1727" y="1663"/>
                </a:lnTo>
                <a:lnTo>
                  <a:pt x="1729" y="1650"/>
                </a:lnTo>
                <a:lnTo>
                  <a:pt x="1734" y="1642"/>
                </a:lnTo>
                <a:lnTo>
                  <a:pt x="1738" y="1632"/>
                </a:lnTo>
                <a:lnTo>
                  <a:pt x="1742" y="1636"/>
                </a:lnTo>
                <a:lnTo>
                  <a:pt x="1747" y="1644"/>
                </a:lnTo>
                <a:lnTo>
                  <a:pt x="1751" y="1642"/>
                </a:lnTo>
                <a:lnTo>
                  <a:pt x="1754" y="1638"/>
                </a:lnTo>
                <a:lnTo>
                  <a:pt x="1758" y="1638"/>
                </a:lnTo>
                <a:lnTo>
                  <a:pt x="1762" y="1626"/>
                </a:lnTo>
                <a:lnTo>
                  <a:pt x="1767" y="1612"/>
                </a:lnTo>
                <a:lnTo>
                  <a:pt x="1771" y="1604"/>
                </a:lnTo>
                <a:lnTo>
                  <a:pt x="1774" y="1589"/>
                </a:lnTo>
                <a:lnTo>
                  <a:pt x="1778" y="1583"/>
                </a:lnTo>
                <a:lnTo>
                  <a:pt x="1782" y="1573"/>
                </a:lnTo>
                <a:lnTo>
                  <a:pt x="1787" y="1581"/>
                </a:lnTo>
                <a:lnTo>
                  <a:pt x="1791" y="1577"/>
                </a:lnTo>
                <a:lnTo>
                  <a:pt x="1793" y="1575"/>
                </a:lnTo>
                <a:lnTo>
                  <a:pt x="1798" y="1571"/>
                </a:lnTo>
                <a:lnTo>
                  <a:pt x="1802" y="1567"/>
                </a:lnTo>
                <a:lnTo>
                  <a:pt x="1807" y="1571"/>
                </a:lnTo>
                <a:lnTo>
                  <a:pt x="1811" y="1569"/>
                </a:lnTo>
                <a:lnTo>
                  <a:pt x="1816" y="1561"/>
                </a:lnTo>
                <a:lnTo>
                  <a:pt x="1818" y="1565"/>
                </a:lnTo>
                <a:lnTo>
                  <a:pt x="1822" y="1565"/>
                </a:lnTo>
                <a:lnTo>
                  <a:pt x="1827" y="1577"/>
                </a:lnTo>
                <a:lnTo>
                  <a:pt x="1831" y="1577"/>
                </a:lnTo>
                <a:lnTo>
                  <a:pt x="1836" y="1575"/>
                </a:lnTo>
                <a:lnTo>
                  <a:pt x="1838" y="1569"/>
                </a:lnTo>
                <a:lnTo>
                  <a:pt x="1842" y="1569"/>
                </a:lnTo>
                <a:lnTo>
                  <a:pt x="1847" y="1569"/>
                </a:lnTo>
                <a:lnTo>
                  <a:pt x="1851" y="1583"/>
                </a:lnTo>
                <a:lnTo>
                  <a:pt x="1856" y="1587"/>
                </a:lnTo>
                <a:lnTo>
                  <a:pt x="1858" y="1591"/>
                </a:lnTo>
                <a:lnTo>
                  <a:pt x="1862" y="1593"/>
                </a:lnTo>
                <a:lnTo>
                  <a:pt x="1867" y="1599"/>
                </a:lnTo>
                <a:lnTo>
                  <a:pt x="1871" y="1606"/>
                </a:lnTo>
                <a:lnTo>
                  <a:pt x="1875" y="1612"/>
                </a:lnTo>
                <a:lnTo>
                  <a:pt x="1880" y="1610"/>
                </a:lnTo>
                <a:lnTo>
                  <a:pt x="1882" y="1612"/>
                </a:lnTo>
                <a:lnTo>
                  <a:pt x="1887" y="1616"/>
                </a:lnTo>
                <a:lnTo>
                  <a:pt x="1891" y="1620"/>
                </a:lnTo>
                <a:lnTo>
                  <a:pt x="1895" y="1632"/>
                </a:lnTo>
                <a:lnTo>
                  <a:pt x="1900" y="1628"/>
                </a:lnTo>
                <a:lnTo>
                  <a:pt x="1902" y="1624"/>
                </a:lnTo>
                <a:lnTo>
                  <a:pt x="1907" y="1618"/>
                </a:lnTo>
                <a:lnTo>
                  <a:pt x="1911" y="1624"/>
                </a:lnTo>
                <a:lnTo>
                  <a:pt x="1915" y="1628"/>
                </a:lnTo>
                <a:lnTo>
                  <a:pt x="1920" y="1622"/>
                </a:lnTo>
                <a:lnTo>
                  <a:pt x="1922" y="1612"/>
                </a:lnTo>
                <a:lnTo>
                  <a:pt x="1926" y="1600"/>
                </a:lnTo>
                <a:lnTo>
                  <a:pt x="1931" y="1602"/>
                </a:lnTo>
                <a:lnTo>
                  <a:pt x="1935" y="1587"/>
                </a:lnTo>
                <a:lnTo>
                  <a:pt x="1940" y="1571"/>
                </a:lnTo>
                <a:lnTo>
                  <a:pt x="1944" y="1559"/>
                </a:lnTo>
                <a:lnTo>
                  <a:pt x="1946" y="1532"/>
                </a:lnTo>
                <a:lnTo>
                  <a:pt x="1951" y="1500"/>
                </a:lnTo>
                <a:lnTo>
                  <a:pt x="1955" y="1465"/>
                </a:lnTo>
                <a:lnTo>
                  <a:pt x="1960" y="1441"/>
                </a:lnTo>
                <a:lnTo>
                  <a:pt x="1964" y="1390"/>
                </a:lnTo>
                <a:lnTo>
                  <a:pt x="1966" y="1337"/>
                </a:lnTo>
                <a:lnTo>
                  <a:pt x="1971" y="1278"/>
                </a:lnTo>
                <a:lnTo>
                  <a:pt x="1975" y="1207"/>
                </a:lnTo>
                <a:lnTo>
                  <a:pt x="1980" y="1124"/>
                </a:lnTo>
                <a:lnTo>
                  <a:pt x="1984" y="1034"/>
                </a:lnTo>
                <a:lnTo>
                  <a:pt x="1986" y="935"/>
                </a:lnTo>
                <a:lnTo>
                  <a:pt x="1991" y="858"/>
                </a:lnTo>
                <a:lnTo>
                  <a:pt x="1995" y="793"/>
                </a:lnTo>
                <a:lnTo>
                  <a:pt x="2000" y="728"/>
                </a:lnTo>
                <a:lnTo>
                  <a:pt x="2004" y="664"/>
                </a:lnTo>
                <a:lnTo>
                  <a:pt x="2008" y="603"/>
                </a:lnTo>
                <a:lnTo>
                  <a:pt x="2011" y="520"/>
                </a:lnTo>
                <a:lnTo>
                  <a:pt x="2015" y="439"/>
                </a:lnTo>
                <a:lnTo>
                  <a:pt x="2020" y="356"/>
                </a:lnTo>
                <a:lnTo>
                  <a:pt x="2024" y="282"/>
                </a:lnTo>
                <a:lnTo>
                  <a:pt x="2028" y="205"/>
                </a:lnTo>
                <a:lnTo>
                  <a:pt x="2031" y="132"/>
                </a:lnTo>
                <a:lnTo>
                  <a:pt x="2035" y="63"/>
                </a:lnTo>
                <a:lnTo>
                  <a:pt x="2040" y="8"/>
                </a:lnTo>
                <a:lnTo>
                  <a:pt x="2044" y="0"/>
                </a:lnTo>
                <a:lnTo>
                  <a:pt x="2048" y="36"/>
                </a:lnTo>
                <a:lnTo>
                  <a:pt x="2051" y="73"/>
                </a:lnTo>
                <a:lnTo>
                  <a:pt x="2055" y="126"/>
                </a:lnTo>
                <a:lnTo>
                  <a:pt x="2059" y="171"/>
                </a:lnTo>
                <a:lnTo>
                  <a:pt x="2064" y="225"/>
                </a:lnTo>
                <a:lnTo>
                  <a:pt x="2068" y="280"/>
                </a:lnTo>
                <a:lnTo>
                  <a:pt x="2071" y="323"/>
                </a:lnTo>
                <a:lnTo>
                  <a:pt x="2075" y="374"/>
                </a:lnTo>
                <a:lnTo>
                  <a:pt x="2079" y="417"/>
                </a:lnTo>
                <a:lnTo>
                  <a:pt x="2084" y="463"/>
                </a:lnTo>
                <a:lnTo>
                  <a:pt x="2088" y="506"/>
                </a:lnTo>
                <a:lnTo>
                  <a:pt x="2093" y="563"/>
                </a:lnTo>
                <a:lnTo>
                  <a:pt x="2095" y="614"/>
                </a:lnTo>
                <a:lnTo>
                  <a:pt x="2099" y="685"/>
                </a:lnTo>
                <a:lnTo>
                  <a:pt x="2104" y="770"/>
                </a:lnTo>
                <a:lnTo>
                  <a:pt x="2108" y="858"/>
                </a:lnTo>
                <a:lnTo>
                  <a:pt x="2113" y="937"/>
                </a:lnTo>
                <a:lnTo>
                  <a:pt x="2115" y="1032"/>
                </a:lnTo>
                <a:lnTo>
                  <a:pt x="2119" y="1106"/>
                </a:lnTo>
                <a:lnTo>
                  <a:pt x="2124" y="1189"/>
                </a:lnTo>
                <a:lnTo>
                  <a:pt x="2128" y="1270"/>
                </a:lnTo>
                <a:lnTo>
                  <a:pt x="2133" y="1351"/>
                </a:lnTo>
                <a:lnTo>
                  <a:pt x="2135" y="1396"/>
                </a:lnTo>
                <a:lnTo>
                  <a:pt x="2139" y="1441"/>
                </a:lnTo>
                <a:lnTo>
                  <a:pt x="2144" y="1478"/>
                </a:lnTo>
                <a:lnTo>
                  <a:pt x="2148" y="1506"/>
                </a:lnTo>
                <a:lnTo>
                  <a:pt x="2153" y="1530"/>
                </a:lnTo>
                <a:lnTo>
                  <a:pt x="2157" y="1557"/>
                </a:lnTo>
                <a:lnTo>
                  <a:pt x="2159" y="1569"/>
                </a:lnTo>
                <a:lnTo>
                  <a:pt x="2164" y="1581"/>
                </a:lnTo>
                <a:lnTo>
                  <a:pt x="2168" y="1597"/>
                </a:lnTo>
                <a:lnTo>
                  <a:pt x="2173" y="1610"/>
                </a:lnTo>
                <a:lnTo>
                  <a:pt x="2177" y="1628"/>
                </a:lnTo>
                <a:lnTo>
                  <a:pt x="2179" y="1636"/>
                </a:lnTo>
                <a:lnTo>
                  <a:pt x="2184" y="1642"/>
                </a:lnTo>
                <a:lnTo>
                  <a:pt x="2188" y="1638"/>
                </a:lnTo>
                <a:lnTo>
                  <a:pt x="2192" y="1648"/>
                </a:lnTo>
                <a:lnTo>
                  <a:pt x="2197" y="1669"/>
                </a:lnTo>
                <a:lnTo>
                  <a:pt x="2199" y="1689"/>
                </a:lnTo>
                <a:lnTo>
                  <a:pt x="2204" y="1711"/>
                </a:lnTo>
                <a:lnTo>
                  <a:pt x="2208" y="1713"/>
                </a:lnTo>
                <a:lnTo>
                  <a:pt x="2212" y="1721"/>
                </a:lnTo>
                <a:lnTo>
                  <a:pt x="2217" y="1734"/>
                </a:lnTo>
                <a:lnTo>
                  <a:pt x="2221" y="1738"/>
                </a:lnTo>
                <a:lnTo>
                  <a:pt x="2224" y="1738"/>
                </a:lnTo>
                <a:lnTo>
                  <a:pt x="2228" y="1750"/>
                </a:lnTo>
                <a:lnTo>
                  <a:pt x="2232" y="1740"/>
                </a:lnTo>
                <a:lnTo>
                  <a:pt x="2237" y="1750"/>
                </a:lnTo>
                <a:lnTo>
                  <a:pt x="2241" y="1768"/>
                </a:lnTo>
                <a:lnTo>
                  <a:pt x="2243" y="1766"/>
                </a:lnTo>
                <a:lnTo>
                  <a:pt x="2248" y="1764"/>
                </a:lnTo>
                <a:lnTo>
                  <a:pt x="2252" y="1758"/>
                </a:lnTo>
                <a:lnTo>
                  <a:pt x="2257" y="1752"/>
                </a:lnTo>
                <a:lnTo>
                  <a:pt x="2261" y="1752"/>
                </a:lnTo>
                <a:lnTo>
                  <a:pt x="2263" y="1752"/>
                </a:lnTo>
                <a:lnTo>
                  <a:pt x="2268" y="1756"/>
                </a:lnTo>
                <a:lnTo>
                  <a:pt x="2272" y="1756"/>
                </a:lnTo>
                <a:lnTo>
                  <a:pt x="2277" y="1754"/>
                </a:lnTo>
                <a:lnTo>
                  <a:pt x="2281" y="1744"/>
                </a:lnTo>
                <a:lnTo>
                  <a:pt x="2286" y="1748"/>
                </a:lnTo>
                <a:lnTo>
                  <a:pt x="2288" y="1750"/>
                </a:lnTo>
                <a:lnTo>
                  <a:pt x="2292" y="1742"/>
                </a:lnTo>
                <a:lnTo>
                  <a:pt x="2297" y="1740"/>
                </a:lnTo>
                <a:lnTo>
                  <a:pt x="2301" y="1740"/>
                </a:lnTo>
                <a:lnTo>
                  <a:pt x="2306" y="1730"/>
                </a:lnTo>
                <a:lnTo>
                  <a:pt x="2308" y="1728"/>
                </a:lnTo>
                <a:lnTo>
                  <a:pt x="2312" y="1723"/>
                </a:lnTo>
                <a:lnTo>
                  <a:pt x="2317" y="1715"/>
                </a:lnTo>
                <a:lnTo>
                  <a:pt x="2321" y="1691"/>
                </a:lnTo>
                <a:lnTo>
                  <a:pt x="2325" y="1683"/>
                </a:lnTo>
                <a:lnTo>
                  <a:pt x="2328" y="1679"/>
                </a:lnTo>
                <a:lnTo>
                  <a:pt x="2332" y="1662"/>
                </a:lnTo>
                <a:lnTo>
                  <a:pt x="2337" y="1638"/>
                </a:lnTo>
                <a:lnTo>
                  <a:pt x="2341" y="1604"/>
                </a:lnTo>
                <a:lnTo>
                  <a:pt x="2345" y="1583"/>
                </a:lnTo>
                <a:lnTo>
                  <a:pt x="2350" y="1555"/>
                </a:lnTo>
                <a:lnTo>
                  <a:pt x="2352" y="1496"/>
                </a:lnTo>
                <a:lnTo>
                  <a:pt x="2357" y="1437"/>
                </a:lnTo>
                <a:lnTo>
                  <a:pt x="2361" y="1396"/>
                </a:lnTo>
                <a:lnTo>
                  <a:pt x="2365" y="1364"/>
                </a:lnTo>
                <a:lnTo>
                  <a:pt x="2370" y="1335"/>
                </a:lnTo>
                <a:lnTo>
                  <a:pt x="2372" y="1303"/>
                </a:lnTo>
                <a:lnTo>
                  <a:pt x="2376" y="1278"/>
                </a:lnTo>
                <a:lnTo>
                  <a:pt x="2381" y="1250"/>
                </a:lnTo>
                <a:lnTo>
                  <a:pt x="2385" y="1254"/>
                </a:lnTo>
                <a:lnTo>
                  <a:pt x="2390" y="1282"/>
                </a:lnTo>
                <a:lnTo>
                  <a:pt x="2392" y="1282"/>
                </a:lnTo>
                <a:lnTo>
                  <a:pt x="2396" y="1289"/>
                </a:lnTo>
                <a:lnTo>
                  <a:pt x="2401" y="1311"/>
                </a:lnTo>
                <a:lnTo>
                  <a:pt x="2405" y="1317"/>
                </a:lnTo>
                <a:lnTo>
                  <a:pt x="2410" y="1327"/>
                </a:lnTo>
                <a:lnTo>
                  <a:pt x="2414" y="1333"/>
                </a:lnTo>
                <a:lnTo>
                  <a:pt x="2416" y="1354"/>
                </a:lnTo>
                <a:lnTo>
                  <a:pt x="2421" y="1376"/>
                </a:lnTo>
                <a:lnTo>
                  <a:pt x="2425" y="1394"/>
                </a:lnTo>
                <a:lnTo>
                  <a:pt x="2430" y="1413"/>
                </a:lnTo>
                <a:lnTo>
                  <a:pt x="2434" y="1421"/>
                </a:lnTo>
                <a:lnTo>
                  <a:pt x="2436" y="1435"/>
                </a:lnTo>
                <a:lnTo>
                  <a:pt x="2441" y="1459"/>
                </a:lnTo>
                <a:lnTo>
                  <a:pt x="2445" y="1473"/>
                </a:lnTo>
                <a:lnTo>
                  <a:pt x="2450" y="1490"/>
                </a:lnTo>
                <a:lnTo>
                  <a:pt x="2454" y="1514"/>
                </a:lnTo>
                <a:lnTo>
                  <a:pt x="2456" y="1534"/>
                </a:lnTo>
                <a:lnTo>
                  <a:pt x="2461" y="1557"/>
                </a:lnTo>
                <a:lnTo>
                  <a:pt x="2465" y="1573"/>
                </a:lnTo>
                <a:lnTo>
                  <a:pt x="2470" y="1587"/>
                </a:lnTo>
                <a:lnTo>
                  <a:pt x="2474" y="1614"/>
                </a:lnTo>
                <a:lnTo>
                  <a:pt x="2478" y="1634"/>
                </a:lnTo>
                <a:lnTo>
                  <a:pt x="2481" y="1658"/>
                </a:lnTo>
                <a:lnTo>
                  <a:pt x="2485" y="1667"/>
                </a:lnTo>
                <a:lnTo>
                  <a:pt x="2490" y="1675"/>
                </a:lnTo>
                <a:lnTo>
                  <a:pt x="2494" y="1685"/>
                </a:lnTo>
                <a:lnTo>
                  <a:pt x="2498" y="1703"/>
                </a:lnTo>
                <a:lnTo>
                  <a:pt x="2501" y="1721"/>
                </a:lnTo>
                <a:lnTo>
                  <a:pt x="2505" y="1713"/>
                </a:lnTo>
                <a:lnTo>
                  <a:pt x="2509" y="1728"/>
                </a:lnTo>
                <a:lnTo>
                  <a:pt x="2514" y="1740"/>
                </a:lnTo>
                <a:lnTo>
                  <a:pt x="2518" y="1736"/>
                </a:lnTo>
                <a:lnTo>
                  <a:pt x="2521" y="1730"/>
                </a:lnTo>
                <a:lnTo>
                  <a:pt x="2525" y="1746"/>
                </a:lnTo>
                <a:lnTo>
                  <a:pt x="2529" y="1758"/>
                </a:lnTo>
                <a:lnTo>
                  <a:pt x="2534" y="1752"/>
                </a:lnTo>
                <a:lnTo>
                  <a:pt x="2538" y="1750"/>
                </a:lnTo>
                <a:lnTo>
                  <a:pt x="2541" y="1756"/>
                </a:lnTo>
                <a:lnTo>
                  <a:pt x="2545" y="1754"/>
                </a:lnTo>
                <a:lnTo>
                  <a:pt x="2549" y="1756"/>
                </a:lnTo>
                <a:lnTo>
                  <a:pt x="2554" y="1766"/>
                </a:lnTo>
                <a:lnTo>
                  <a:pt x="2558" y="1762"/>
                </a:lnTo>
                <a:lnTo>
                  <a:pt x="2563" y="1762"/>
                </a:lnTo>
                <a:lnTo>
                  <a:pt x="2565" y="1774"/>
                </a:lnTo>
                <a:lnTo>
                  <a:pt x="2569" y="1778"/>
                </a:lnTo>
                <a:lnTo>
                  <a:pt x="2574" y="1772"/>
                </a:lnTo>
                <a:lnTo>
                  <a:pt x="2578" y="1770"/>
                </a:lnTo>
                <a:lnTo>
                  <a:pt x="2583" y="1766"/>
                </a:lnTo>
                <a:lnTo>
                  <a:pt x="2585" y="1772"/>
                </a:lnTo>
                <a:lnTo>
                  <a:pt x="2589" y="1774"/>
                </a:lnTo>
                <a:lnTo>
                  <a:pt x="2594" y="1774"/>
                </a:lnTo>
                <a:lnTo>
                  <a:pt x="2598" y="1774"/>
                </a:lnTo>
                <a:lnTo>
                  <a:pt x="2603" y="1780"/>
                </a:lnTo>
                <a:lnTo>
                  <a:pt x="2605" y="1786"/>
                </a:lnTo>
                <a:lnTo>
                  <a:pt x="2609" y="1793"/>
                </a:lnTo>
                <a:lnTo>
                  <a:pt x="2614" y="1789"/>
                </a:lnTo>
                <a:lnTo>
                  <a:pt x="2618" y="1772"/>
                </a:lnTo>
                <a:lnTo>
                  <a:pt x="2623" y="1772"/>
                </a:lnTo>
                <a:lnTo>
                  <a:pt x="2627" y="1778"/>
                </a:lnTo>
                <a:lnTo>
                  <a:pt x="2629" y="1786"/>
                </a:lnTo>
                <a:lnTo>
                  <a:pt x="2634" y="1782"/>
                </a:lnTo>
                <a:lnTo>
                  <a:pt x="2638" y="1784"/>
                </a:lnTo>
                <a:lnTo>
                  <a:pt x="2642" y="1786"/>
                </a:lnTo>
                <a:lnTo>
                  <a:pt x="2647" y="1784"/>
                </a:lnTo>
                <a:lnTo>
                  <a:pt x="2649" y="1780"/>
                </a:lnTo>
                <a:lnTo>
                  <a:pt x="2654" y="1782"/>
                </a:lnTo>
                <a:lnTo>
                  <a:pt x="2658" y="1782"/>
                </a:lnTo>
                <a:lnTo>
                  <a:pt x="2662" y="1782"/>
                </a:lnTo>
                <a:lnTo>
                  <a:pt x="2667" y="1780"/>
                </a:lnTo>
                <a:lnTo>
                  <a:pt x="2669" y="1786"/>
                </a:lnTo>
                <a:lnTo>
                  <a:pt x="2674" y="1784"/>
                </a:lnTo>
                <a:lnTo>
                  <a:pt x="2678" y="1784"/>
                </a:lnTo>
                <a:lnTo>
                  <a:pt x="2682" y="1786"/>
                </a:lnTo>
                <a:lnTo>
                  <a:pt x="2687" y="1789"/>
                </a:lnTo>
                <a:lnTo>
                  <a:pt x="2691" y="1793"/>
                </a:lnTo>
                <a:lnTo>
                  <a:pt x="2693" y="1784"/>
                </a:lnTo>
                <a:lnTo>
                  <a:pt x="2698" y="1784"/>
                </a:lnTo>
                <a:lnTo>
                  <a:pt x="2702" y="1789"/>
                </a:lnTo>
                <a:lnTo>
                  <a:pt x="2707" y="1799"/>
                </a:lnTo>
                <a:lnTo>
                  <a:pt x="2711" y="1791"/>
                </a:lnTo>
                <a:lnTo>
                  <a:pt x="2713" y="1787"/>
                </a:lnTo>
                <a:lnTo>
                  <a:pt x="2718" y="1791"/>
                </a:lnTo>
                <a:lnTo>
                  <a:pt x="2722" y="1786"/>
                </a:lnTo>
                <a:lnTo>
                  <a:pt x="2727" y="1772"/>
                </a:lnTo>
                <a:lnTo>
                  <a:pt x="2731" y="1786"/>
                </a:lnTo>
                <a:lnTo>
                  <a:pt x="2733" y="1784"/>
                </a:lnTo>
                <a:lnTo>
                  <a:pt x="2738" y="1793"/>
                </a:lnTo>
                <a:lnTo>
                  <a:pt x="2742" y="1787"/>
                </a:lnTo>
                <a:lnTo>
                  <a:pt x="2747" y="1782"/>
                </a:lnTo>
                <a:lnTo>
                  <a:pt x="2751" y="1789"/>
                </a:lnTo>
                <a:lnTo>
                  <a:pt x="2756" y="1793"/>
                </a:lnTo>
                <a:lnTo>
                  <a:pt x="2758" y="1789"/>
                </a:lnTo>
                <a:lnTo>
                  <a:pt x="2762" y="1782"/>
                </a:lnTo>
                <a:lnTo>
                  <a:pt x="2767" y="1787"/>
                </a:lnTo>
                <a:lnTo>
                  <a:pt x="2771" y="1784"/>
                </a:lnTo>
                <a:lnTo>
                  <a:pt x="2775" y="1782"/>
                </a:lnTo>
                <a:lnTo>
                  <a:pt x="2778" y="1791"/>
                </a:lnTo>
                <a:lnTo>
                  <a:pt x="2782" y="1786"/>
                </a:lnTo>
                <a:lnTo>
                  <a:pt x="2787" y="1782"/>
                </a:lnTo>
                <a:lnTo>
                  <a:pt x="2791" y="1786"/>
                </a:lnTo>
                <a:lnTo>
                  <a:pt x="2795" y="1787"/>
                </a:lnTo>
                <a:lnTo>
                  <a:pt x="2798" y="1786"/>
                </a:lnTo>
                <a:lnTo>
                  <a:pt x="2802" y="1787"/>
                </a:lnTo>
                <a:lnTo>
                  <a:pt x="2807" y="1782"/>
                </a:lnTo>
                <a:lnTo>
                  <a:pt x="2811" y="1791"/>
                </a:lnTo>
                <a:lnTo>
                  <a:pt x="2815" y="1789"/>
                </a:lnTo>
                <a:lnTo>
                  <a:pt x="2820" y="1784"/>
                </a:lnTo>
                <a:lnTo>
                  <a:pt x="2822" y="1791"/>
                </a:lnTo>
                <a:lnTo>
                  <a:pt x="2826" y="1782"/>
                </a:lnTo>
                <a:lnTo>
                  <a:pt x="2831" y="1787"/>
                </a:lnTo>
                <a:lnTo>
                  <a:pt x="2835" y="1784"/>
                </a:lnTo>
                <a:lnTo>
                  <a:pt x="2840" y="1784"/>
                </a:lnTo>
                <a:lnTo>
                  <a:pt x="2842" y="1791"/>
                </a:lnTo>
                <a:lnTo>
                  <a:pt x="2846" y="1793"/>
                </a:lnTo>
                <a:lnTo>
                  <a:pt x="2851" y="1797"/>
                </a:lnTo>
                <a:lnTo>
                  <a:pt x="2855" y="1787"/>
                </a:lnTo>
                <a:lnTo>
                  <a:pt x="2860" y="1770"/>
                </a:lnTo>
                <a:lnTo>
                  <a:pt x="2862" y="1772"/>
                </a:lnTo>
                <a:lnTo>
                  <a:pt x="2866" y="1787"/>
                </a:lnTo>
                <a:lnTo>
                  <a:pt x="2871" y="1791"/>
                </a:lnTo>
                <a:lnTo>
                  <a:pt x="2875" y="1793"/>
                </a:lnTo>
                <a:lnTo>
                  <a:pt x="2880" y="1791"/>
                </a:lnTo>
                <a:lnTo>
                  <a:pt x="2884" y="1784"/>
                </a:lnTo>
                <a:lnTo>
                  <a:pt x="2886" y="1784"/>
                </a:lnTo>
                <a:lnTo>
                  <a:pt x="2891" y="1789"/>
                </a:lnTo>
                <a:lnTo>
                  <a:pt x="2895" y="1787"/>
                </a:lnTo>
                <a:lnTo>
                  <a:pt x="2900" y="1797"/>
                </a:lnTo>
                <a:lnTo>
                  <a:pt x="2904" y="1795"/>
                </a:lnTo>
                <a:lnTo>
                  <a:pt x="2906" y="1793"/>
                </a:lnTo>
                <a:lnTo>
                  <a:pt x="2911" y="1795"/>
                </a:lnTo>
                <a:lnTo>
                  <a:pt x="2915" y="1797"/>
                </a:lnTo>
                <a:lnTo>
                  <a:pt x="2920" y="1791"/>
                </a:lnTo>
                <a:lnTo>
                  <a:pt x="2924" y="1793"/>
                </a:lnTo>
                <a:lnTo>
                  <a:pt x="2926" y="1789"/>
                </a:lnTo>
                <a:lnTo>
                  <a:pt x="2931" y="1787"/>
                </a:lnTo>
                <a:lnTo>
                  <a:pt x="2935" y="1791"/>
                </a:lnTo>
                <a:lnTo>
                  <a:pt x="2940" y="1782"/>
                </a:lnTo>
                <a:lnTo>
                  <a:pt x="2944" y="1799"/>
                </a:lnTo>
                <a:lnTo>
                  <a:pt x="2948" y="1801"/>
                </a:lnTo>
                <a:lnTo>
                  <a:pt x="2951" y="1791"/>
                </a:lnTo>
                <a:lnTo>
                  <a:pt x="2955" y="1793"/>
                </a:lnTo>
                <a:lnTo>
                  <a:pt x="2959" y="1786"/>
                </a:lnTo>
                <a:lnTo>
                  <a:pt x="2964" y="1789"/>
                </a:lnTo>
                <a:lnTo>
                  <a:pt x="2968" y="1793"/>
                </a:lnTo>
                <a:lnTo>
                  <a:pt x="2971" y="1795"/>
                </a:lnTo>
                <a:lnTo>
                  <a:pt x="2975" y="1799"/>
                </a:lnTo>
                <a:lnTo>
                  <a:pt x="2979" y="1793"/>
                </a:lnTo>
                <a:lnTo>
                  <a:pt x="2984" y="1786"/>
                </a:lnTo>
                <a:lnTo>
                  <a:pt x="2988" y="1787"/>
                </a:lnTo>
                <a:lnTo>
                  <a:pt x="2991" y="1787"/>
                </a:lnTo>
                <a:lnTo>
                  <a:pt x="2995" y="1787"/>
                </a:lnTo>
                <a:lnTo>
                  <a:pt x="2999" y="1787"/>
                </a:lnTo>
                <a:lnTo>
                  <a:pt x="3004" y="1787"/>
                </a:lnTo>
                <a:lnTo>
                  <a:pt x="3008" y="1787"/>
                </a:lnTo>
                <a:lnTo>
                  <a:pt x="3013" y="1789"/>
                </a:lnTo>
                <a:lnTo>
                  <a:pt x="3015" y="1787"/>
                </a:lnTo>
                <a:lnTo>
                  <a:pt x="3019" y="1782"/>
                </a:lnTo>
                <a:lnTo>
                  <a:pt x="3024" y="1782"/>
                </a:lnTo>
                <a:lnTo>
                  <a:pt x="3028" y="1789"/>
                </a:lnTo>
                <a:lnTo>
                  <a:pt x="3033" y="1791"/>
                </a:lnTo>
                <a:lnTo>
                  <a:pt x="3035" y="1791"/>
                </a:lnTo>
                <a:lnTo>
                  <a:pt x="3039" y="1789"/>
                </a:lnTo>
                <a:lnTo>
                  <a:pt x="3044" y="1791"/>
                </a:lnTo>
                <a:lnTo>
                  <a:pt x="3048" y="1787"/>
                </a:lnTo>
                <a:lnTo>
                  <a:pt x="3053" y="1799"/>
                </a:lnTo>
                <a:lnTo>
                  <a:pt x="3055" y="1784"/>
                </a:lnTo>
                <a:lnTo>
                  <a:pt x="3059" y="1778"/>
                </a:lnTo>
                <a:lnTo>
                  <a:pt x="3064" y="1791"/>
                </a:lnTo>
                <a:lnTo>
                  <a:pt x="3068" y="1795"/>
                </a:lnTo>
                <a:lnTo>
                  <a:pt x="3073" y="1784"/>
                </a:lnTo>
                <a:lnTo>
                  <a:pt x="3075" y="1786"/>
                </a:lnTo>
                <a:lnTo>
                  <a:pt x="3079" y="1787"/>
                </a:lnTo>
                <a:lnTo>
                  <a:pt x="3084" y="1786"/>
                </a:lnTo>
                <a:lnTo>
                  <a:pt x="3088" y="1793"/>
                </a:lnTo>
                <a:lnTo>
                  <a:pt x="3092" y="1793"/>
                </a:lnTo>
                <a:lnTo>
                  <a:pt x="3097" y="1789"/>
                </a:lnTo>
                <a:lnTo>
                  <a:pt x="3099" y="1793"/>
                </a:lnTo>
                <a:lnTo>
                  <a:pt x="3104" y="1793"/>
                </a:lnTo>
                <a:lnTo>
                  <a:pt x="3108" y="1780"/>
                </a:lnTo>
                <a:lnTo>
                  <a:pt x="3112" y="1780"/>
                </a:lnTo>
                <a:lnTo>
                  <a:pt x="3117" y="1787"/>
                </a:lnTo>
                <a:lnTo>
                  <a:pt x="3119" y="1786"/>
                </a:lnTo>
                <a:lnTo>
                  <a:pt x="3124" y="1791"/>
                </a:lnTo>
                <a:lnTo>
                  <a:pt x="3128" y="1793"/>
                </a:lnTo>
                <a:lnTo>
                  <a:pt x="3132" y="1787"/>
                </a:lnTo>
                <a:lnTo>
                  <a:pt x="3137" y="1789"/>
                </a:lnTo>
                <a:lnTo>
                  <a:pt x="3139" y="1791"/>
                </a:lnTo>
                <a:lnTo>
                  <a:pt x="3143" y="1793"/>
                </a:lnTo>
                <a:lnTo>
                  <a:pt x="3148" y="1797"/>
                </a:lnTo>
                <a:lnTo>
                  <a:pt x="3152" y="1791"/>
                </a:lnTo>
                <a:lnTo>
                  <a:pt x="3157" y="1803"/>
                </a:lnTo>
                <a:lnTo>
                  <a:pt x="3161" y="1799"/>
                </a:lnTo>
                <a:lnTo>
                  <a:pt x="3163" y="1793"/>
                </a:lnTo>
                <a:lnTo>
                  <a:pt x="3168" y="1797"/>
                </a:lnTo>
                <a:lnTo>
                  <a:pt x="3172" y="1791"/>
                </a:lnTo>
                <a:lnTo>
                  <a:pt x="3177" y="1789"/>
                </a:lnTo>
                <a:lnTo>
                  <a:pt x="3181" y="1784"/>
                </a:lnTo>
                <a:lnTo>
                  <a:pt x="3183" y="1789"/>
                </a:lnTo>
                <a:lnTo>
                  <a:pt x="3188" y="1787"/>
                </a:lnTo>
                <a:lnTo>
                  <a:pt x="3192" y="1789"/>
                </a:lnTo>
                <a:lnTo>
                  <a:pt x="3197" y="1797"/>
                </a:lnTo>
                <a:lnTo>
                  <a:pt x="3201" y="1795"/>
                </a:lnTo>
                <a:lnTo>
                  <a:pt x="3203" y="1791"/>
                </a:lnTo>
                <a:lnTo>
                  <a:pt x="3208" y="1784"/>
                </a:lnTo>
                <a:lnTo>
                  <a:pt x="3212" y="1793"/>
                </a:lnTo>
                <a:lnTo>
                  <a:pt x="3217" y="1787"/>
                </a:lnTo>
                <a:lnTo>
                  <a:pt x="3221" y="1799"/>
                </a:lnTo>
                <a:lnTo>
                  <a:pt x="3225" y="1797"/>
                </a:lnTo>
                <a:lnTo>
                  <a:pt x="3228" y="1793"/>
                </a:lnTo>
                <a:lnTo>
                  <a:pt x="3232" y="1791"/>
                </a:lnTo>
                <a:lnTo>
                  <a:pt x="3237" y="1786"/>
                </a:lnTo>
                <a:lnTo>
                  <a:pt x="3241" y="1789"/>
                </a:lnTo>
                <a:lnTo>
                  <a:pt x="3245" y="1780"/>
                </a:lnTo>
                <a:lnTo>
                  <a:pt x="3248" y="1795"/>
                </a:lnTo>
                <a:lnTo>
                  <a:pt x="3252" y="1789"/>
                </a:lnTo>
                <a:lnTo>
                  <a:pt x="3257" y="1791"/>
                </a:lnTo>
                <a:lnTo>
                  <a:pt x="3261" y="1795"/>
                </a:lnTo>
                <a:lnTo>
                  <a:pt x="3265" y="1787"/>
                </a:lnTo>
                <a:lnTo>
                  <a:pt x="3268" y="1795"/>
                </a:lnTo>
                <a:lnTo>
                  <a:pt x="3272" y="1795"/>
                </a:lnTo>
                <a:lnTo>
                  <a:pt x="3276" y="1791"/>
                </a:lnTo>
                <a:lnTo>
                  <a:pt x="3281" y="1791"/>
                </a:lnTo>
                <a:lnTo>
                  <a:pt x="3285" y="1795"/>
                </a:lnTo>
                <a:lnTo>
                  <a:pt x="3290" y="1797"/>
                </a:lnTo>
                <a:lnTo>
                  <a:pt x="3292" y="1791"/>
                </a:lnTo>
                <a:lnTo>
                  <a:pt x="3296" y="1791"/>
                </a:lnTo>
                <a:lnTo>
                  <a:pt x="3301" y="1780"/>
                </a:lnTo>
                <a:lnTo>
                  <a:pt x="3305" y="1782"/>
                </a:lnTo>
                <a:lnTo>
                  <a:pt x="3310" y="1791"/>
                </a:lnTo>
                <a:lnTo>
                  <a:pt x="3312" y="1786"/>
                </a:lnTo>
                <a:lnTo>
                  <a:pt x="3316" y="1787"/>
                </a:lnTo>
                <a:lnTo>
                  <a:pt x="3321" y="1789"/>
                </a:lnTo>
                <a:lnTo>
                  <a:pt x="3325" y="1791"/>
                </a:lnTo>
                <a:lnTo>
                  <a:pt x="3330" y="1787"/>
                </a:lnTo>
                <a:lnTo>
                  <a:pt x="3332" y="1786"/>
                </a:lnTo>
                <a:lnTo>
                  <a:pt x="3336" y="1795"/>
                </a:lnTo>
                <a:lnTo>
                  <a:pt x="3341" y="1791"/>
                </a:lnTo>
                <a:lnTo>
                  <a:pt x="3345" y="1784"/>
                </a:lnTo>
                <a:lnTo>
                  <a:pt x="3350" y="1789"/>
                </a:lnTo>
                <a:lnTo>
                  <a:pt x="3354" y="1797"/>
                </a:lnTo>
                <a:lnTo>
                  <a:pt x="3356" y="1787"/>
                </a:lnTo>
                <a:lnTo>
                  <a:pt x="3361" y="1793"/>
                </a:lnTo>
                <a:lnTo>
                  <a:pt x="3365" y="1791"/>
                </a:lnTo>
                <a:lnTo>
                  <a:pt x="3370" y="1801"/>
                </a:lnTo>
                <a:lnTo>
                  <a:pt x="3374" y="1803"/>
                </a:lnTo>
                <a:lnTo>
                  <a:pt x="3376" y="1789"/>
                </a:lnTo>
                <a:lnTo>
                  <a:pt x="3381" y="1791"/>
                </a:lnTo>
                <a:lnTo>
                  <a:pt x="3385" y="1786"/>
                </a:lnTo>
                <a:lnTo>
                  <a:pt x="3390" y="1787"/>
                </a:lnTo>
                <a:lnTo>
                  <a:pt x="3394" y="1787"/>
                </a:lnTo>
                <a:lnTo>
                  <a:pt x="3396" y="1787"/>
                </a:lnTo>
                <a:lnTo>
                  <a:pt x="3401" y="1789"/>
                </a:lnTo>
                <a:lnTo>
                  <a:pt x="3405" y="1782"/>
                </a:lnTo>
                <a:lnTo>
                  <a:pt x="3409" y="1786"/>
                </a:lnTo>
                <a:lnTo>
                  <a:pt x="3414" y="1787"/>
                </a:lnTo>
                <a:lnTo>
                  <a:pt x="3418" y="1793"/>
                </a:lnTo>
                <a:lnTo>
                  <a:pt x="3421" y="1801"/>
                </a:lnTo>
                <a:lnTo>
                  <a:pt x="3425" y="1799"/>
                </a:lnTo>
                <a:lnTo>
                  <a:pt x="3429" y="1795"/>
                </a:lnTo>
                <a:lnTo>
                  <a:pt x="3434" y="1786"/>
                </a:lnTo>
                <a:lnTo>
                  <a:pt x="3438" y="1780"/>
                </a:lnTo>
                <a:lnTo>
                  <a:pt x="3441" y="1780"/>
                </a:lnTo>
                <a:lnTo>
                  <a:pt x="3445" y="1795"/>
                </a:lnTo>
                <a:lnTo>
                  <a:pt x="3449" y="1797"/>
                </a:lnTo>
                <a:lnTo>
                  <a:pt x="3454" y="1787"/>
                </a:lnTo>
                <a:lnTo>
                  <a:pt x="3458" y="1807"/>
                </a:lnTo>
                <a:lnTo>
                  <a:pt x="3460" y="1803"/>
                </a:lnTo>
                <a:lnTo>
                  <a:pt x="3465" y="1797"/>
                </a:lnTo>
                <a:lnTo>
                  <a:pt x="3469" y="1795"/>
                </a:lnTo>
                <a:lnTo>
                  <a:pt x="3474" y="1801"/>
                </a:lnTo>
                <a:lnTo>
                  <a:pt x="3478" y="1811"/>
                </a:lnTo>
                <a:lnTo>
                  <a:pt x="3483" y="1803"/>
                </a:lnTo>
                <a:lnTo>
                  <a:pt x="3485" y="1795"/>
                </a:lnTo>
                <a:lnTo>
                  <a:pt x="3489" y="1791"/>
                </a:lnTo>
                <a:lnTo>
                  <a:pt x="3494" y="1789"/>
                </a:lnTo>
                <a:lnTo>
                  <a:pt x="3498" y="1795"/>
                </a:lnTo>
                <a:lnTo>
                  <a:pt x="3503" y="1799"/>
                </a:lnTo>
                <a:lnTo>
                  <a:pt x="3505" y="1795"/>
                </a:lnTo>
                <a:lnTo>
                  <a:pt x="3509" y="1793"/>
                </a:lnTo>
                <a:lnTo>
                  <a:pt x="3514" y="1793"/>
                </a:lnTo>
                <a:lnTo>
                  <a:pt x="3518" y="1789"/>
                </a:lnTo>
                <a:lnTo>
                  <a:pt x="3523" y="1786"/>
                </a:lnTo>
                <a:lnTo>
                  <a:pt x="3525" y="1791"/>
                </a:lnTo>
                <a:lnTo>
                  <a:pt x="3529" y="1795"/>
                </a:lnTo>
                <a:lnTo>
                  <a:pt x="3534" y="1791"/>
                </a:lnTo>
                <a:lnTo>
                  <a:pt x="3538" y="1784"/>
                </a:lnTo>
                <a:lnTo>
                  <a:pt x="3542" y="1787"/>
                </a:lnTo>
                <a:lnTo>
                  <a:pt x="3547" y="1787"/>
                </a:ln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19" name="Rectangle 155"/>
          <p:cNvSpPr>
            <a:spLocks noChangeArrowheads="1"/>
          </p:cNvSpPr>
          <p:nvPr/>
        </p:nvSpPr>
        <p:spPr bwMode="auto">
          <a:xfrm>
            <a:off x="539750" y="1989138"/>
            <a:ext cx="2357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Cellulosa rigenerata</a:t>
            </a:r>
            <a:endParaRPr lang="en-GB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20" name="Rectangle 156"/>
          <p:cNvSpPr>
            <a:spLocks noChangeArrowheads="1"/>
          </p:cNvSpPr>
          <p:nvPr/>
        </p:nvSpPr>
        <p:spPr bwMode="auto">
          <a:xfrm>
            <a:off x="1285875" y="386080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66FF66"/>
                </a:solidFill>
                <a:latin typeface="Comic Sans MS" pitchFamily="66" charset="0"/>
              </a:rPr>
              <a:t>C1</a:t>
            </a:r>
            <a:endParaRPr lang="en-GB" sz="1400" b="1">
              <a:solidFill>
                <a:srgbClr val="66FF66"/>
              </a:solidFill>
              <a:latin typeface="Comic Sans MS" pitchFamily="66" charset="0"/>
            </a:endParaRPr>
          </a:p>
        </p:txBody>
      </p:sp>
      <p:sp>
        <p:nvSpPr>
          <p:cNvPr id="62621" name="Rectangle 157"/>
          <p:cNvSpPr>
            <a:spLocks noChangeArrowheads="1"/>
          </p:cNvSpPr>
          <p:nvPr/>
        </p:nvSpPr>
        <p:spPr bwMode="auto">
          <a:xfrm>
            <a:off x="3025775" y="4005263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66FF66"/>
                </a:solidFill>
                <a:latin typeface="Comic Sans MS" pitchFamily="66" charset="0"/>
              </a:rPr>
              <a:t>C6</a:t>
            </a:r>
            <a:endParaRPr lang="en-GB" sz="1400" b="1">
              <a:solidFill>
                <a:srgbClr val="66FF66"/>
              </a:solidFill>
              <a:latin typeface="Comic Sans MS" pitchFamily="66" charset="0"/>
            </a:endParaRPr>
          </a:p>
        </p:txBody>
      </p:sp>
      <p:sp>
        <p:nvSpPr>
          <p:cNvPr id="62622" name="Rectangle 158"/>
          <p:cNvSpPr>
            <a:spLocks noChangeArrowheads="1"/>
          </p:cNvSpPr>
          <p:nvPr/>
        </p:nvSpPr>
        <p:spPr bwMode="auto">
          <a:xfrm>
            <a:off x="2552700" y="2565400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1400" b="1">
                <a:solidFill>
                  <a:srgbClr val="66FF66"/>
                </a:solidFill>
                <a:latin typeface="Comic Sans MS" pitchFamily="66" charset="0"/>
              </a:rPr>
              <a:t>C2,3,5</a:t>
            </a:r>
            <a:endParaRPr lang="en-GB" sz="1400" b="1">
              <a:solidFill>
                <a:srgbClr val="66FF66"/>
              </a:solidFill>
              <a:latin typeface="Comic Sans MS" pitchFamily="66" charset="0"/>
            </a:endParaRPr>
          </a:p>
        </p:txBody>
      </p:sp>
      <p:sp>
        <p:nvSpPr>
          <p:cNvPr id="62623" name="Rectangle 159"/>
          <p:cNvSpPr>
            <a:spLocks noChangeArrowheads="1"/>
          </p:cNvSpPr>
          <p:nvPr/>
        </p:nvSpPr>
        <p:spPr bwMode="auto">
          <a:xfrm>
            <a:off x="2011363" y="4005263"/>
            <a:ext cx="40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66FF66"/>
                </a:solidFill>
                <a:latin typeface="Comic Sans MS" pitchFamily="66" charset="0"/>
              </a:rPr>
              <a:t>C4</a:t>
            </a:r>
            <a:endParaRPr lang="en-GB" sz="1400" b="1">
              <a:solidFill>
                <a:srgbClr val="66FF66"/>
              </a:solidFill>
              <a:latin typeface="Comic Sans MS" pitchFamily="66" charset="0"/>
            </a:endParaRPr>
          </a:p>
        </p:txBody>
      </p:sp>
      <p:sp>
        <p:nvSpPr>
          <p:cNvPr id="62624" name="Freeform 160"/>
          <p:cNvSpPr>
            <a:spLocks/>
          </p:cNvSpPr>
          <p:nvPr/>
        </p:nvSpPr>
        <p:spPr bwMode="auto">
          <a:xfrm>
            <a:off x="179388" y="2716213"/>
            <a:ext cx="4030662" cy="2460625"/>
          </a:xfrm>
          <a:custGeom>
            <a:avLst/>
            <a:gdLst>
              <a:gd name="T0" fmla="*/ 61291 w 2499"/>
              <a:gd name="T1" fmla="*/ 2431714 h 1532"/>
              <a:gd name="T2" fmla="*/ 125807 w 2499"/>
              <a:gd name="T3" fmla="*/ 2420471 h 1532"/>
              <a:gd name="T4" fmla="*/ 188710 w 2499"/>
              <a:gd name="T5" fmla="*/ 2422077 h 1532"/>
              <a:gd name="T6" fmla="*/ 251614 w 2499"/>
              <a:gd name="T7" fmla="*/ 2425290 h 1532"/>
              <a:gd name="T8" fmla="*/ 314517 w 2499"/>
              <a:gd name="T9" fmla="*/ 2418865 h 1532"/>
              <a:gd name="T10" fmla="*/ 377421 w 2499"/>
              <a:gd name="T11" fmla="*/ 2431714 h 1532"/>
              <a:gd name="T12" fmla="*/ 440324 w 2499"/>
              <a:gd name="T13" fmla="*/ 2420471 h 1532"/>
              <a:gd name="T14" fmla="*/ 504841 w 2499"/>
              <a:gd name="T15" fmla="*/ 2407622 h 1532"/>
              <a:gd name="T16" fmla="*/ 567744 w 2499"/>
              <a:gd name="T17" fmla="*/ 2401197 h 1532"/>
              <a:gd name="T18" fmla="*/ 630648 w 2499"/>
              <a:gd name="T19" fmla="*/ 2406016 h 1532"/>
              <a:gd name="T20" fmla="*/ 693551 w 2499"/>
              <a:gd name="T21" fmla="*/ 2418865 h 1532"/>
              <a:gd name="T22" fmla="*/ 758068 w 2499"/>
              <a:gd name="T23" fmla="*/ 2425290 h 1532"/>
              <a:gd name="T24" fmla="*/ 820971 w 2499"/>
              <a:gd name="T25" fmla="*/ 2423684 h 1532"/>
              <a:gd name="T26" fmla="*/ 882262 w 2499"/>
              <a:gd name="T27" fmla="*/ 2422077 h 1532"/>
              <a:gd name="T28" fmla="*/ 946778 w 2499"/>
              <a:gd name="T29" fmla="*/ 2414047 h 1532"/>
              <a:gd name="T30" fmla="*/ 1008069 w 2499"/>
              <a:gd name="T31" fmla="*/ 2425290 h 1532"/>
              <a:gd name="T32" fmla="*/ 1074198 w 2499"/>
              <a:gd name="T33" fmla="*/ 2422077 h 1532"/>
              <a:gd name="T34" fmla="*/ 1137101 w 2499"/>
              <a:gd name="T35" fmla="*/ 2417259 h 1532"/>
              <a:gd name="T36" fmla="*/ 1200005 w 2499"/>
              <a:gd name="T37" fmla="*/ 2423684 h 1532"/>
              <a:gd name="T38" fmla="*/ 1262908 w 2499"/>
              <a:gd name="T39" fmla="*/ 2406016 h 1532"/>
              <a:gd name="T40" fmla="*/ 1325812 w 2499"/>
              <a:gd name="T41" fmla="*/ 2391560 h 1532"/>
              <a:gd name="T42" fmla="*/ 1390328 w 2499"/>
              <a:gd name="T43" fmla="*/ 2222915 h 1532"/>
              <a:gd name="T44" fmla="*/ 1453232 w 2499"/>
              <a:gd name="T45" fmla="*/ 1696097 h 1532"/>
              <a:gd name="T46" fmla="*/ 1516135 w 2499"/>
              <a:gd name="T47" fmla="*/ 1831014 h 1532"/>
              <a:gd name="T48" fmla="*/ 1579039 w 2499"/>
              <a:gd name="T49" fmla="*/ 2255038 h 1532"/>
              <a:gd name="T50" fmla="*/ 1641942 w 2499"/>
              <a:gd name="T51" fmla="*/ 2353013 h 1532"/>
              <a:gd name="T52" fmla="*/ 1704846 w 2499"/>
              <a:gd name="T53" fmla="*/ 2383530 h 1532"/>
              <a:gd name="T54" fmla="*/ 1769362 w 2499"/>
              <a:gd name="T55" fmla="*/ 2409228 h 1532"/>
              <a:gd name="T56" fmla="*/ 1830653 w 2499"/>
              <a:gd name="T57" fmla="*/ 2414047 h 1532"/>
              <a:gd name="T58" fmla="*/ 1895169 w 2499"/>
              <a:gd name="T59" fmla="*/ 2417259 h 1532"/>
              <a:gd name="T60" fmla="*/ 1958073 w 2499"/>
              <a:gd name="T61" fmla="*/ 2346588 h 1532"/>
              <a:gd name="T62" fmla="*/ 2022589 w 2499"/>
              <a:gd name="T63" fmla="*/ 2014115 h 1532"/>
              <a:gd name="T64" fmla="*/ 2083880 w 2499"/>
              <a:gd name="T65" fmla="*/ 2107272 h 1532"/>
              <a:gd name="T66" fmla="*/ 2148396 w 2499"/>
              <a:gd name="T67" fmla="*/ 2081573 h 1532"/>
              <a:gd name="T68" fmla="*/ 2211299 w 2499"/>
              <a:gd name="T69" fmla="*/ 2137789 h 1532"/>
              <a:gd name="T70" fmla="*/ 2274203 w 2499"/>
              <a:gd name="T71" fmla="*/ 2206853 h 1532"/>
              <a:gd name="T72" fmla="*/ 2338719 w 2499"/>
              <a:gd name="T73" fmla="*/ 2084786 h 1532"/>
              <a:gd name="T74" fmla="*/ 2401623 w 2499"/>
              <a:gd name="T75" fmla="*/ 1003845 h 1532"/>
              <a:gd name="T76" fmla="*/ 2464526 w 2499"/>
              <a:gd name="T77" fmla="*/ 35335 h 1532"/>
              <a:gd name="T78" fmla="*/ 2527430 w 2499"/>
              <a:gd name="T79" fmla="*/ 653704 h 1532"/>
              <a:gd name="T80" fmla="*/ 2590333 w 2499"/>
              <a:gd name="T81" fmla="*/ 2030176 h 1532"/>
              <a:gd name="T82" fmla="*/ 2654850 w 2499"/>
              <a:gd name="T83" fmla="*/ 2296798 h 1532"/>
              <a:gd name="T84" fmla="*/ 2717753 w 2499"/>
              <a:gd name="T85" fmla="*/ 2330527 h 1532"/>
              <a:gd name="T86" fmla="*/ 2780656 w 2499"/>
              <a:gd name="T87" fmla="*/ 2197216 h 1532"/>
              <a:gd name="T88" fmla="*/ 2843560 w 2499"/>
              <a:gd name="T89" fmla="*/ 1654337 h 1532"/>
              <a:gd name="T90" fmla="*/ 2906463 w 2499"/>
              <a:gd name="T91" fmla="*/ 1994841 h 1532"/>
              <a:gd name="T92" fmla="*/ 2970980 w 2499"/>
              <a:gd name="T93" fmla="*/ 2282342 h 1532"/>
              <a:gd name="T94" fmla="*/ 3033883 w 2499"/>
              <a:gd name="T95" fmla="*/ 2389954 h 1532"/>
              <a:gd name="T96" fmla="*/ 3096787 w 2499"/>
              <a:gd name="T97" fmla="*/ 2414047 h 1532"/>
              <a:gd name="T98" fmla="*/ 3159690 w 2499"/>
              <a:gd name="T99" fmla="*/ 2433320 h 1532"/>
              <a:gd name="T100" fmla="*/ 3222594 w 2499"/>
              <a:gd name="T101" fmla="*/ 2447776 h 1532"/>
              <a:gd name="T102" fmla="*/ 3287110 w 2499"/>
              <a:gd name="T103" fmla="*/ 2436533 h 1532"/>
              <a:gd name="T104" fmla="*/ 3348401 w 2499"/>
              <a:gd name="T105" fmla="*/ 2433320 h 1532"/>
              <a:gd name="T106" fmla="*/ 3412918 w 2499"/>
              <a:gd name="T107" fmla="*/ 2434927 h 1532"/>
              <a:gd name="T108" fmla="*/ 3475821 w 2499"/>
              <a:gd name="T109" fmla="*/ 2449382 h 1532"/>
              <a:gd name="T110" fmla="*/ 3538725 w 2499"/>
              <a:gd name="T111" fmla="*/ 2442957 h 1532"/>
              <a:gd name="T112" fmla="*/ 3603241 w 2499"/>
              <a:gd name="T113" fmla="*/ 2428502 h 1532"/>
              <a:gd name="T114" fmla="*/ 3666144 w 2499"/>
              <a:gd name="T115" fmla="*/ 2444563 h 1532"/>
              <a:gd name="T116" fmla="*/ 3729048 w 2499"/>
              <a:gd name="T117" fmla="*/ 2434927 h 1532"/>
              <a:gd name="T118" fmla="*/ 3791951 w 2499"/>
              <a:gd name="T119" fmla="*/ 2406016 h 1532"/>
              <a:gd name="T120" fmla="*/ 3854855 w 2499"/>
              <a:gd name="T121" fmla="*/ 2415653 h 1532"/>
              <a:gd name="T122" fmla="*/ 3919371 w 2499"/>
              <a:gd name="T123" fmla="*/ 2404410 h 1532"/>
              <a:gd name="T124" fmla="*/ 3982275 w 2499"/>
              <a:gd name="T125" fmla="*/ 2420471 h 15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99"/>
              <a:gd name="T190" fmla="*/ 0 h 1532"/>
              <a:gd name="T191" fmla="*/ 2499 w 2499"/>
              <a:gd name="T192" fmla="*/ 1532 h 15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99" h="1532">
                <a:moveTo>
                  <a:pt x="0" y="1512"/>
                </a:moveTo>
                <a:lnTo>
                  <a:pt x="1" y="1512"/>
                </a:lnTo>
                <a:lnTo>
                  <a:pt x="3" y="1512"/>
                </a:lnTo>
                <a:lnTo>
                  <a:pt x="4" y="1512"/>
                </a:lnTo>
                <a:lnTo>
                  <a:pt x="5" y="1512"/>
                </a:lnTo>
                <a:lnTo>
                  <a:pt x="6" y="1512"/>
                </a:lnTo>
                <a:lnTo>
                  <a:pt x="8" y="1515"/>
                </a:lnTo>
                <a:lnTo>
                  <a:pt x="9" y="1516"/>
                </a:lnTo>
                <a:lnTo>
                  <a:pt x="10" y="1515"/>
                </a:lnTo>
                <a:lnTo>
                  <a:pt x="10" y="1514"/>
                </a:lnTo>
                <a:lnTo>
                  <a:pt x="12" y="1510"/>
                </a:lnTo>
                <a:lnTo>
                  <a:pt x="13" y="1509"/>
                </a:lnTo>
                <a:lnTo>
                  <a:pt x="14" y="1506"/>
                </a:lnTo>
                <a:lnTo>
                  <a:pt x="15" y="1506"/>
                </a:lnTo>
                <a:lnTo>
                  <a:pt x="17" y="1508"/>
                </a:lnTo>
                <a:lnTo>
                  <a:pt x="17" y="1509"/>
                </a:lnTo>
                <a:lnTo>
                  <a:pt x="19" y="1512"/>
                </a:lnTo>
                <a:lnTo>
                  <a:pt x="21" y="1514"/>
                </a:lnTo>
                <a:lnTo>
                  <a:pt x="22" y="1515"/>
                </a:lnTo>
                <a:lnTo>
                  <a:pt x="23" y="1514"/>
                </a:lnTo>
                <a:lnTo>
                  <a:pt x="25" y="1510"/>
                </a:lnTo>
                <a:lnTo>
                  <a:pt x="26" y="1510"/>
                </a:lnTo>
                <a:lnTo>
                  <a:pt x="27" y="1507"/>
                </a:lnTo>
                <a:lnTo>
                  <a:pt x="28" y="1507"/>
                </a:lnTo>
                <a:lnTo>
                  <a:pt x="30" y="1509"/>
                </a:lnTo>
                <a:lnTo>
                  <a:pt x="32" y="1513"/>
                </a:lnTo>
                <a:lnTo>
                  <a:pt x="32" y="1514"/>
                </a:lnTo>
                <a:lnTo>
                  <a:pt x="34" y="1517"/>
                </a:lnTo>
                <a:lnTo>
                  <a:pt x="35" y="1517"/>
                </a:lnTo>
                <a:lnTo>
                  <a:pt x="36" y="1516"/>
                </a:lnTo>
                <a:lnTo>
                  <a:pt x="37" y="1516"/>
                </a:lnTo>
                <a:lnTo>
                  <a:pt x="38" y="1514"/>
                </a:lnTo>
                <a:lnTo>
                  <a:pt x="39" y="1514"/>
                </a:lnTo>
                <a:lnTo>
                  <a:pt x="41" y="1515"/>
                </a:lnTo>
                <a:lnTo>
                  <a:pt x="42" y="1515"/>
                </a:lnTo>
                <a:lnTo>
                  <a:pt x="43" y="1515"/>
                </a:lnTo>
                <a:lnTo>
                  <a:pt x="45" y="1513"/>
                </a:lnTo>
                <a:lnTo>
                  <a:pt x="47" y="1511"/>
                </a:lnTo>
                <a:lnTo>
                  <a:pt x="49" y="1511"/>
                </a:lnTo>
                <a:lnTo>
                  <a:pt x="51" y="1511"/>
                </a:lnTo>
                <a:lnTo>
                  <a:pt x="52" y="1511"/>
                </a:lnTo>
                <a:lnTo>
                  <a:pt x="54" y="1512"/>
                </a:lnTo>
                <a:lnTo>
                  <a:pt x="54" y="1513"/>
                </a:lnTo>
                <a:lnTo>
                  <a:pt x="55" y="1513"/>
                </a:lnTo>
                <a:lnTo>
                  <a:pt x="56" y="1513"/>
                </a:lnTo>
                <a:lnTo>
                  <a:pt x="58" y="1511"/>
                </a:lnTo>
                <a:lnTo>
                  <a:pt x="59" y="1511"/>
                </a:lnTo>
                <a:lnTo>
                  <a:pt x="60" y="1511"/>
                </a:lnTo>
                <a:lnTo>
                  <a:pt x="60" y="1512"/>
                </a:lnTo>
                <a:lnTo>
                  <a:pt x="62" y="1514"/>
                </a:lnTo>
                <a:lnTo>
                  <a:pt x="63" y="1514"/>
                </a:lnTo>
                <a:lnTo>
                  <a:pt x="64" y="1515"/>
                </a:lnTo>
                <a:lnTo>
                  <a:pt x="65" y="1515"/>
                </a:lnTo>
                <a:lnTo>
                  <a:pt x="67" y="1512"/>
                </a:lnTo>
                <a:lnTo>
                  <a:pt x="69" y="1506"/>
                </a:lnTo>
                <a:lnTo>
                  <a:pt x="69" y="1505"/>
                </a:lnTo>
                <a:lnTo>
                  <a:pt x="71" y="1501"/>
                </a:lnTo>
                <a:lnTo>
                  <a:pt x="73" y="1505"/>
                </a:lnTo>
                <a:lnTo>
                  <a:pt x="74" y="1507"/>
                </a:lnTo>
                <a:lnTo>
                  <a:pt x="75" y="1512"/>
                </a:lnTo>
                <a:lnTo>
                  <a:pt x="76" y="1512"/>
                </a:lnTo>
                <a:lnTo>
                  <a:pt x="78" y="1507"/>
                </a:lnTo>
                <a:lnTo>
                  <a:pt x="78" y="1506"/>
                </a:lnTo>
                <a:lnTo>
                  <a:pt x="79" y="1504"/>
                </a:lnTo>
                <a:lnTo>
                  <a:pt x="80" y="1506"/>
                </a:lnTo>
                <a:lnTo>
                  <a:pt x="82" y="1514"/>
                </a:lnTo>
                <a:lnTo>
                  <a:pt x="83" y="1516"/>
                </a:lnTo>
                <a:lnTo>
                  <a:pt x="84" y="1514"/>
                </a:lnTo>
                <a:lnTo>
                  <a:pt x="84" y="1512"/>
                </a:lnTo>
                <a:lnTo>
                  <a:pt x="86" y="1503"/>
                </a:lnTo>
                <a:lnTo>
                  <a:pt x="88" y="1501"/>
                </a:lnTo>
                <a:lnTo>
                  <a:pt x="88" y="1502"/>
                </a:lnTo>
                <a:lnTo>
                  <a:pt x="89" y="1503"/>
                </a:lnTo>
                <a:lnTo>
                  <a:pt x="91" y="1506"/>
                </a:lnTo>
                <a:lnTo>
                  <a:pt x="93" y="1501"/>
                </a:lnTo>
                <a:lnTo>
                  <a:pt x="93" y="1500"/>
                </a:lnTo>
                <a:lnTo>
                  <a:pt x="95" y="1497"/>
                </a:lnTo>
                <a:lnTo>
                  <a:pt x="97" y="1499"/>
                </a:lnTo>
                <a:lnTo>
                  <a:pt x="98" y="1499"/>
                </a:lnTo>
                <a:lnTo>
                  <a:pt x="99" y="1498"/>
                </a:lnTo>
                <a:lnTo>
                  <a:pt x="100" y="1498"/>
                </a:lnTo>
                <a:lnTo>
                  <a:pt x="102" y="1500"/>
                </a:lnTo>
                <a:lnTo>
                  <a:pt x="102" y="1501"/>
                </a:lnTo>
                <a:lnTo>
                  <a:pt x="104" y="1505"/>
                </a:lnTo>
                <a:lnTo>
                  <a:pt x="105" y="1506"/>
                </a:lnTo>
                <a:lnTo>
                  <a:pt x="106" y="1504"/>
                </a:lnTo>
                <a:lnTo>
                  <a:pt x="108" y="1499"/>
                </a:lnTo>
                <a:lnTo>
                  <a:pt x="109" y="1499"/>
                </a:lnTo>
                <a:lnTo>
                  <a:pt x="110" y="1500"/>
                </a:lnTo>
                <a:lnTo>
                  <a:pt x="111" y="1500"/>
                </a:lnTo>
                <a:lnTo>
                  <a:pt x="112" y="1504"/>
                </a:lnTo>
                <a:lnTo>
                  <a:pt x="113" y="1505"/>
                </a:lnTo>
                <a:lnTo>
                  <a:pt x="115" y="1508"/>
                </a:lnTo>
                <a:lnTo>
                  <a:pt x="116" y="1509"/>
                </a:lnTo>
                <a:lnTo>
                  <a:pt x="117" y="1508"/>
                </a:lnTo>
                <a:lnTo>
                  <a:pt x="119" y="1504"/>
                </a:lnTo>
                <a:lnTo>
                  <a:pt x="121" y="1502"/>
                </a:lnTo>
                <a:lnTo>
                  <a:pt x="121" y="1503"/>
                </a:lnTo>
                <a:lnTo>
                  <a:pt x="123" y="1505"/>
                </a:lnTo>
                <a:lnTo>
                  <a:pt x="124" y="1506"/>
                </a:lnTo>
                <a:lnTo>
                  <a:pt x="125" y="1507"/>
                </a:lnTo>
                <a:lnTo>
                  <a:pt x="126" y="1507"/>
                </a:lnTo>
                <a:lnTo>
                  <a:pt x="128" y="1506"/>
                </a:lnTo>
                <a:lnTo>
                  <a:pt x="130" y="1507"/>
                </a:lnTo>
                <a:lnTo>
                  <a:pt x="130" y="1508"/>
                </a:lnTo>
                <a:lnTo>
                  <a:pt x="132" y="1511"/>
                </a:lnTo>
                <a:lnTo>
                  <a:pt x="132" y="1512"/>
                </a:lnTo>
                <a:lnTo>
                  <a:pt x="133" y="1512"/>
                </a:lnTo>
                <a:lnTo>
                  <a:pt x="135" y="1511"/>
                </a:lnTo>
                <a:lnTo>
                  <a:pt x="136" y="1508"/>
                </a:lnTo>
                <a:lnTo>
                  <a:pt x="137" y="1508"/>
                </a:lnTo>
                <a:lnTo>
                  <a:pt x="139" y="1506"/>
                </a:lnTo>
                <a:lnTo>
                  <a:pt x="141" y="1506"/>
                </a:lnTo>
                <a:lnTo>
                  <a:pt x="143" y="1508"/>
                </a:lnTo>
                <a:lnTo>
                  <a:pt x="143" y="1509"/>
                </a:lnTo>
                <a:lnTo>
                  <a:pt x="144" y="1509"/>
                </a:lnTo>
                <a:lnTo>
                  <a:pt x="145" y="1509"/>
                </a:lnTo>
                <a:lnTo>
                  <a:pt x="147" y="1506"/>
                </a:lnTo>
                <a:lnTo>
                  <a:pt x="148" y="1506"/>
                </a:lnTo>
                <a:lnTo>
                  <a:pt x="149" y="1504"/>
                </a:lnTo>
                <a:lnTo>
                  <a:pt x="150" y="1505"/>
                </a:lnTo>
                <a:lnTo>
                  <a:pt x="152" y="1511"/>
                </a:lnTo>
                <a:lnTo>
                  <a:pt x="152" y="1512"/>
                </a:lnTo>
                <a:lnTo>
                  <a:pt x="154" y="1516"/>
                </a:lnTo>
                <a:lnTo>
                  <a:pt x="154" y="1515"/>
                </a:lnTo>
                <a:lnTo>
                  <a:pt x="156" y="1510"/>
                </a:lnTo>
                <a:lnTo>
                  <a:pt x="156" y="1509"/>
                </a:lnTo>
                <a:lnTo>
                  <a:pt x="158" y="1503"/>
                </a:lnTo>
                <a:lnTo>
                  <a:pt x="160" y="1500"/>
                </a:lnTo>
                <a:lnTo>
                  <a:pt x="161" y="1500"/>
                </a:lnTo>
                <a:lnTo>
                  <a:pt x="162" y="1499"/>
                </a:lnTo>
                <a:lnTo>
                  <a:pt x="163" y="1500"/>
                </a:lnTo>
                <a:lnTo>
                  <a:pt x="165" y="1503"/>
                </a:lnTo>
                <a:lnTo>
                  <a:pt x="165" y="1504"/>
                </a:lnTo>
                <a:lnTo>
                  <a:pt x="167" y="1508"/>
                </a:lnTo>
                <a:lnTo>
                  <a:pt x="169" y="1507"/>
                </a:lnTo>
                <a:lnTo>
                  <a:pt x="171" y="1505"/>
                </a:lnTo>
                <a:lnTo>
                  <a:pt x="172" y="1505"/>
                </a:lnTo>
                <a:lnTo>
                  <a:pt x="173" y="1504"/>
                </a:lnTo>
                <a:lnTo>
                  <a:pt x="174" y="1503"/>
                </a:lnTo>
                <a:lnTo>
                  <a:pt x="176" y="1499"/>
                </a:lnTo>
                <a:lnTo>
                  <a:pt x="177" y="1498"/>
                </a:lnTo>
                <a:lnTo>
                  <a:pt x="178" y="1499"/>
                </a:lnTo>
                <a:lnTo>
                  <a:pt x="180" y="1503"/>
                </a:lnTo>
                <a:lnTo>
                  <a:pt x="180" y="1504"/>
                </a:lnTo>
                <a:lnTo>
                  <a:pt x="182" y="1506"/>
                </a:lnTo>
                <a:lnTo>
                  <a:pt x="184" y="1506"/>
                </a:lnTo>
                <a:lnTo>
                  <a:pt x="185" y="1506"/>
                </a:lnTo>
                <a:lnTo>
                  <a:pt x="186" y="1507"/>
                </a:lnTo>
                <a:lnTo>
                  <a:pt x="187" y="1508"/>
                </a:lnTo>
                <a:lnTo>
                  <a:pt x="189" y="1507"/>
                </a:lnTo>
                <a:lnTo>
                  <a:pt x="190" y="1507"/>
                </a:lnTo>
                <a:lnTo>
                  <a:pt x="191" y="1507"/>
                </a:lnTo>
                <a:lnTo>
                  <a:pt x="191" y="1508"/>
                </a:lnTo>
                <a:lnTo>
                  <a:pt x="193" y="1508"/>
                </a:lnTo>
                <a:lnTo>
                  <a:pt x="195" y="1506"/>
                </a:lnTo>
                <a:lnTo>
                  <a:pt x="197" y="1505"/>
                </a:lnTo>
                <a:lnTo>
                  <a:pt x="198" y="1506"/>
                </a:lnTo>
                <a:lnTo>
                  <a:pt x="200" y="1508"/>
                </a:lnTo>
                <a:lnTo>
                  <a:pt x="202" y="1508"/>
                </a:lnTo>
                <a:lnTo>
                  <a:pt x="204" y="1509"/>
                </a:lnTo>
                <a:lnTo>
                  <a:pt x="206" y="1510"/>
                </a:lnTo>
                <a:lnTo>
                  <a:pt x="208" y="1507"/>
                </a:lnTo>
                <a:lnTo>
                  <a:pt x="209" y="1506"/>
                </a:lnTo>
                <a:lnTo>
                  <a:pt x="210" y="1507"/>
                </a:lnTo>
                <a:lnTo>
                  <a:pt x="211" y="1507"/>
                </a:lnTo>
                <a:lnTo>
                  <a:pt x="213" y="1512"/>
                </a:lnTo>
                <a:lnTo>
                  <a:pt x="214" y="1513"/>
                </a:lnTo>
                <a:lnTo>
                  <a:pt x="215" y="1512"/>
                </a:lnTo>
                <a:lnTo>
                  <a:pt x="217" y="1510"/>
                </a:lnTo>
                <a:lnTo>
                  <a:pt x="219" y="1512"/>
                </a:lnTo>
                <a:lnTo>
                  <a:pt x="221" y="1509"/>
                </a:lnTo>
                <a:lnTo>
                  <a:pt x="222" y="1508"/>
                </a:lnTo>
                <a:lnTo>
                  <a:pt x="223" y="1505"/>
                </a:lnTo>
                <a:lnTo>
                  <a:pt x="224" y="1505"/>
                </a:lnTo>
                <a:lnTo>
                  <a:pt x="226" y="1507"/>
                </a:lnTo>
                <a:lnTo>
                  <a:pt x="228" y="1506"/>
                </a:lnTo>
                <a:lnTo>
                  <a:pt x="228" y="1505"/>
                </a:lnTo>
                <a:lnTo>
                  <a:pt x="230" y="1503"/>
                </a:lnTo>
                <a:lnTo>
                  <a:pt x="232" y="1509"/>
                </a:lnTo>
                <a:lnTo>
                  <a:pt x="233" y="1510"/>
                </a:lnTo>
                <a:lnTo>
                  <a:pt x="234" y="1514"/>
                </a:lnTo>
                <a:lnTo>
                  <a:pt x="235" y="1514"/>
                </a:lnTo>
                <a:lnTo>
                  <a:pt x="237" y="1513"/>
                </a:lnTo>
                <a:lnTo>
                  <a:pt x="239" y="1512"/>
                </a:lnTo>
                <a:lnTo>
                  <a:pt x="241" y="1511"/>
                </a:lnTo>
                <a:lnTo>
                  <a:pt x="242" y="1511"/>
                </a:lnTo>
                <a:lnTo>
                  <a:pt x="243" y="1511"/>
                </a:lnTo>
                <a:lnTo>
                  <a:pt x="243" y="1512"/>
                </a:lnTo>
                <a:lnTo>
                  <a:pt x="245" y="1514"/>
                </a:lnTo>
                <a:lnTo>
                  <a:pt x="246" y="1514"/>
                </a:lnTo>
                <a:lnTo>
                  <a:pt x="247" y="1515"/>
                </a:lnTo>
                <a:lnTo>
                  <a:pt x="248" y="1514"/>
                </a:lnTo>
                <a:lnTo>
                  <a:pt x="250" y="1510"/>
                </a:lnTo>
                <a:lnTo>
                  <a:pt x="252" y="1507"/>
                </a:lnTo>
                <a:lnTo>
                  <a:pt x="252" y="1506"/>
                </a:lnTo>
                <a:lnTo>
                  <a:pt x="254" y="1505"/>
                </a:lnTo>
                <a:lnTo>
                  <a:pt x="256" y="1505"/>
                </a:lnTo>
                <a:lnTo>
                  <a:pt x="257" y="1505"/>
                </a:lnTo>
                <a:lnTo>
                  <a:pt x="258" y="1504"/>
                </a:lnTo>
                <a:lnTo>
                  <a:pt x="259" y="1504"/>
                </a:lnTo>
                <a:lnTo>
                  <a:pt x="261" y="1503"/>
                </a:lnTo>
                <a:lnTo>
                  <a:pt x="263" y="1504"/>
                </a:lnTo>
                <a:lnTo>
                  <a:pt x="265" y="1506"/>
                </a:lnTo>
                <a:lnTo>
                  <a:pt x="267" y="1504"/>
                </a:lnTo>
                <a:lnTo>
                  <a:pt x="269" y="1503"/>
                </a:lnTo>
                <a:lnTo>
                  <a:pt x="270" y="1504"/>
                </a:lnTo>
                <a:lnTo>
                  <a:pt x="271" y="1506"/>
                </a:lnTo>
                <a:lnTo>
                  <a:pt x="272" y="1507"/>
                </a:lnTo>
                <a:lnTo>
                  <a:pt x="273" y="1507"/>
                </a:lnTo>
                <a:lnTo>
                  <a:pt x="274" y="1507"/>
                </a:lnTo>
                <a:lnTo>
                  <a:pt x="276" y="1506"/>
                </a:lnTo>
                <a:lnTo>
                  <a:pt x="278" y="1506"/>
                </a:lnTo>
                <a:lnTo>
                  <a:pt x="278" y="1507"/>
                </a:lnTo>
                <a:lnTo>
                  <a:pt x="280" y="1505"/>
                </a:lnTo>
                <a:lnTo>
                  <a:pt x="282" y="1502"/>
                </a:lnTo>
                <a:lnTo>
                  <a:pt x="283" y="1502"/>
                </a:lnTo>
                <a:lnTo>
                  <a:pt x="284" y="1501"/>
                </a:lnTo>
                <a:lnTo>
                  <a:pt x="285" y="1502"/>
                </a:lnTo>
                <a:lnTo>
                  <a:pt x="287" y="1505"/>
                </a:lnTo>
                <a:lnTo>
                  <a:pt x="287" y="1506"/>
                </a:lnTo>
                <a:lnTo>
                  <a:pt x="289" y="1509"/>
                </a:lnTo>
                <a:lnTo>
                  <a:pt x="290" y="1510"/>
                </a:lnTo>
                <a:lnTo>
                  <a:pt x="291" y="1509"/>
                </a:lnTo>
                <a:lnTo>
                  <a:pt x="291" y="1508"/>
                </a:lnTo>
                <a:lnTo>
                  <a:pt x="293" y="1505"/>
                </a:lnTo>
                <a:lnTo>
                  <a:pt x="294" y="1504"/>
                </a:lnTo>
                <a:lnTo>
                  <a:pt x="295" y="1505"/>
                </a:lnTo>
                <a:lnTo>
                  <a:pt x="296" y="1506"/>
                </a:lnTo>
                <a:lnTo>
                  <a:pt x="298" y="1509"/>
                </a:lnTo>
                <a:lnTo>
                  <a:pt x="300" y="1510"/>
                </a:lnTo>
                <a:lnTo>
                  <a:pt x="302" y="1510"/>
                </a:lnTo>
                <a:lnTo>
                  <a:pt x="304" y="1508"/>
                </a:lnTo>
                <a:lnTo>
                  <a:pt x="304" y="1507"/>
                </a:lnTo>
                <a:lnTo>
                  <a:pt x="306" y="1506"/>
                </a:lnTo>
                <a:lnTo>
                  <a:pt x="307" y="1506"/>
                </a:lnTo>
                <a:lnTo>
                  <a:pt x="308" y="1506"/>
                </a:lnTo>
                <a:lnTo>
                  <a:pt x="309" y="1507"/>
                </a:lnTo>
                <a:lnTo>
                  <a:pt x="311" y="1505"/>
                </a:lnTo>
                <a:lnTo>
                  <a:pt x="313" y="1499"/>
                </a:lnTo>
                <a:lnTo>
                  <a:pt x="315" y="1496"/>
                </a:lnTo>
                <a:lnTo>
                  <a:pt x="317" y="1498"/>
                </a:lnTo>
                <a:lnTo>
                  <a:pt x="317" y="1499"/>
                </a:lnTo>
                <a:lnTo>
                  <a:pt x="319" y="1500"/>
                </a:lnTo>
                <a:lnTo>
                  <a:pt x="320" y="1501"/>
                </a:lnTo>
                <a:lnTo>
                  <a:pt x="321" y="1501"/>
                </a:lnTo>
                <a:lnTo>
                  <a:pt x="322" y="1502"/>
                </a:lnTo>
                <a:lnTo>
                  <a:pt x="324" y="1503"/>
                </a:lnTo>
                <a:lnTo>
                  <a:pt x="325" y="1503"/>
                </a:lnTo>
                <a:lnTo>
                  <a:pt x="326" y="1503"/>
                </a:lnTo>
                <a:lnTo>
                  <a:pt x="326" y="1502"/>
                </a:lnTo>
                <a:lnTo>
                  <a:pt x="328" y="1501"/>
                </a:lnTo>
                <a:lnTo>
                  <a:pt x="329" y="1500"/>
                </a:lnTo>
                <a:lnTo>
                  <a:pt x="330" y="1500"/>
                </a:lnTo>
                <a:lnTo>
                  <a:pt x="331" y="1501"/>
                </a:lnTo>
                <a:lnTo>
                  <a:pt x="332" y="1502"/>
                </a:lnTo>
                <a:lnTo>
                  <a:pt x="333" y="1502"/>
                </a:lnTo>
                <a:lnTo>
                  <a:pt x="335" y="1501"/>
                </a:lnTo>
                <a:lnTo>
                  <a:pt x="337" y="1500"/>
                </a:lnTo>
                <a:lnTo>
                  <a:pt x="339" y="1501"/>
                </a:lnTo>
                <a:lnTo>
                  <a:pt x="340" y="1502"/>
                </a:lnTo>
                <a:lnTo>
                  <a:pt x="341" y="1502"/>
                </a:lnTo>
                <a:lnTo>
                  <a:pt x="343" y="1498"/>
                </a:lnTo>
                <a:lnTo>
                  <a:pt x="344" y="1497"/>
                </a:lnTo>
                <a:lnTo>
                  <a:pt x="345" y="1493"/>
                </a:lnTo>
                <a:lnTo>
                  <a:pt x="346" y="1492"/>
                </a:lnTo>
                <a:lnTo>
                  <a:pt x="348" y="1490"/>
                </a:lnTo>
                <a:lnTo>
                  <a:pt x="349" y="1490"/>
                </a:lnTo>
                <a:lnTo>
                  <a:pt x="350" y="1491"/>
                </a:lnTo>
                <a:lnTo>
                  <a:pt x="352" y="1495"/>
                </a:lnTo>
                <a:lnTo>
                  <a:pt x="354" y="1497"/>
                </a:lnTo>
                <a:lnTo>
                  <a:pt x="356" y="1493"/>
                </a:lnTo>
                <a:lnTo>
                  <a:pt x="357" y="1492"/>
                </a:lnTo>
                <a:lnTo>
                  <a:pt x="358" y="1490"/>
                </a:lnTo>
                <a:lnTo>
                  <a:pt x="359" y="1491"/>
                </a:lnTo>
                <a:lnTo>
                  <a:pt x="361" y="1493"/>
                </a:lnTo>
                <a:lnTo>
                  <a:pt x="363" y="1489"/>
                </a:lnTo>
                <a:lnTo>
                  <a:pt x="363" y="1487"/>
                </a:lnTo>
                <a:lnTo>
                  <a:pt x="365" y="1481"/>
                </a:lnTo>
                <a:lnTo>
                  <a:pt x="366" y="1480"/>
                </a:lnTo>
                <a:lnTo>
                  <a:pt x="367" y="1482"/>
                </a:lnTo>
                <a:lnTo>
                  <a:pt x="368" y="1483"/>
                </a:lnTo>
                <a:lnTo>
                  <a:pt x="369" y="1488"/>
                </a:lnTo>
                <a:lnTo>
                  <a:pt x="370" y="1489"/>
                </a:lnTo>
                <a:lnTo>
                  <a:pt x="372" y="1490"/>
                </a:lnTo>
                <a:lnTo>
                  <a:pt x="374" y="1490"/>
                </a:lnTo>
                <a:lnTo>
                  <a:pt x="376" y="1489"/>
                </a:lnTo>
                <a:lnTo>
                  <a:pt x="378" y="1489"/>
                </a:lnTo>
                <a:lnTo>
                  <a:pt x="380" y="1490"/>
                </a:lnTo>
                <a:lnTo>
                  <a:pt x="381" y="1490"/>
                </a:lnTo>
                <a:lnTo>
                  <a:pt x="382" y="1492"/>
                </a:lnTo>
                <a:lnTo>
                  <a:pt x="383" y="1492"/>
                </a:lnTo>
                <a:lnTo>
                  <a:pt x="385" y="1495"/>
                </a:lnTo>
                <a:lnTo>
                  <a:pt x="387" y="1497"/>
                </a:lnTo>
                <a:lnTo>
                  <a:pt x="387" y="1498"/>
                </a:lnTo>
                <a:lnTo>
                  <a:pt x="389" y="1498"/>
                </a:lnTo>
                <a:lnTo>
                  <a:pt x="391" y="1498"/>
                </a:lnTo>
                <a:lnTo>
                  <a:pt x="392" y="1498"/>
                </a:lnTo>
                <a:lnTo>
                  <a:pt x="393" y="1498"/>
                </a:lnTo>
                <a:lnTo>
                  <a:pt x="394" y="1498"/>
                </a:lnTo>
                <a:lnTo>
                  <a:pt x="395" y="1498"/>
                </a:lnTo>
                <a:lnTo>
                  <a:pt x="396" y="1498"/>
                </a:lnTo>
                <a:lnTo>
                  <a:pt x="398" y="1497"/>
                </a:lnTo>
                <a:lnTo>
                  <a:pt x="400" y="1495"/>
                </a:lnTo>
                <a:lnTo>
                  <a:pt x="400" y="1494"/>
                </a:lnTo>
                <a:lnTo>
                  <a:pt x="402" y="1493"/>
                </a:lnTo>
                <a:lnTo>
                  <a:pt x="404" y="1495"/>
                </a:lnTo>
                <a:lnTo>
                  <a:pt x="405" y="1496"/>
                </a:lnTo>
                <a:lnTo>
                  <a:pt x="406" y="1499"/>
                </a:lnTo>
                <a:lnTo>
                  <a:pt x="407" y="1500"/>
                </a:lnTo>
                <a:lnTo>
                  <a:pt x="409" y="1499"/>
                </a:lnTo>
                <a:lnTo>
                  <a:pt x="411" y="1496"/>
                </a:lnTo>
                <a:lnTo>
                  <a:pt x="412" y="1496"/>
                </a:lnTo>
                <a:lnTo>
                  <a:pt x="413" y="1497"/>
                </a:lnTo>
                <a:lnTo>
                  <a:pt x="415" y="1501"/>
                </a:lnTo>
                <a:lnTo>
                  <a:pt x="417" y="1502"/>
                </a:lnTo>
                <a:lnTo>
                  <a:pt x="418" y="1502"/>
                </a:lnTo>
                <a:lnTo>
                  <a:pt x="419" y="1502"/>
                </a:lnTo>
                <a:lnTo>
                  <a:pt x="420" y="1502"/>
                </a:lnTo>
                <a:lnTo>
                  <a:pt x="422" y="1506"/>
                </a:lnTo>
                <a:lnTo>
                  <a:pt x="424" y="1510"/>
                </a:lnTo>
                <a:lnTo>
                  <a:pt x="424" y="1509"/>
                </a:lnTo>
                <a:lnTo>
                  <a:pt x="426" y="1506"/>
                </a:lnTo>
                <a:lnTo>
                  <a:pt x="426" y="1505"/>
                </a:lnTo>
                <a:lnTo>
                  <a:pt x="428" y="1502"/>
                </a:lnTo>
                <a:lnTo>
                  <a:pt x="429" y="1502"/>
                </a:lnTo>
                <a:lnTo>
                  <a:pt x="430" y="1506"/>
                </a:lnTo>
                <a:lnTo>
                  <a:pt x="431" y="1507"/>
                </a:lnTo>
                <a:lnTo>
                  <a:pt x="433" y="1510"/>
                </a:lnTo>
                <a:lnTo>
                  <a:pt x="435" y="1510"/>
                </a:lnTo>
                <a:lnTo>
                  <a:pt x="435" y="1511"/>
                </a:lnTo>
                <a:lnTo>
                  <a:pt x="437" y="1513"/>
                </a:lnTo>
                <a:lnTo>
                  <a:pt x="438" y="1513"/>
                </a:lnTo>
                <a:lnTo>
                  <a:pt x="439" y="1511"/>
                </a:lnTo>
                <a:lnTo>
                  <a:pt x="439" y="1510"/>
                </a:lnTo>
                <a:lnTo>
                  <a:pt x="441" y="1507"/>
                </a:lnTo>
                <a:lnTo>
                  <a:pt x="442" y="1507"/>
                </a:lnTo>
                <a:lnTo>
                  <a:pt x="443" y="1510"/>
                </a:lnTo>
                <a:lnTo>
                  <a:pt x="444" y="1511"/>
                </a:lnTo>
                <a:lnTo>
                  <a:pt x="446" y="1514"/>
                </a:lnTo>
                <a:lnTo>
                  <a:pt x="447" y="1515"/>
                </a:lnTo>
                <a:lnTo>
                  <a:pt x="448" y="1514"/>
                </a:lnTo>
                <a:lnTo>
                  <a:pt x="450" y="1515"/>
                </a:lnTo>
                <a:lnTo>
                  <a:pt x="451" y="1516"/>
                </a:lnTo>
                <a:lnTo>
                  <a:pt x="452" y="1515"/>
                </a:lnTo>
                <a:lnTo>
                  <a:pt x="454" y="1513"/>
                </a:lnTo>
                <a:lnTo>
                  <a:pt x="455" y="1513"/>
                </a:lnTo>
                <a:lnTo>
                  <a:pt x="457" y="1515"/>
                </a:lnTo>
                <a:lnTo>
                  <a:pt x="458" y="1516"/>
                </a:lnTo>
                <a:lnTo>
                  <a:pt x="459" y="1516"/>
                </a:lnTo>
                <a:lnTo>
                  <a:pt x="461" y="1511"/>
                </a:lnTo>
                <a:lnTo>
                  <a:pt x="461" y="1510"/>
                </a:lnTo>
                <a:lnTo>
                  <a:pt x="463" y="1508"/>
                </a:lnTo>
                <a:lnTo>
                  <a:pt x="465" y="1508"/>
                </a:lnTo>
                <a:lnTo>
                  <a:pt x="466" y="1508"/>
                </a:lnTo>
                <a:lnTo>
                  <a:pt x="467" y="1509"/>
                </a:lnTo>
                <a:lnTo>
                  <a:pt x="468" y="1509"/>
                </a:lnTo>
                <a:lnTo>
                  <a:pt x="470" y="1510"/>
                </a:lnTo>
                <a:lnTo>
                  <a:pt x="472" y="1511"/>
                </a:lnTo>
                <a:lnTo>
                  <a:pt x="474" y="1511"/>
                </a:lnTo>
                <a:lnTo>
                  <a:pt x="474" y="1512"/>
                </a:lnTo>
                <a:lnTo>
                  <a:pt x="476" y="1513"/>
                </a:lnTo>
                <a:lnTo>
                  <a:pt x="476" y="1514"/>
                </a:lnTo>
                <a:lnTo>
                  <a:pt x="478" y="1514"/>
                </a:lnTo>
                <a:lnTo>
                  <a:pt x="479" y="1514"/>
                </a:lnTo>
                <a:lnTo>
                  <a:pt x="480" y="1512"/>
                </a:lnTo>
                <a:lnTo>
                  <a:pt x="482" y="1511"/>
                </a:lnTo>
                <a:lnTo>
                  <a:pt x="483" y="1512"/>
                </a:lnTo>
                <a:lnTo>
                  <a:pt x="485" y="1514"/>
                </a:lnTo>
                <a:lnTo>
                  <a:pt x="487" y="1512"/>
                </a:lnTo>
                <a:lnTo>
                  <a:pt x="487" y="1511"/>
                </a:lnTo>
                <a:lnTo>
                  <a:pt x="489" y="1509"/>
                </a:lnTo>
                <a:lnTo>
                  <a:pt x="491" y="1510"/>
                </a:lnTo>
                <a:lnTo>
                  <a:pt x="492" y="1511"/>
                </a:lnTo>
                <a:lnTo>
                  <a:pt x="494" y="1509"/>
                </a:lnTo>
                <a:lnTo>
                  <a:pt x="496" y="1507"/>
                </a:lnTo>
                <a:lnTo>
                  <a:pt x="498" y="1510"/>
                </a:lnTo>
                <a:lnTo>
                  <a:pt x="498" y="1511"/>
                </a:lnTo>
                <a:lnTo>
                  <a:pt x="500" y="1513"/>
                </a:lnTo>
                <a:lnTo>
                  <a:pt x="500" y="1512"/>
                </a:lnTo>
                <a:lnTo>
                  <a:pt x="502" y="1508"/>
                </a:lnTo>
                <a:lnTo>
                  <a:pt x="503" y="1507"/>
                </a:lnTo>
                <a:lnTo>
                  <a:pt x="504" y="1506"/>
                </a:lnTo>
                <a:lnTo>
                  <a:pt x="505" y="1506"/>
                </a:lnTo>
                <a:lnTo>
                  <a:pt x="507" y="1509"/>
                </a:lnTo>
                <a:lnTo>
                  <a:pt x="508" y="1510"/>
                </a:lnTo>
                <a:lnTo>
                  <a:pt x="509" y="1509"/>
                </a:lnTo>
                <a:lnTo>
                  <a:pt x="510" y="1508"/>
                </a:lnTo>
                <a:lnTo>
                  <a:pt x="511" y="1509"/>
                </a:lnTo>
                <a:lnTo>
                  <a:pt x="513" y="1512"/>
                </a:lnTo>
                <a:lnTo>
                  <a:pt x="513" y="1513"/>
                </a:lnTo>
                <a:lnTo>
                  <a:pt x="514" y="1513"/>
                </a:lnTo>
                <a:lnTo>
                  <a:pt x="516" y="1512"/>
                </a:lnTo>
                <a:lnTo>
                  <a:pt x="517" y="1509"/>
                </a:lnTo>
                <a:lnTo>
                  <a:pt x="518" y="1508"/>
                </a:lnTo>
                <a:lnTo>
                  <a:pt x="520" y="1509"/>
                </a:lnTo>
                <a:lnTo>
                  <a:pt x="520" y="1510"/>
                </a:lnTo>
                <a:lnTo>
                  <a:pt x="522" y="1512"/>
                </a:lnTo>
                <a:lnTo>
                  <a:pt x="524" y="1511"/>
                </a:lnTo>
                <a:lnTo>
                  <a:pt x="526" y="1510"/>
                </a:lnTo>
                <a:lnTo>
                  <a:pt x="527" y="1510"/>
                </a:lnTo>
                <a:lnTo>
                  <a:pt x="528" y="1509"/>
                </a:lnTo>
                <a:lnTo>
                  <a:pt x="529" y="1509"/>
                </a:lnTo>
                <a:lnTo>
                  <a:pt x="530" y="1508"/>
                </a:lnTo>
                <a:lnTo>
                  <a:pt x="531" y="1508"/>
                </a:lnTo>
                <a:lnTo>
                  <a:pt x="533" y="1510"/>
                </a:lnTo>
                <a:lnTo>
                  <a:pt x="534" y="1510"/>
                </a:lnTo>
                <a:lnTo>
                  <a:pt x="535" y="1510"/>
                </a:lnTo>
                <a:lnTo>
                  <a:pt x="535" y="1509"/>
                </a:lnTo>
                <a:lnTo>
                  <a:pt x="537" y="1508"/>
                </a:lnTo>
                <a:lnTo>
                  <a:pt x="539" y="1511"/>
                </a:lnTo>
                <a:lnTo>
                  <a:pt x="540" y="1512"/>
                </a:lnTo>
                <a:lnTo>
                  <a:pt x="541" y="1513"/>
                </a:lnTo>
                <a:lnTo>
                  <a:pt x="542" y="1513"/>
                </a:lnTo>
                <a:lnTo>
                  <a:pt x="544" y="1509"/>
                </a:lnTo>
                <a:lnTo>
                  <a:pt x="544" y="1508"/>
                </a:lnTo>
                <a:lnTo>
                  <a:pt x="545" y="1508"/>
                </a:lnTo>
                <a:lnTo>
                  <a:pt x="546" y="1508"/>
                </a:lnTo>
                <a:lnTo>
                  <a:pt x="547" y="1508"/>
                </a:lnTo>
                <a:lnTo>
                  <a:pt x="548" y="1508"/>
                </a:lnTo>
                <a:lnTo>
                  <a:pt x="550" y="1504"/>
                </a:lnTo>
                <a:lnTo>
                  <a:pt x="551" y="1503"/>
                </a:lnTo>
                <a:lnTo>
                  <a:pt x="552" y="1504"/>
                </a:lnTo>
                <a:lnTo>
                  <a:pt x="553" y="1504"/>
                </a:lnTo>
                <a:lnTo>
                  <a:pt x="555" y="1510"/>
                </a:lnTo>
                <a:lnTo>
                  <a:pt x="555" y="1511"/>
                </a:lnTo>
                <a:lnTo>
                  <a:pt x="557" y="1515"/>
                </a:lnTo>
                <a:lnTo>
                  <a:pt x="557" y="1516"/>
                </a:lnTo>
                <a:lnTo>
                  <a:pt x="559" y="1518"/>
                </a:lnTo>
                <a:lnTo>
                  <a:pt x="561" y="1515"/>
                </a:lnTo>
                <a:lnTo>
                  <a:pt x="561" y="1514"/>
                </a:lnTo>
                <a:lnTo>
                  <a:pt x="563" y="1509"/>
                </a:lnTo>
                <a:lnTo>
                  <a:pt x="564" y="1508"/>
                </a:lnTo>
                <a:lnTo>
                  <a:pt x="566" y="1509"/>
                </a:lnTo>
                <a:lnTo>
                  <a:pt x="567" y="1509"/>
                </a:lnTo>
                <a:lnTo>
                  <a:pt x="568" y="1509"/>
                </a:lnTo>
                <a:lnTo>
                  <a:pt x="570" y="1505"/>
                </a:lnTo>
                <a:lnTo>
                  <a:pt x="571" y="1504"/>
                </a:lnTo>
                <a:lnTo>
                  <a:pt x="572" y="1505"/>
                </a:lnTo>
                <a:lnTo>
                  <a:pt x="574" y="1509"/>
                </a:lnTo>
                <a:lnTo>
                  <a:pt x="575" y="1510"/>
                </a:lnTo>
                <a:lnTo>
                  <a:pt x="576" y="1507"/>
                </a:lnTo>
                <a:lnTo>
                  <a:pt x="577" y="1506"/>
                </a:lnTo>
                <a:lnTo>
                  <a:pt x="578" y="1500"/>
                </a:lnTo>
                <a:lnTo>
                  <a:pt x="579" y="1500"/>
                </a:lnTo>
                <a:lnTo>
                  <a:pt x="581" y="1502"/>
                </a:lnTo>
                <a:lnTo>
                  <a:pt x="581" y="1503"/>
                </a:lnTo>
                <a:lnTo>
                  <a:pt x="583" y="1508"/>
                </a:lnTo>
                <a:lnTo>
                  <a:pt x="585" y="1506"/>
                </a:lnTo>
                <a:lnTo>
                  <a:pt x="585" y="1505"/>
                </a:lnTo>
                <a:lnTo>
                  <a:pt x="587" y="1503"/>
                </a:lnTo>
                <a:lnTo>
                  <a:pt x="589" y="1505"/>
                </a:lnTo>
                <a:lnTo>
                  <a:pt x="591" y="1506"/>
                </a:lnTo>
                <a:lnTo>
                  <a:pt x="592" y="1506"/>
                </a:lnTo>
                <a:lnTo>
                  <a:pt x="592" y="1505"/>
                </a:lnTo>
                <a:lnTo>
                  <a:pt x="594" y="1501"/>
                </a:lnTo>
                <a:lnTo>
                  <a:pt x="596" y="1499"/>
                </a:lnTo>
                <a:lnTo>
                  <a:pt x="598" y="1500"/>
                </a:lnTo>
                <a:lnTo>
                  <a:pt x="600" y="1499"/>
                </a:lnTo>
                <a:lnTo>
                  <a:pt x="601" y="1499"/>
                </a:lnTo>
                <a:lnTo>
                  <a:pt x="602" y="1500"/>
                </a:lnTo>
                <a:lnTo>
                  <a:pt x="603" y="1501"/>
                </a:lnTo>
                <a:lnTo>
                  <a:pt x="605" y="1503"/>
                </a:lnTo>
                <a:lnTo>
                  <a:pt x="607" y="1501"/>
                </a:lnTo>
                <a:lnTo>
                  <a:pt x="609" y="1504"/>
                </a:lnTo>
                <a:lnTo>
                  <a:pt x="609" y="1505"/>
                </a:lnTo>
                <a:lnTo>
                  <a:pt x="611" y="1512"/>
                </a:lnTo>
                <a:lnTo>
                  <a:pt x="612" y="1513"/>
                </a:lnTo>
                <a:lnTo>
                  <a:pt x="613" y="1512"/>
                </a:lnTo>
                <a:lnTo>
                  <a:pt x="614" y="1511"/>
                </a:lnTo>
                <a:lnTo>
                  <a:pt x="615" y="1505"/>
                </a:lnTo>
                <a:lnTo>
                  <a:pt x="617" y="1504"/>
                </a:lnTo>
                <a:lnTo>
                  <a:pt x="618" y="1505"/>
                </a:lnTo>
                <a:lnTo>
                  <a:pt x="620" y="1506"/>
                </a:lnTo>
                <a:lnTo>
                  <a:pt x="621" y="1506"/>
                </a:lnTo>
                <a:lnTo>
                  <a:pt x="622" y="1506"/>
                </a:lnTo>
                <a:lnTo>
                  <a:pt x="624" y="1509"/>
                </a:lnTo>
                <a:lnTo>
                  <a:pt x="625" y="1510"/>
                </a:lnTo>
                <a:lnTo>
                  <a:pt x="627" y="1509"/>
                </a:lnTo>
                <a:lnTo>
                  <a:pt x="629" y="1506"/>
                </a:lnTo>
                <a:lnTo>
                  <a:pt x="630" y="1505"/>
                </a:lnTo>
                <a:lnTo>
                  <a:pt x="632" y="1505"/>
                </a:lnTo>
                <a:lnTo>
                  <a:pt x="633" y="1505"/>
                </a:lnTo>
                <a:lnTo>
                  <a:pt x="634" y="1505"/>
                </a:lnTo>
                <a:lnTo>
                  <a:pt x="635" y="1505"/>
                </a:lnTo>
                <a:lnTo>
                  <a:pt x="637" y="1508"/>
                </a:lnTo>
                <a:lnTo>
                  <a:pt x="638" y="1509"/>
                </a:lnTo>
                <a:lnTo>
                  <a:pt x="640" y="1509"/>
                </a:lnTo>
                <a:lnTo>
                  <a:pt x="642" y="1506"/>
                </a:lnTo>
                <a:lnTo>
                  <a:pt x="644" y="1507"/>
                </a:lnTo>
                <a:lnTo>
                  <a:pt x="644" y="1508"/>
                </a:lnTo>
                <a:lnTo>
                  <a:pt x="646" y="1509"/>
                </a:lnTo>
                <a:lnTo>
                  <a:pt x="648" y="1506"/>
                </a:lnTo>
                <a:lnTo>
                  <a:pt x="650" y="1505"/>
                </a:lnTo>
                <a:lnTo>
                  <a:pt x="651" y="1505"/>
                </a:lnTo>
                <a:lnTo>
                  <a:pt x="652" y="1506"/>
                </a:lnTo>
                <a:lnTo>
                  <a:pt x="653" y="1506"/>
                </a:lnTo>
                <a:lnTo>
                  <a:pt x="655" y="1505"/>
                </a:lnTo>
                <a:lnTo>
                  <a:pt x="656" y="1504"/>
                </a:lnTo>
                <a:lnTo>
                  <a:pt x="657" y="1505"/>
                </a:lnTo>
                <a:lnTo>
                  <a:pt x="659" y="1507"/>
                </a:lnTo>
                <a:lnTo>
                  <a:pt x="661" y="1505"/>
                </a:lnTo>
                <a:lnTo>
                  <a:pt x="662" y="1504"/>
                </a:lnTo>
                <a:lnTo>
                  <a:pt x="663" y="1503"/>
                </a:lnTo>
                <a:lnTo>
                  <a:pt x="664" y="1503"/>
                </a:lnTo>
                <a:lnTo>
                  <a:pt x="666" y="1508"/>
                </a:lnTo>
                <a:lnTo>
                  <a:pt x="666" y="1509"/>
                </a:lnTo>
                <a:lnTo>
                  <a:pt x="667" y="1512"/>
                </a:lnTo>
                <a:lnTo>
                  <a:pt x="668" y="1512"/>
                </a:lnTo>
                <a:lnTo>
                  <a:pt x="670" y="1507"/>
                </a:lnTo>
                <a:lnTo>
                  <a:pt x="670" y="1506"/>
                </a:lnTo>
                <a:lnTo>
                  <a:pt x="672" y="1502"/>
                </a:lnTo>
                <a:lnTo>
                  <a:pt x="674" y="1505"/>
                </a:lnTo>
                <a:lnTo>
                  <a:pt x="675" y="1506"/>
                </a:lnTo>
                <a:lnTo>
                  <a:pt x="676" y="1507"/>
                </a:lnTo>
                <a:lnTo>
                  <a:pt x="677" y="1506"/>
                </a:lnTo>
                <a:lnTo>
                  <a:pt x="679" y="1504"/>
                </a:lnTo>
                <a:lnTo>
                  <a:pt x="681" y="1506"/>
                </a:lnTo>
                <a:lnTo>
                  <a:pt x="683" y="1507"/>
                </a:lnTo>
                <a:lnTo>
                  <a:pt x="685" y="1505"/>
                </a:lnTo>
                <a:lnTo>
                  <a:pt x="686" y="1505"/>
                </a:lnTo>
                <a:lnTo>
                  <a:pt x="687" y="1506"/>
                </a:lnTo>
                <a:lnTo>
                  <a:pt x="688" y="1507"/>
                </a:lnTo>
                <a:lnTo>
                  <a:pt x="690" y="1508"/>
                </a:lnTo>
                <a:lnTo>
                  <a:pt x="692" y="1507"/>
                </a:lnTo>
                <a:lnTo>
                  <a:pt x="694" y="1508"/>
                </a:lnTo>
                <a:lnTo>
                  <a:pt x="695" y="1509"/>
                </a:lnTo>
                <a:lnTo>
                  <a:pt x="696" y="1508"/>
                </a:lnTo>
                <a:lnTo>
                  <a:pt x="698" y="1507"/>
                </a:lnTo>
                <a:lnTo>
                  <a:pt x="699" y="1507"/>
                </a:lnTo>
                <a:lnTo>
                  <a:pt x="700" y="1508"/>
                </a:lnTo>
                <a:lnTo>
                  <a:pt x="701" y="1508"/>
                </a:lnTo>
                <a:lnTo>
                  <a:pt x="703" y="1507"/>
                </a:lnTo>
                <a:lnTo>
                  <a:pt x="705" y="1505"/>
                </a:lnTo>
                <a:lnTo>
                  <a:pt x="707" y="1508"/>
                </a:lnTo>
                <a:lnTo>
                  <a:pt x="708" y="1508"/>
                </a:lnTo>
                <a:lnTo>
                  <a:pt x="709" y="1507"/>
                </a:lnTo>
                <a:lnTo>
                  <a:pt x="709" y="1506"/>
                </a:lnTo>
                <a:lnTo>
                  <a:pt x="711" y="1500"/>
                </a:lnTo>
                <a:lnTo>
                  <a:pt x="712" y="1499"/>
                </a:lnTo>
                <a:lnTo>
                  <a:pt x="713" y="1502"/>
                </a:lnTo>
                <a:lnTo>
                  <a:pt x="714" y="1503"/>
                </a:lnTo>
                <a:lnTo>
                  <a:pt x="716" y="1511"/>
                </a:lnTo>
                <a:lnTo>
                  <a:pt x="717" y="1512"/>
                </a:lnTo>
                <a:lnTo>
                  <a:pt x="718" y="1511"/>
                </a:lnTo>
                <a:lnTo>
                  <a:pt x="720" y="1510"/>
                </a:lnTo>
                <a:lnTo>
                  <a:pt x="720" y="1511"/>
                </a:lnTo>
                <a:lnTo>
                  <a:pt x="722" y="1512"/>
                </a:lnTo>
                <a:lnTo>
                  <a:pt x="723" y="1513"/>
                </a:lnTo>
                <a:lnTo>
                  <a:pt x="724" y="1511"/>
                </a:lnTo>
                <a:lnTo>
                  <a:pt x="725" y="1511"/>
                </a:lnTo>
                <a:lnTo>
                  <a:pt x="726" y="1510"/>
                </a:lnTo>
                <a:lnTo>
                  <a:pt x="727" y="1510"/>
                </a:lnTo>
                <a:lnTo>
                  <a:pt x="729" y="1513"/>
                </a:lnTo>
                <a:lnTo>
                  <a:pt x="731" y="1511"/>
                </a:lnTo>
                <a:lnTo>
                  <a:pt x="731" y="1510"/>
                </a:lnTo>
                <a:lnTo>
                  <a:pt x="733" y="1507"/>
                </a:lnTo>
                <a:lnTo>
                  <a:pt x="735" y="1509"/>
                </a:lnTo>
                <a:lnTo>
                  <a:pt x="736" y="1510"/>
                </a:lnTo>
                <a:lnTo>
                  <a:pt x="737" y="1512"/>
                </a:lnTo>
                <a:lnTo>
                  <a:pt x="738" y="1512"/>
                </a:lnTo>
                <a:lnTo>
                  <a:pt x="740" y="1510"/>
                </a:lnTo>
                <a:lnTo>
                  <a:pt x="742" y="1509"/>
                </a:lnTo>
                <a:lnTo>
                  <a:pt x="744" y="1509"/>
                </a:lnTo>
                <a:lnTo>
                  <a:pt x="746" y="1508"/>
                </a:lnTo>
                <a:lnTo>
                  <a:pt x="747" y="1508"/>
                </a:lnTo>
                <a:lnTo>
                  <a:pt x="748" y="1508"/>
                </a:lnTo>
                <a:lnTo>
                  <a:pt x="749" y="1509"/>
                </a:lnTo>
                <a:lnTo>
                  <a:pt x="750" y="1509"/>
                </a:lnTo>
                <a:lnTo>
                  <a:pt x="751" y="1510"/>
                </a:lnTo>
                <a:lnTo>
                  <a:pt x="753" y="1509"/>
                </a:lnTo>
                <a:lnTo>
                  <a:pt x="755" y="1509"/>
                </a:lnTo>
                <a:lnTo>
                  <a:pt x="757" y="1508"/>
                </a:lnTo>
                <a:lnTo>
                  <a:pt x="759" y="1505"/>
                </a:lnTo>
                <a:lnTo>
                  <a:pt x="760" y="1504"/>
                </a:lnTo>
                <a:lnTo>
                  <a:pt x="761" y="1502"/>
                </a:lnTo>
                <a:lnTo>
                  <a:pt x="762" y="1502"/>
                </a:lnTo>
                <a:lnTo>
                  <a:pt x="764" y="1504"/>
                </a:lnTo>
                <a:lnTo>
                  <a:pt x="764" y="1505"/>
                </a:lnTo>
                <a:lnTo>
                  <a:pt x="766" y="1508"/>
                </a:lnTo>
                <a:lnTo>
                  <a:pt x="768" y="1505"/>
                </a:lnTo>
                <a:lnTo>
                  <a:pt x="768" y="1504"/>
                </a:lnTo>
                <a:lnTo>
                  <a:pt x="770" y="1500"/>
                </a:lnTo>
                <a:lnTo>
                  <a:pt x="771" y="1500"/>
                </a:lnTo>
                <a:lnTo>
                  <a:pt x="772" y="1500"/>
                </a:lnTo>
                <a:lnTo>
                  <a:pt x="773" y="1500"/>
                </a:lnTo>
                <a:lnTo>
                  <a:pt x="774" y="1501"/>
                </a:lnTo>
                <a:lnTo>
                  <a:pt x="775" y="1501"/>
                </a:lnTo>
                <a:lnTo>
                  <a:pt x="777" y="1501"/>
                </a:lnTo>
                <a:lnTo>
                  <a:pt x="777" y="1502"/>
                </a:lnTo>
                <a:lnTo>
                  <a:pt x="779" y="1503"/>
                </a:lnTo>
                <a:lnTo>
                  <a:pt x="781" y="1501"/>
                </a:lnTo>
                <a:lnTo>
                  <a:pt x="783" y="1498"/>
                </a:lnTo>
                <a:lnTo>
                  <a:pt x="785" y="1497"/>
                </a:lnTo>
                <a:lnTo>
                  <a:pt x="786" y="1496"/>
                </a:lnTo>
                <a:lnTo>
                  <a:pt x="788" y="1496"/>
                </a:lnTo>
                <a:lnTo>
                  <a:pt x="790" y="1494"/>
                </a:lnTo>
                <a:lnTo>
                  <a:pt x="791" y="1494"/>
                </a:lnTo>
                <a:lnTo>
                  <a:pt x="792" y="1494"/>
                </a:lnTo>
                <a:lnTo>
                  <a:pt x="792" y="1495"/>
                </a:lnTo>
                <a:lnTo>
                  <a:pt x="794" y="1495"/>
                </a:lnTo>
                <a:lnTo>
                  <a:pt x="796" y="1496"/>
                </a:lnTo>
                <a:lnTo>
                  <a:pt x="797" y="1496"/>
                </a:lnTo>
                <a:lnTo>
                  <a:pt x="798" y="1498"/>
                </a:lnTo>
                <a:lnTo>
                  <a:pt x="799" y="1498"/>
                </a:lnTo>
                <a:lnTo>
                  <a:pt x="801" y="1497"/>
                </a:lnTo>
                <a:lnTo>
                  <a:pt x="803" y="1495"/>
                </a:lnTo>
                <a:lnTo>
                  <a:pt x="805" y="1493"/>
                </a:lnTo>
                <a:lnTo>
                  <a:pt x="805" y="1492"/>
                </a:lnTo>
                <a:lnTo>
                  <a:pt x="807" y="1490"/>
                </a:lnTo>
                <a:lnTo>
                  <a:pt x="808" y="1490"/>
                </a:lnTo>
                <a:lnTo>
                  <a:pt x="809" y="1490"/>
                </a:lnTo>
                <a:lnTo>
                  <a:pt x="810" y="1491"/>
                </a:lnTo>
                <a:lnTo>
                  <a:pt x="811" y="1494"/>
                </a:lnTo>
                <a:lnTo>
                  <a:pt x="812" y="1494"/>
                </a:lnTo>
                <a:lnTo>
                  <a:pt x="814" y="1495"/>
                </a:lnTo>
                <a:lnTo>
                  <a:pt x="816" y="1495"/>
                </a:lnTo>
                <a:lnTo>
                  <a:pt x="818" y="1494"/>
                </a:lnTo>
                <a:lnTo>
                  <a:pt x="820" y="1491"/>
                </a:lnTo>
                <a:lnTo>
                  <a:pt x="820" y="1490"/>
                </a:lnTo>
                <a:lnTo>
                  <a:pt x="822" y="1489"/>
                </a:lnTo>
                <a:lnTo>
                  <a:pt x="824" y="1489"/>
                </a:lnTo>
                <a:lnTo>
                  <a:pt x="825" y="1489"/>
                </a:lnTo>
                <a:lnTo>
                  <a:pt x="825" y="1488"/>
                </a:lnTo>
                <a:lnTo>
                  <a:pt x="827" y="1486"/>
                </a:lnTo>
                <a:lnTo>
                  <a:pt x="827" y="1485"/>
                </a:lnTo>
                <a:lnTo>
                  <a:pt x="829" y="1481"/>
                </a:lnTo>
                <a:lnTo>
                  <a:pt x="831" y="1479"/>
                </a:lnTo>
                <a:lnTo>
                  <a:pt x="833" y="1478"/>
                </a:lnTo>
                <a:lnTo>
                  <a:pt x="834" y="1478"/>
                </a:lnTo>
                <a:lnTo>
                  <a:pt x="835" y="1476"/>
                </a:lnTo>
                <a:lnTo>
                  <a:pt x="836" y="1475"/>
                </a:lnTo>
                <a:lnTo>
                  <a:pt x="838" y="1472"/>
                </a:lnTo>
                <a:lnTo>
                  <a:pt x="840" y="1470"/>
                </a:lnTo>
                <a:lnTo>
                  <a:pt x="842" y="1469"/>
                </a:lnTo>
                <a:lnTo>
                  <a:pt x="844" y="1465"/>
                </a:lnTo>
                <a:lnTo>
                  <a:pt x="844" y="1464"/>
                </a:lnTo>
                <a:lnTo>
                  <a:pt x="846" y="1457"/>
                </a:lnTo>
                <a:lnTo>
                  <a:pt x="847" y="1456"/>
                </a:lnTo>
                <a:lnTo>
                  <a:pt x="848" y="1451"/>
                </a:lnTo>
                <a:lnTo>
                  <a:pt x="849" y="1450"/>
                </a:lnTo>
                <a:lnTo>
                  <a:pt x="851" y="1448"/>
                </a:lnTo>
                <a:lnTo>
                  <a:pt x="851" y="1447"/>
                </a:lnTo>
                <a:lnTo>
                  <a:pt x="853" y="1443"/>
                </a:lnTo>
                <a:lnTo>
                  <a:pt x="853" y="1442"/>
                </a:lnTo>
                <a:lnTo>
                  <a:pt x="855" y="1433"/>
                </a:lnTo>
                <a:lnTo>
                  <a:pt x="855" y="1431"/>
                </a:lnTo>
                <a:lnTo>
                  <a:pt x="857" y="1417"/>
                </a:lnTo>
                <a:lnTo>
                  <a:pt x="858" y="1414"/>
                </a:lnTo>
                <a:lnTo>
                  <a:pt x="859" y="1399"/>
                </a:lnTo>
                <a:lnTo>
                  <a:pt x="860" y="1397"/>
                </a:lnTo>
                <a:lnTo>
                  <a:pt x="862" y="1384"/>
                </a:lnTo>
                <a:lnTo>
                  <a:pt x="862" y="1382"/>
                </a:lnTo>
                <a:lnTo>
                  <a:pt x="864" y="1363"/>
                </a:lnTo>
                <a:lnTo>
                  <a:pt x="864" y="1359"/>
                </a:lnTo>
                <a:lnTo>
                  <a:pt x="866" y="1332"/>
                </a:lnTo>
                <a:lnTo>
                  <a:pt x="866" y="1327"/>
                </a:lnTo>
                <a:lnTo>
                  <a:pt x="868" y="1298"/>
                </a:lnTo>
                <a:lnTo>
                  <a:pt x="868" y="1293"/>
                </a:lnTo>
                <a:lnTo>
                  <a:pt x="870" y="1264"/>
                </a:lnTo>
                <a:lnTo>
                  <a:pt x="871" y="1259"/>
                </a:lnTo>
                <a:lnTo>
                  <a:pt x="872" y="1226"/>
                </a:lnTo>
                <a:lnTo>
                  <a:pt x="873" y="1220"/>
                </a:lnTo>
                <a:lnTo>
                  <a:pt x="875" y="1193"/>
                </a:lnTo>
                <a:lnTo>
                  <a:pt x="875" y="1189"/>
                </a:lnTo>
                <a:lnTo>
                  <a:pt x="877" y="1175"/>
                </a:lnTo>
                <a:lnTo>
                  <a:pt x="877" y="1174"/>
                </a:lnTo>
                <a:lnTo>
                  <a:pt x="879" y="1168"/>
                </a:lnTo>
                <a:lnTo>
                  <a:pt x="879" y="1167"/>
                </a:lnTo>
                <a:lnTo>
                  <a:pt x="881" y="1165"/>
                </a:lnTo>
                <a:lnTo>
                  <a:pt x="883" y="1165"/>
                </a:lnTo>
                <a:lnTo>
                  <a:pt x="884" y="1165"/>
                </a:lnTo>
                <a:lnTo>
                  <a:pt x="886" y="1162"/>
                </a:lnTo>
                <a:lnTo>
                  <a:pt x="886" y="1161"/>
                </a:lnTo>
                <a:lnTo>
                  <a:pt x="888" y="1153"/>
                </a:lnTo>
                <a:lnTo>
                  <a:pt x="888" y="1152"/>
                </a:lnTo>
                <a:lnTo>
                  <a:pt x="890" y="1144"/>
                </a:lnTo>
                <a:lnTo>
                  <a:pt x="890" y="1142"/>
                </a:lnTo>
                <a:lnTo>
                  <a:pt x="892" y="1132"/>
                </a:lnTo>
                <a:lnTo>
                  <a:pt x="892" y="1129"/>
                </a:lnTo>
                <a:lnTo>
                  <a:pt x="894" y="1112"/>
                </a:lnTo>
                <a:lnTo>
                  <a:pt x="895" y="1109"/>
                </a:lnTo>
                <a:lnTo>
                  <a:pt x="896" y="1091"/>
                </a:lnTo>
                <a:lnTo>
                  <a:pt x="897" y="1088"/>
                </a:lnTo>
                <a:lnTo>
                  <a:pt x="899" y="1073"/>
                </a:lnTo>
                <a:lnTo>
                  <a:pt x="899" y="1071"/>
                </a:lnTo>
                <a:lnTo>
                  <a:pt x="901" y="1056"/>
                </a:lnTo>
                <a:lnTo>
                  <a:pt x="901" y="1053"/>
                </a:lnTo>
                <a:lnTo>
                  <a:pt x="903" y="1036"/>
                </a:lnTo>
                <a:lnTo>
                  <a:pt x="903" y="1033"/>
                </a:lnTo>
                <a:lnTo>
                  <a:pt x="905" y="1017"/>
                </a:lnTo>
                <a:lnTo>
                  <a:pt x="905" y="1014"/>
                </a:lnTo>
                <a:lnTo>
                  <a:pt x="907" y="1002"/>
                </a:lnTo>
                <a:lnTo>
                  <a:pt x="908" y="1000"/>
                </a:lnTo>
                <a:lnTo>
                  <a:pt x="909" y="985"/>
                </a:lnTo>
                <a:lnTo>
                  <a:pt x="910" y="982"/>
                </a:lnTo>
                <a:lnTo>
                  <a:pt x="912" y="968"/>
                </a:lnTo>
                <a:lnTo>
                  <a:pt x="912" y="965"/>
                </a:lnTo>
                <a:lnTo>
                  <a:pt x="914" y="956"/>
                </a:lnTo>
                <a:lnTo>
                  <a:pt x="914" y="955"/>
                </a:lnTo>
                <a:lnTo>
                  <a:pt x="916" y="950"/>
                </a:lnTo>
                <a:lnTo>
                  <a:pt x="916" y="949"/>
                </a:lnTo>
                <a:lnTo>
                  <a:pt x="918" y="947"/>
                </a:lnTo>
                <a:lnTo>
                  <a:pt x="920" y="949"/>
                </a:lnTo>
                <a:lnTo>
                  <a:pt x="921" y="950"/>
                </a:lnTo>
                <a:lnTo>
                  <a:pt x="923" y="958"/>
                </a:lnTo>
                <a:lnTo>
                  <a:pt x="923" y="960"/>
                </a:lnTo>
                <a:lnTo>
                  <a:pt x="925" y="975"/>
                </a:lnTo>
                <a:lnTo>
                  <a:pt x="925" y="978"/>
                </a:lnTo>
                <a:lnTo>
                  <a:pt x="927" y="1000"/>
                </a:lnTo>
                <a:lnTo>
                  <a:pt x="927" y="1004"/>
                </a:lnTo>
                <a:lnTo>
                  <a:pt x="929" y="1029"/>
                </a:lnTo>
                <a:lnTo>
                  <a:pt x="929" y="1033"/>
                </a:lnTo>
                <a:lnTo>
                  <a:pt x="931" y="1056"/>
                </a:lnTo>
                <a:lnTo>
                  <a:pt x="932" y="1060"/>
                </a:lnTo>
                <a:lnTo>
                  <a:pt x="933" y="1078"/>
                </a:lnTo>
                <a:lnTo>
                  <a:pt x="934" y="1080"/>
                </a:lnTo>
                <a:lnTo>
                  <a:pt x="936" y="1096"/>
                </a:lnTo>
                <a:lnTo>
                  <a:pt x="936" y="1099"/>
                </a:lnTo>
                <a:lnTo>
                  <a:pt x="938" y="1116"/>
                </a:lnTo>
                <a:lnTo>
                  <a:pt x="938" y="1120"/>
                </a:lnTo>
                <a:lnTo>
                  <a:pt x="940" y="1140"/>
                </a:lnTo>
                <a:lnTo>
                  <a:pt x="940" y="1144"/>
                </a:lnTo>
                <a:lnTo>
                  <a:pt x="942" y="1163"/>
                </a:lnTo>
                <a:lnTo>
                  <a:pt x="942" y="1166"/>
                </a:lnTo>
                <a:lnTo>
                  <a:pt x="944" y="1185"/>
                </a:lnTo>
                <a:lnTo>
                  <a:pt x="945" y="1188"/>
                </a:lnTo>
                <a:lnTo>
                  <a:pt x="946" y="1209"/>
                </a:lnTo>
                <a:lnTo>
                  <a:pt x="947" y="1212"/>
                </a:lnTo>
                <a:lnTo>
                  <a:pt x="949" y="1230"/>
                </a:lnTo>
                <a:lnTo>
                  <a:pt x="949" y="1233"/>
                </a:lnTo>
                <a:lnTo>
                  <a:pt x="951" y="1247"/>
                </a:lnTo>
                <a:lnTo>
                  <a:pt x="951" y="1249"/>
                </a:lnTo>
                <a:lnTo>
                  <a:pt x="953" y="1262"/>
                </a:lnTo>
                <a:lnTo>
                  <a:pt x="953" y="1265"/>
                </a:lnTo>
                <a:lnTo>
                  <a:pt x="955" y="1279"/>
                </a:lnTo>
                <a:lnTo>
                  <a:pt x="956" y="1281"/>
                </a:lnTo>
                <a:lnTo>
                  <a:pt x="957" y="1295"/>
                </a:lnTo>
                <a:lnTo>
                  <a:pt x="958" y="1297"/>
                </a:lnTo>
                <a:lnTo>
                  <a:pt x="960" y="1311"/>
                </a:lnTo>
                <a:lnTo>
                  <a:pt x="960" y="1314"/>
                </a:lnTo>
                <a:lnTo>
                  <a:pt x="962" y="1329"/>
                </a:lnTo>
                <a:lnTo>
                  <a:pt x="962" y="1332"/>
                </a:lnTo>
                <a:lnTo>
                  <a:pt x="964" y="1346"/>
                </a:lnTo>
                <a:lnTo>
                  <a:pt x="964" y="1348"/>
                </a:lnTo>
                <a:lnTo>
                  <a:pt x="966" y="1357"/>
                </a:lnTo>
                <a:lnTo>
                  <a:pt x="966" y="1358"/>
                </a:lnTo>
                <a:lnTo>
                  <a:pt x="968" y="1363"/>
                </a:lnTo>
                <a:lnTo>
                  <a:pt x="969" y="1364"/>
                </a:lnTo>
                <a:lnTo>
                  <a:pt x="970" y="1374"/>
                </a:lnTo>
                <a:lnTo>
                  <a:pt x="971" y="1376"/>
                </a:lnTo>
                <a:lnTo>
                  <a:pt x="973" y="1389"/>
                </a:lnTo>
                <a:lnTo>
                  <a:pt x="973" y="1391"/>
                </a:lnTo>
                <a:lnTo>
                  <a:pt x="975" y="1399"/>
                </a:lnTo>
                <a:lnTo>
                  <a:pt x="975" y="1400"/>
                </a:lnTo>
                <a:lnTo>
                  <a:pt x="977" y="1402"/>
                </a:lnTo>
                <a:lnTo>
                  <a:pt x="979" y="1404"/>
                </a:lnTo>
                <a:lnTo>
                  <a:pt x="981" y="1408"/>
                </a:lnTo>
                <a:lnTo>
                  <a:pt x="982" y="1409"/>
                </a:lnTo>
                <a:lnTo>
                  <a:pt x="984" y="1412"/>
                </a:lnTo>
                <a:lnTo>
                  <a:pt x="986" y="1413"/>
                </a:lnTo>
                <a:lnTo>
                  <a:pt x="988" y="1416"/>
                </a:lnTo>
                <a:lnTo>
                  <a:pt x="988" y="1418"/>
                </a:lnTo>
                <a:lnTo>
                  <a:pt x="990" y="1427"/>
                </a:lnTo>
                <a:lnTo>
                  <a:pt x="990" y="1428"/>
                </a:lnTo>
                <a:lnTo>
                  <a:pt x="992" y="1434"/>
                </a:lnTo>
                <a:lnTo>
                  <a:pt x="993" y="1434"/>
                </a:lnTo>
                <a:lnTo>
                  <a:pt x="994" y="1431"/>
                </a:lnTo>
                <a:lnTo>
                  <a:pt x="995" y="1430"/>
                </a:lnTo>
                <a:lnTo>
                  <a:pt x="996" y="1429"/>
                </a:lnTo>
                <a:lnTo>
                  <a:pt x="997" y="1430"/>
                </a:lnTo>
                <a:lnTo>
                  <a:pt x="999" y="1437"/>
                </a:lnTo>
                <a:lnTo>
                  <a:pt x="999" y="1438"/>
                </a:lnTo>
                <a:lnTo>
                  <a:pt x="1001" y="1445"/>
                </a:lnTo>
                <a:lnTo>
                  <a:pt x="1001" y="1446"/>
                </a:lnTo>
                <a:lnTo>
                  <a:pt x="1003" y="1449"/>
                </a:lnTo>
                <a:lnTo>
                  <a:pt x="1003" y="1450"/>
                </a:lnTo>
                <a:lnTo>
                  <a:pt x="1005" y="1455"/>
                </a:lnTo>
                <a:lnTo>
                  <a:pt x="1006" y="1456"/>
                </a:lnTo>
                <a:lnTo>
                  <a:pt x="1007" y="1459"/>
                </a:lnTo>
                <a:lnTo>
                  <a:pt x="1008" y="1460"/>
                </a:lnTo>
                <a:lnTo>
                  <a:pt x="1010" y="1459"/>
                </a:lnTo>
                <a:lnTo>
                  <a:pt x="1010" y="1458"/>
                </a:lnTo>
                <a:lnTo>
                  <a:pt x="1011" y="1457"/>
                </a:lnTo>
                <a:lnTo>
                  <a:pt x="1012" y="1458"/>
                </a:lnTo>
                <a:lnTo>
                  <a:pt x="1014" y="1461"/>
                </a:lnTo>
                <a:lnTo>
                  <a:pt x="1014" y="1462"/>
                </a:lnTo>
                <a:lnTo>
                  <a:pt x="1016" y="1464"/>
                </a:lnTo>
                <a:lnTo>
                  <a:pt x="1018" y="1465"/>
                </a:lnTo>
                <a:lnTo>
                  <a:pt x="1019" y="1465"/>
                </a:lnTo>
                <a:lnTo>
                  <a:pt x="1021" y="1467"/>
                </a:lnTo>
                <a:lnTo>
                  <a:pt x="1021" y="1468"/>
                </a:lnTo>
                <a:lnTo>
                  <a:pt x="1023" y="1472"/>
                </a:lnTo>
                <a:lnTo>
                  <a:pt x="1023" y="1473"/>
                </a:lnTo>
                <a:lnTo>
                  <a:pt x="1025" y="1475"/>
                </a:lnTo>
                <a:lnTo>
                  <a:pt x="1025" y="1476"/>
                </a:lnTo>
                <a:lnTo>
                  <a:pt x="1027" y="1478"/>
                </a:lnTo>
                <a:lnTo>
                  <a:pt x="1027" y="1479"/>
                </a:lnTo>
                <a:lnTo>
                  <a:pt x="1029" y="1482"/>
                </a:lnTo>
                <a:lnTo>
                  <a:pt x="1030" y="1483"/>
                </a:lnTo>
                <a:lnTo>
                  <a:pt x="1032" y="1482"/>
                </a:lnTo>
                <a:lnTo>
                  <a:pt x="1034" y="1479"/>
                </a:lnTo>
                <a:lnTo>
                  <a:pt x="1034" y="1478"/>
                </a:lnTo>
                <a:lnTo>
                  <a:pt x="1035" y="1477"/>
                </a:lnTo>
                <a:lnTo>
                  <a:pt x="1036" y="1477"/>
                </a:lnTo>
                <a:lnTo>
                  <a:pt x="1038" y="1481"/>
                </a:lnTo>
                <a:lnTo>
                  <a:pt x="1038" y="1482"/>
                </a:lnTo>
                <a:lnTo>
                  <a:pt x="1040" y="1486"/>
                </a:lnTo>
                <a:lnTo>
                  <a:pt x="1042" y="1487"/>
                </a:lnTo>
                <a:lnTo>
                  <a:pt x="1043" y="1487"/>
                </a:lnTo>
                <a:lnTo>
                  <a:pt x="1044" y="1488"/>
                </a:lnTo>
                <a:lnTo>
                  <a:pt x="1045" y="1489"/>
                </a:lnTo>
                <a:lnTo>
                  <a:pt x="1047" y="1492"/>
                </a:lnTo>
                <a:lnTo>
                  <a:pt x="1047" y="1493"/>
                </a:lnTo>
                <a:lnTo>
                  <a:pt x="1048" y="1493"/>
                </a:lnTo>
                <a:lnTo>
                  <a:pt x="1049" y="1493"/>
                </a:lnTo>
                <a:lnTo>
                  <a:pt x="1051" y="1489"/>
                </a:lnTo>
                <a:lnTo>
                  <a:pt x="1053" y="1487"/>
                </a:lnTo>
                <a:lnTo>
                  <a:pt x="1054" y="1487"/>
                </a:lnTo>
                <a:lnTo>
                  <a:pt x="1055" y="1486"/>
                </a:lnTo>
                <a:lnTo>
                  <a:pt x="1056" y="1485"/>
                </a:lnTo>
                <a:lnTo>
                  <a:pt x="1057" y="1484"/>
                </a:lnTo>
                <a:lnTo>
                  <a:pt x="1058" y="1484"/>
                </a:lnTo>
                <a:lnTo>
                  <a:pt x="1060" y="1488"/>
                </a:lnTo>
                <a:lnTo>
                  <a:pt x="1060" y="1489"/>
                </a:lnTo>
                <a:lnTo>
                  <a:pt x="1062" y="1493"/>
                </a:lnTo>
                <a:lnTo>
                  <a:pt x="1064" y="1490"/>
                </a:lnTo>
                <a:lnTo>
                  <a:pt x="1064" y="1489"/>
                </a:lnTo>
                <a:lnTo>
                  <a:pt x="1066" y="1485"/>
                </a:lnTo>
                <a:lnTo>
                  <a:pt x="1067" y="1484"/>
                </a:lnTo>
                <a:lnTo>
                  <a:pt x="1068" y="1485"/>
                </a:lnTo>
                <a:lnTo>
                  <a:pt x="1069" y="1485"/>
                </a:lnTo>
                <a:lnTo>
                  <a:pt x="1071" y="1487"/>
                </a:lnTo>
                <a:lnTo>
                  <a:pt x="1073" y="1485"/>
                </a:lnTo>
                <a:lnTo>
                  <a:pt x="1075" y="1482"/>
                </a:lnTo>
                <a:lnTo>
                  <a:pt x="1075" y="1481"/>
                </a:lnTo>
                <a:lnTo>
                  <a:pt x="1076" y="1481"/>
                </a:lnTo>
                <a:lnTo>
                  <a:pt x="1077" y="1481"/>
                </a:lnTo>
                <a:lnTo>
                  <a:pt x="1079" y="1484"/>
                </a:lnTo>
                <a:lnTo>
                  <a:pt x="1081" y="1484"/>
                </a:lnTo>
                <a:lnTo>
                  <a:pt x="1082" y="1484"/>
                </a:lnTo>
                <a:lnTo>
                  <a:pt x="1084" y="1482"/>
                </a:lnTo>
                <a:lnTo>
                  <a:pt x="1086" y="1485"/>
                </a:lnTo>
                <a:lnTo>
                  <a:pt x="1086" y="1486"/>
                </a:lnTo>
                <a:lnTo>
                  <a:pt x="1088" y="1490"/>
                </a:lnTo>
                <a:lnTo>
                  <a:pt x="1089" y="1491"/>
                </a:lnTo>
                <a:lnTo>
                  <a:pt x="1090" y="1490"/>
                </a:lnTo>
                <a:lnTo>
                  <a:pt x="1091" y="1490"/>
                </a:lnTo>
                <a:lnTo>
                  <a:pt x="1092" y="1491"/>
                </a:lnTo>
                <a:lnTo>
                  <a:pt x="1093" y="1491"/>
                </a:lnTo>
                <a:lnTo>
                  <a:pt x="1095" y="1496"/>
                </a:lnTo>
                <a:lnTo>
                  <a:pt x="1097" y="1500"/>
                </a:lnTo>
                <a:lnTo>
                  <a:pt x="1097" y="1501"/>
                </a:lnTo>
                <a:lnTo>
                  <a:pt x="1098" y="1501"/>
                </a:lnTo>
                <a:lnTo>
                  <a:pt x="1099" y="1501"/>
                </a:lnTo>
                <a:lnTo>
                  <a:pt x="1101" y="1499"/>
                </a:lnTo>
                <a:lnTo>
                  <a:pt x="1102" y="1499"/>
                </a:lnTo>
                <a:lnTo>
                  <a:pt x="1103" y="1499"/>
                </a:lnTo>
                <a:lnTo>
                  <a:pt x="1104" y="1499"/>
                </a:lnTo>
                <a:lnTo>
                  <a:pt x="1105" y="1503"/>
                </a:lnTo>
                <a:lnTo>
                  <a:pt x="1106" y="1503"/>
                </a:lnTo>
                <a:lnTo>
                  <a:pt x="1108" y="1505"/>
                </a:lnTo>
                <a:lnTo>
                  <a:pt x="1110" y="1503"/>
                </a:lnTo>
                <a:lnTo>
                  <a:pt x="1112" y="1502"/>
                </a:lnTo>
                <a:lnTo>
                  <a:pt x="1114" y="1502"/>
                </a:lnTo>
                <a:lnTo>
                  <a:pt x="1115" y="1502"/>
                </a:lnTo>
                <a:lnTo>
                  <a:pt x="1116" y="1502"/>
                </a:lnTo>
                <a:lnTo>
                  <a:pt x="1117" y="1502"/>
                </a:lnTo>
                <a:lnTo>
                  <a:pt x="1119" y="1501"/>
                </a:lnTo>
                <a:lnTo>
                  <a:pt x="1121" y="1503"/>
                </a:lnTo>
                <a:lnTo>
                  <a:pt x="1121" y="1504"/>
                </a:lnTo>
                <a:lnTo>
                  <a:pt x="1123" y="1507"/>
                </a:lnTo>
                <a:lnTo>
                  <a:pt x="1124" y="1508"/>
                </a:lnTo>
                <a:lnTo>
                  <a:pt x="1125" y="1507"/>
                </a:lnTo>
                <a:lnTo>
                  <a:pt x="1127" y="1506"/>
                </a:lnTo>
                <a:lnTo>
                  <a:pt x="1128" y="1506"/>
                </a:lnTo>
                <a:lnTo>
                  <a:pt x="1129" y="1508"/>
                </a:lnTo>
                <a:lnTo>
                  <a:pt x="1130" y="1509"/>
                </a:lnTo>
                <a:lnTo>
                  <a:pt x="1131" y="1510"/>
                </a:lnTo>
                <a:lnTo>
                  <a:pt x="1132" y="1509"/>
                </a:lnTo>
                <a:lnTo>
                  <a:pt x="1134" y="1505"/>
                </a:lnTo>
                <a:lnTo>
                  <a:pt x="1134" y="1504"/>
                </a:lnTo>
                <a:lnTo>
                  <a:pt x="1135" y="1503"/>
                </a:lnTo>
                <a:lnTo>
                  <a:pt x="1136" y="1504"/>
                </a:lnTo>
                <a:lnTo>
                  <a:pt x="1138" y="1510"/>
                </a:lnTo>
                <a:lnTo>
                  <a:pt x="1138" y="1511"/>
                </a:lnTo>
                <a:lnTo>
                  <a:pt x="1140" y="1512"/>
                </a:lnTo>
                <a:lnTo>
                  <a:pt x="1141" y="1511"/>
                </a:lnTo>
                <a:lnTo>
                  <a:pt x="1142" y="1509"/>
                </a:lnTo>
                <a:lnTo>
                  <a:pt x="1143" y="1509"/>
                </a:lnTo>
                <a:lnTo>
                  <a:pt x="1145" y="1510"/>
                </a:lnTo>
                <a:lnTo>
                  <a:pt x="1146" y="1510"/>
                </a:lnTo>
                <a:lnTo>
                  <a:pt x="1147" y="1510"/>
                </a:lnTo>
                <a:lnTo>
                  <a:pt x="1147" y="1509"/>
                </a:lnTo>
                <a:lnTo>
                  <a:pt x="1149" y="1507"/>
                </a:lnTo>
                <a:lnTo>
                  <a:pt x="1151" y="1508"/>
                </a:lnTo>
                <a:lnTo>
                  <a:pt x="1152" y="1508"/>
                </a:lnTo>
                <a:lnTo>
                  <a:pt x="1153" y="1508"/>
                </a:lnTo>
                <a:lnTo>
                  <a:pt x="1154" y="1507"/>
                </a:lnTo>
                <a:lnTo>
                  <a:pt x="1156" y="1505"/>
                </a:lnTo>
                <a:lnTo>
                  <a:pt x="1158" y="1507"/>
                </a:lnTo>
                <a:lnTo>
                  <a:pt x="1160" y="1510"/>
                </a:lnTo>
                <a:lnTo>
                  <a:pt x="1160" y="1511"/>
                </a:lnTo>
                <a:lnTo>
                  <a:pt x="1161" y="1511"/>
                </a:lnTo>
                <a:lnTo>
                  <a:pt x="1162" y="1511"/>
                </a:lnTo>
                <a:lnTo>
                  <a:pt x="1164" y="1510"/>
                </a:lnTo>
                <a:lnTo>
                  <a:pt x="1165" y="1509"/>
                </a:lnTo>
                <a:lnTo>
                  <a:pt x="1166" y="1506"/>
                </a:lnTo>
                <a:lnTo>
                  <a:pt x="1167" y="1505"/>
                </a:lnTo>
                <a:lnTo>
                  <a:pt x="1169" y="1501"/>
                </a:lnTo>
                <a:lnTo>
                  <a:pt x="1169" y="1500"/>
                </a:lnTo>
                <a:lnTo>
                  <a:pt x="1171" y="1502"/>
                </a:lnTo>
                <a:lnTo>
                  <a:pt x="1173" y="1505"/>
                </a:lnTo>
                <a:lnTo>
                  <a:pt x="1174" y="1505"/>
                </a:lnTo>
                <a:lnTo>
                  <a:pt x="1175" y="1505"/>
                </a:lnTo>
                <a:lnTo>
                  <a:pt x="1177" y="1506"/>
                </a:lnTo>
                <a:lnTo>
                  <a:pt x="1178" y="1507"/>
                </a:lnTo>
                <a:lnTo>
                  <a:pt x="1180" y="1508"/>
                </a:lnTo>
                <a:lnTo>
                  <a:pt x="1182" y="1507"/>
                </a:lnTo>
                <a:lnTo>
                  <a:pt x="1184" y="1506"/>
                </a:lnTo>
                <a:lnTo>
                  <a:pt x="1186" y="1503"/>
                </a:lnTo>
                <a:lnTo>
                  <a:pt x="1186" y="1502"/>
                </a:lnTo>
                <a:lnTo>
                  <a:pt x="1188" y="1498"/>
                </a:lnTo>
                <a:lnTo>
                  <a:pt x="1189" y="1497"/>
                </a:lnTo>
                <a:lnTo>
                  <a:pt x="1190" y="1496"/>
                </a:lnTo>
                <a:lnTo>
                  <a:pt x="1191" y="1496"/>
                </a:lnTo>
                <a:lnTo>
                  <a:pt x="1193" y="1497"/>
                </a:lnTo>
                <a:lnTo>
                  <a:pt x="1195" y="1496"/>
                </a:lnTo>
                <a:lnTo>
                  <a:pt x="1197" y="1492"/>
                </a:lnTo>
                <a:lnTo>
                  <a:pt x="1199" y="1489"/>
                </a:lnTo>
                <a:lnTo>
                  <a:pt x="1201" y="1488"/>
                </a:lnTo>
                <a:lnTo>
                  <a:pt x="1202" y="1488"/>
                </a:lnTo>
                <a:lnTo>
                  <a:pt x="1203" y="1487"/>
                </a:lnTo>
                <a:lnTo>
                  <a:pt x="1204" y="1486"/>
                </a:lnTo>
                <a:lnTo>
                  <a:pt x="1206" y="1481"/>
                </a:lnTo>
                <a:lnTo>
                  <a:pt x="1206" y="1480"/>
                </a:lnTo>
                <a:lnTo>
                  <a:pt x="1208" y="1474"/>
                </a:lnTo>
                <a:lnTo>
                  <a:pt x="1208" y="1473"/>
                </a:lnTo>
                <a:lnTo>
                  <a:pt x="1210" y="1468"/>
                </a:lnTo>
                <a:lnTo>
                  <a:pt x="1210" y="1467"/>
                </a:lnTo>
                <a:lnTo>
                  <a:pt x="1212" y="1465"/>
                </a:lnTo>
                <a:lnTo>
                  <a:pt x="1212" y="1464"/>
                </a:lnTo>
                <a:lnTo>
                  <a:pt x="1214" y="1461"/>
                </a:lnTo>
                <a:lnTo>
                  <a:pt x="1215" y="1461"/>
                </a:lnTo>
                <a:lnTo>
                  <a:pt x="1217" y="1457"/>
                </a:lnTo>
                <a:lnTo>
                  <a:pt x="1219" y="1451"/>
                </a:lnTo>
                <a:lnTo>
                  <a:pt x="1219" y="1450"/>
                </a:lnTo>
                <a:lnTo>
                  <a:pt x="1221" y="1443"/>
                </a:lnTo>
                <a:lnTo>
                  <a:pt x="1221" y="1441"/>
                </a:lnTo>
                <a:lnTo>
                  <a:pt x="1223" y="1434"/>
                </a:lnTo>
                <a:lnTo>
                  <a:pt x="1223" y="1433"/>
                </a:lnTo>
                <a:lnTo>
                  <a:pt x="1225" y="1425"/>
                </a:lnTo>
                <a:lnTo>
                  <a:pt x="1226" y="1423"/>
                </a:lnTo>
                <a:lnTo>
                  <a:pt x="1227" y="1410"/>
                </a:lnTo>
                <a:lnTo>
                  <a:pt x="1228" y="1407"/>
                </a:lnTo>
                <a:lnTo>
                  <a:pt x="1230" y="1392"/>
                </a:lnTo>
                <a:lnTo>
                  <a:pt x="1230" y="1390"/>
                </a:lnTo>
                <a:lnTo>
                  <a:pt x="1232" y="1376"/>
                </a:lnTo>
                <a:lnTo>
                  <a:pt x="1232" y="1373"/>
                </a:lnTo>
                <a:lnTo>
                  <a:pt x="1234" y="1356"/>
                </a:lnTo>
                <a:lnTo>
                  <a:pt x="1234" y="1353"/>
                </a:lnTo>
                <a:lnTo>
                  <a:pt x="1236" y="1334"/>
                </a:lnTo>
                <a:lnTo>
                  <a:pt x="1236" y="1331"/>
                </a:lnTo>
                <a:lnTo>
                  <a:pt x="1238" y="1314"/>
                </a:lnTo>
                <a:lnTo>
                  <a:pt x="1239" y="1311"/>
                </a:lnTo>
                <a:lnTo>
                  <a:pt x="1240" y="1293"/>
                </a:lnTo>
                <a:lnTo>
                  <a:pt x="1241" y="1290"/>
                </a:lnTo>
                <a:lnTo>
                  <a:pt x="1243" y="1272"/>
                </a:lnTo>
                <a:lnTo>
                  <a:pt x="1243" y="1270"/>
                </a:lnTo>
                <a:lnTo>
                  <a:pt x="1245" y="1261"/>
                </a:lnTo>
                <a:lnTo>
                  <a:pt x="1247" y="1259"/>
                </a:lnTo>
                <a:lnTo>
                  <a:pt x="1249" y="1254"/>
                </a:lnTo>
                <a:lnTo>
                  <a:pt x="1249" y="1253"/>
                </a:lnTo>
                <a:lnTo>
                  <a:pt x="1251" y="1250"/>
                </a:lnTo>
                <a:lnTo>
                  <a:pt x="1252" y="1250"/>
                </a:lnTo>
                <a:lnTo>
                  <a:pt x="1254" y="1254"/>
                </a:lnTo>
                <a:lnTo>
                  <a:pt x="1255" y="1256"/>
                </a:lnTo>
                <a:lnTo>
                  <a:pt x="1256" y="1254"/>
                </a:lnTo>
                <a:lnTo>
                  <a:pt x="1256" y="1253"/>
                </a:lnTo>
                <a:lnTo>
                  <a:pt x="1258" y="1244"/>
                </a:lnTo>
                <a:lnTo>
                  <a:pt x="1258" y="1242"/>
                </a:lnTo>
                <a:lnTo>
                  <a:pt x="1260" y="1233"/>
                </a:lnTo>
                <a:lnTo>
                  <a:pt x="1260" y="1231"/>
                </a:lnTo>
                <a:lnTo>
                  <a:pt x="1262" y="1222"/>
                </a:lnTo>
                <a:lnTo>
                  <a:pt x="1263" y="1220"/>
                </a:lnTo>
                <a:lnTo>
                  <a:pt x="1264" y="1208"/>
                </a:lnTo>
                <a:lnTo>
                  <a:pt x="1265" y="1206"/>
                </a:lnTo>
                <a:lnTo>
                  <a:pt x="1267" y="1199"/>
                </a:lnTo>
                <a:lnTo>
                  <a:pt x="1269" y="1207"/>
                </a:lnTo>
                <a:lnTo>
                  <a:pt x="1269" y="1208"/>
                </a:lnTo>
                <a:lnTo>
                  <a:pt x="1271" y="1219"/>
                </a:lnTo>
                <a:lnTo>
                  <a:pt x="1271" y="1220"/>
                </a:lnTo>
                <a:lnTo>
                  <a:pt x="1273" y="1227"/>
                </a:lnTo>
                <a:lnTo>
                  <a:pt x="1273" y="1229"/>
                </a:lnTo>
                <a:lnTo>
                  <a:pt x="1275" y="1241"/>
                </a:lnTo>
                <a:lnTo>
                  <a:pt x="1276" y="1244"/>
                </a:lnTo>
                <a:lnTo>
                  <a:pt x="1277" y="1260"/>
                </a:lnTo>
                <a:lnTo>
                  <a:pt x="1278" y="1262"/>
                </a:lnTo>
                <a:lnTo>
                  <a:pt x="1280" y="1272"/>
                </a:lnTo>
                <a:lnTo>
                  <a:pt x="1280" y="1273"/>
                </a:lnTo>
                <a:lnTo>
                  <a:pt x="1282" y="1281"/>
                </a:lnTo>
                <a:lnTo>
                  <a:pt x="1282" y="1283"/>
                </a:lnTo>
                <a:lnTo>
                  <a:pt x="1284" y="1291"/>
                </a:lnTo>
                <a:lnTo>
                  <a:pt x="1284" y="1292"/>
                </a:lnTo>
                <a:lnTo>
                  <a:pt x="1286" y="1297"/>
                </a:lnTo>
                <a:lnTo>
                  <a:pt x="1287" y="1297"/>
                </a:lnTo>
                <a:lnTo>
                  <a:pt x="1288" y="1302"/>
                </a:lnTo>
                <a:lnTo>
                  <a:pt x="1289" y="1303"/>
                </a:lnTo>
                <a:lnTo>
                  <a:pt x="1291" y="1309"/>
                </a:lnTo>
                <a:lnTo>
                  <a:pt x="1291" y="1310"/>
                </a:lnTo>
                <a:lnTo>
                  <a:pt x="1292" y="1312"/>
                </a:lnTo>
                <a:lnTo>
                  <a:pt x="1293" y="1311"/>
                </a:lnTo>
                <a:lnTo>
                  <a:pt x="1295" y="1310"/>
                </a:lnTo>
                <a:lnTo>
                  <a:pt x="1297" y="1314"/>
                </a:lnTo>
                <a:lnTo>
                  <a:pt x="1297" y="1315"/>
                </a:lnTo>
                <a:lnTo>
                  <a:pt x="1299" y="1316"/>
                </a:lnTo>
                <a:lnTo>
                  <a:pt x="1300" y="1315"/>
                </a:lnTo>
                <a:lnTo>
                  <a:pt x="1301" y="1309"/>
                </a:lnTo>
                <a:lnTo>
                  <a:pt x="1302" y="1309"/>
                </a:lnTo>
                <a:lnTo>
                  <a:pt x="1303" y="1307"/>
                </a:lnTo>
                <a:lnTo>
                  <a:pt x="1304" y="1307"/>
                </a:lnTo>
                <a:lnTo>
                  <a:pt x="1306" y="1310"/>
                </a:lnTo>
                <a:lnTo>
                  <a:pt x="1306" y="1311"/>
                </a:lnTo>
                <a:lnTo>
                  <a:pt x="1308" y="1312"/>
                </a:lnTo>
                <a:lnTo>
                  <a:pt x="1310" y="1313"/>
                </a:lnTo>
                <a:lnTo>
                  <a:pt x="1310" y="1314"/>
                </a:lnTo>
                <a:lnTo>
                  <a:pt x="1312" y="1314"/>
                </a:lnTo>
                <a:lnTo>
                  <a:pt x="1313" y="1314"/>
                </a:lnTo>
                <a:lnTo>
                  <a:pt x="1315" y="1312"/>
                </a:lnTo>
                <a:lnTo>
                  <a:pt x="1315" y="1311"/>
                </a:lnTo>
                <a:lnTo>
                  <a:pt x="1317" y="1307"/>
                </a:lnTo>
                <a:lnTo>
                  <a:pt x="1317" y="1306"/>
                </a:lnTo>
                <a:lnTo>
                  <a:pt x="1319" y="1301"/>
                </a:lnTo>
                <a:lnTo>
                  <a:pt x="1319" y="1300"/>
                </a:lnTo>
                <a:lnTo>
                  <a:pt x="1321" y="1297"/>
                </a:lnTo>
                <a:lnTo>
                  <a:pt x="1323" y="1297"/>
                </a:lnTo>
                <a:lnTo>
                  <a:pt x="1324" y="1297"/>
                </a:lnTo>
                <a:lnTo>
                  <a:pt x="1325" y="1296"/>
                </a:lnTo>
                <a:lnTo>
                  <a:pt x="1326" y="1295"/>
                </a:lnTo>
                <a:lnTo>
                  <a:pt x="1327" y="1295"/>
                </a:lnTo>
                <a:lnTo>
                  <a:pt x="1328" y="1295"/>
                </a:lnTo>
                <a:lnTo>
                  <a:pt x="1330" y="1296"/>
                </a:lnTo>
                <a:lnTo>
                  <a:pt x="1331" y="1297"/>
                </a:lnTo>
                <a:lnTo>
                  <a:pt x="1332" y="1296"/>
                </a:lnTo>
                <a:lnTo>
                  <a:pt x="1333" y="1296"/>
                </a:lnTo>
                <a:lnTo>
                  <a:pt x="1334" y="1296"/>
                </a:lnTo>
                <a:lnTo>
                  <a:pt x="1336" y="1298"/>
                </a:lnTo>
                <a:lnTo>
                  <a:pt x="1337" y="1299"/>
                </a:lnTo>
                <a:lnTo>
                  <a:pt x="1338" y="1298"/>
                </a:lnTo>
                <a:lnTo>
                  <a:pt x="1339" y="1298"/>
                </a:lnTo>
                <a:lnTo>
                  <a:pt x="1340" y="1296"/>
                </a:lnTo>
                <a:lnTo>
                  <a:pt x="1341" y="1297"/>
                </a:lnTo>
                <a:lnTo>
                  <a:pt x="1343" y="1300"/>
                </a:lnTo>
                <a:lnTo>
                  <a:pt x="1343" y="1301"/>
                </a:lnTo>
                <a:lnTo>
                  <a:pt x="1345" y="1304"/>
                </a:lnTo>
                <a:lnTo>
                  <a:pt x="1347" y="1303"/>
                </a:lnTo>
                <a:lnTo>
                  <a:pt x="1348" y="1303"/>
                </a:lnTo>
                <a:lnTo>
                  <a:pt x="1349" y="1304"/>
                </a:lnTo>
                <a:lnTo>
                  <a:pt x="1350" y="1305"/>
                </a:lnTo>
                <a:lnTo>
                  <a:pt x="1352" y="1307"/>
                </a:lnTo>
                <a:lnTo>
                  <a:pt x="1353" y="1308"/>
                </a:lnTo>
                <a:lnTo>
                  <a:pt x="1354" y="1308"/>
                </a:lnTo>
                <a:lnTo>
                  <a:pt x="1355" y="1308"/>
                </a:lnTo>
                <a:lnTo>
                  <a:pt x="1356" y="1308"/>
                </a:lnTo>
                <a:lnTo>
                  <a:pt x="1358" y="1311"/>
                </a:lnTo>
                <a:lnTo>
                  <a:pt x="1358" y="1312"/>
                </a:lnTo>
                <a:lnTo>
                  <a:pt x="1360" y="1315"/>
                </a:lnTo>
                <a:lnTo>
                  <a:pt x="1361" y="1316"/>
                </a:lnTo>
                <a:lnTo>
                  <a:pt x="1362" y="1319"/>
                </a:lnTo>
                <a:lnTo>
                  <a:pt x="1363" y="1320"/>
                </a:lnTo>
                <a:lnTo>
                  <a:pt x="1365" y="1323"/>
                </a:lnTo>
                <a:lnTo>
                  <a:pt x="1367" y="1326"/>
                </a:lnTo>
                <a:lnTo>
                  <a:pt x="1369" y="1328"/>
                </a:lnTo>
                <a:lnTo>
                  <a:pt x="1369" y="1329"/>
                </a:lnTo>
                <a:lnTo>
                  <a:pt x="1371" y="1331"/>
                </a:lnTo>
                <a:lnTo>
                  <a:pt x="1371" y="1332"/>
                </a:lnTo>
                <a:lnTo>
                  <a:pt x="1373" y="1333"/>
                </a:lnTo>
                <a:lnTo>
                  <a:pt x="1374" y="1334"/>
                </a:lnTo>
                <a:lnTo>
                  <a:pt x="1375" y="1335"/>
                </a:lnTo>
                <a:lnTo>
                  <a:pt x="1376" y="1335"/>
                </a:lnTo>
                <a:lnTo>
                  <a:pt x="1378" y="1337"/>
                </a:lnTo>
                <a:lnTo>
                  <a:pt x="1378" y="1338"/>
                </a:lnTo>
                <a:lnTo>
                  <a:pt x="1380" y="1343"/>
                </a:lnTo>
                <a:lnTo>
                  <a:pt x="1380" y="1344"/>
                </a:lnTo>
                <a:lnTo>
                  <a:pt x="1382" y="1346"/>
                </a:lnTo>
                <a:lnTo>
                  <a:pt x="1384" y="1344"/>
                </a:lnTo>
                <a:lnTo>
                  <a:pt x="1385" y="1344"/>
                </a:lnTo>
                <a:lnTo>
                  <a:pt x="1386" y="1345"/>
                </a:lnTo>
                <a:lnTo>
                  <a:pt x="1387" y="1346"/>
                </a:lnTo>
                <a:lnTo>
                  <a:pt x="1389" y="1349"/>
                </a:lnTo>
                <a:lnTo>
                  <a:pt x="1391" y="1351"/>
                </a:lnTo>
                <a:lnTo>
                  <a:pt x="1393" y="1355"/>
                </a:lnTo>
                <a:lnTo>
                  <a:pt x="1393" y="1356"/>
                </a:lnTo>
                <a:lnTo>
                  <a:pt x="1395" y="1362"/>
                </a:lnTo>
                <a:lnTo>
                  <a:pt x="1395" y="1363"/>
                </a:lnTo>
                <a:lnTo>
                  <a:pt x="1397" y="1368"/>
                </a:lnTo>
                <a:lnTo>
                  <a:pt x="1398" y="1368"/>
                </a:lnTo>
                <a:lnTo>
                  <a:pt x="1399" y="1371"/>
                </a:lnTo>
                <a:lnTo>
                  <a:pt x="1400" y="1371"/>
                </a:lnTo>
                <a:lnTo>
                  <a:pt x="1401" y="1372"/>
                </a:lnTo>
                <a:lnTo>
                  <a:pt x="1403" y="1371"/>
                </a:lnTo>
                <a:lnTo>
                  <a:pt x="1404" y="1372"/>
                </a:lnTo>
                <a:lnTo>
                  <a:pt x="1406" y="1376"/>
                </a:lnTo>
                <a:lnTo>
                  <a:pt x="1406" y="1377"/>
                </a:lnTo>
                <a:lnTo>
                  <a:pt x="1408" y="1379"/>
                </a:lnTo>
                <a:lnTo>
                  <a:pt x="1410" y="1374"/>
                </a:lnTo>
                <a:lnTo>
                  <a:pt x="1411" y="1372"/>
                </a:lnTo>
                <a:lnTo>
                  <a:pt x="1413" y="1368"/>
                </a:lnTo>
                <a:lnTo>
                  <a:pt x="1415" y="1371"/>
                </a:lnTo>
                <a:lnTo>
                  <a:pt x="1415" y="1372"/>
                </a:lnTo>
                <a:lnTo>
                  <a:pt x="1416" y="1373"/>
                </a:lnTo>
                <a:lnTo>
                  <a:pt x="1417" y="1373"/>
                </a:lnTo>
                <a:lnTo>
                  <a:pt x="1419" y="1369"/>
                </a:lnTo>
                <a:lnTo>
                  <a:pt x="1421" y="1367"/>
                </a:lnTo>
                <a:lnTo>
                  <a:pt x="1422" y="1368"/>
                </a:lnTo>
                <a:lnTo>
                  <a:pt x="1423" y="1369"/>
                </a:lnTo>
                <a:lnTo>
                  <a:pt x="1424" y="1369"/>
                </a:lnTo>
                <a:lnTo>
                  <a:pt x="1426" y="1368"/>
                </a:lnTo>
                <a:lnTo>
                  <a:pt x="1426" y="1367"/>
                </a:lnTo>
                <a:lnTo>
                  <a:pt x="1428" y="1366"/>
                </a:lnTo>
                <a:lnTo>
                  <a:pt x="1428" y="1365"/>
                </a:lnTo>
                <a:lnTo>
                  <a:pt x="1430" y="1362"/>
                </a:lnTo>
                <a:lnTo>
                  <a:pt x="1430" y="1361"/>
                </a:lnTo>
                <a:lnTo>
                  <a:pt x="1432" y="1352"/>
                </a:lnTo>
                <a:lnTo>
                  <a:pt x="1432" y="1351"/>
                </a:lnTo>
                <a:lnTo>
                  <a:pt x="1434" y="1343"/>
                </a:lnTo>
                <a:lnTo>
                  <a:pt x="1435" y="1343"/>
                </a:lnTo>
                <a:lnTo>
                  <a:pt x="1436" y="1341"/>
                </a:lnTo>
                <a:lnTo>
                  <a:pt x="1437" y="1341"/>
                </a:lnTo>
                <a:lnTo>
                  <a:pt x="1439" y="1339"/>
                </a:lnTo>
                <a:lnTo>
                  <a:pt x="1439" y="1338"/>
                </a:lnTo>
                <a:lnTo>
                  <a:pt x="1441" y="1336"/>
                </a:lnTo>
                <a:lnTo>
                  <a:pt x="1443" y="1334"/>
                </a:lnTo>
                <a:lnTo>
                  <a:pt x="1445" y="1327"/>
                </a:lnTo>
                <a:lnTo>
                  <a:pt x="1445" y="1325"/>
                </a:lnTo>
                <a:lnTo>
                  <a:pt x="1447" y="1311"/>
                </a:lnTo>
                <a:lnTo>
                  <a:pt x="1448" y="1309"/>
                </a:lnTo>
                <a:lnTo>
                  <a:pt x="1450" y="1298"/>
                </a:lnTo>
                <a:lnTo>
                  <a:pt x="1450" y="1297"/>
                </a:lnTo>
                <a:lnTo>
                  <a:pt x="1452" y="1287"/>
                </a:lnTo>
                <a:lnTo>
                  <a:pt x="1452" y="1286"/>
                </a:lnTo>
                <a:lnTo>
                  <a:pt x="1454" y="1272"/>
                </a:lnTo>
                <a:lnTo>
                  <a:pt x="1454" y="1269"/>
                </a:lnTo>
                <a:lnTo>
                  <a:pt x="1456" y="1254"/>
                </a:lnTo>
                <a:lnTo>
                  <a:pt x="1456" y="1252"/>
                </a:lnTo>
                <a:lnTo>
                  <a:pt x="1458" y="1237"/>
                </a:lnTo>
                <a:lnTo>
                  <a:pt x="1459" y="1234"/>
                </a:lnTo>
                <a:lnTo>
                  <a:pt x="1460" y="1214"/>
                </a:lnTo>
                <a:lnTo>
                  <a:pt x="1461" y="1211"/>
                </a:lnTo>
                <a:lnTo>
                  <a:pt x="1463" y="1189"/>
                </a:lnTo>
                <a:lnTo>
                  <a:pt x="1463" y="1186"/>
                </a:lnTo>
                <a:lnTo>
                  <a:pt x="1465" y="1163"/>
                </a:lnTo>
                <a:lnTo>
                  <a:pt x="1465" y="1158"/>
                </a:lnTo>
                <a:lnTo>
                  <a:pt x="1467" y="1131"/>
                </a:lnTo>
                <a:lnTo>
                  <a:pt x="1467" y="1126"/>
                </a:lnTo>
                <a:lnTo>
                  <a:pt x="1469" y="1097"/>
                </a:lnTo>
                <a:lnTo>
                  <a:pt x="1469" y="1092"/>
                </a:lnTo>
                <a:lnTo>
                  <a:pt x="1471" y="1058"/>
                </a:lnTo>
                <a:lnTo>
                  <a:pt x="1472" y="1051"/>
                </a:lnTo>
                <a:lnTo>
                  <a:pt x="1473" y="1008"/>
                </a:lnTo>
                <a:lnTo>
                  <a:pt x="1474" y="1000"/>
                </a:lnTo>
                <a:lnTo>
                  <a:pt x="1476" y="950"/>
                </a:lnTo>
                <a:lnTo>
                  <a:pt x="1476" y="942"/>
                </a:lnTo>
                <a:lnTo>
                  <a:pt x="1478" y="893"/>
                </a:lnTo>
                <a:lnTo>
                  <a:pt x="1478" y="885"/>
                </a:lnTo>
                <a:lnTo>
                  <a:pt x="1480" y="833"/>
                </a:lnTo>
                <a:lnTo>
                  <a:pt x="1480" y="824"/>
                </a:lnTo>
                <a:lnTo>
                  <a:pt x="1482" y="768"/>
                </a:lnTo>
                <a:lnTo>
                  <a:pt x="1483" y="759"/>
                </a:lnTo>
                <a:lnTo>
                  <a:pt x="1484" y="707"/>
                </a:lnTo>
                <a:lnTo>
                  <a:pt x="1485" y="699"/>
                </a:lnTo>
                <a:lnTo>
                  <a:pt x="1487" y="658"/>
                </a:lnTo>
                <a:lnTo>
                  <a:pt x="1487" y="652"/>
                </a:lnTo>
                <a:lnTo>
                  <a:pt x="1489" y="625"/>
                </a:lnTo>
                <a:lnTo>
                  <a:pt x="1489" y="622"/>
                </a:lnTo>
                <a:lnTo>
                  <a:pt x="1491" y="603"/>
                </a:lnTo>
                <a:lnTo>
                  <a:pt x="1491" y="600"/>
                </a:lnTo>
                <a:lnTo>
                  <a:pt x="1493" y="582"/>
                </a:lnTo>
                <a:lnTo>
                  <a:pt x="1493" y="580"/>
                </a:lnTo>
                <a:lnTo>
                  <a:pt x="1495" y="565"/>
                </a:lnTo>
                <a:lnTo>
                  <a:pt x="1496" y="562"/>
                </a:lnTo>
                <a:lnTo>
                  <a:pt x="1497" y="545"/>
                </a:lnTo>
                <a:lnTo>
                  <a:pt x="1498" y="542"/>
                </a:lnTo>
                <a:lnTo>
                  <a:pt x="1500" y="518"/>
                </a:lnTo>
                <a:lnTo>
                  <a:pt x="1500" y="514"/>
                </a:lnTo>
                <a:lnTo>
                  <a:pt x="1502" y="489"/>
                </a:lnTo>
                <a:lnTo>
                  <a:pt x="1502" y="485"/>
                </a:lnTo>
                <a:lnTo>
                  <a:pt x="1504" y="458"/>
                </a:lnTo>
                <a:lnTo>
                  <a:pt x="1504" y="453"/>
                </a:lnTo>
                <a:lnTo>
                  <a:pt x="1506" y="418"/>
                </a:lnTo>
                <a:lnTo>
                  <a:pt x="1506" y="412"/>
                </a:lnTo>
                <a:lnTo>
                  <a:pt x="1508" y="374"/>
                </a:lnTo>
                <a:lnTo>
                  <a:pt x="1509" y="367"/>
                </a:lnTo>
                <a:lnTo>
                  <a:pt x="1511" y="327"/>
                </a:lnTo>
                <a:lnTo>
                  <a:pt x="1511" y="319"/>
                </a:lnTo>
                <a:lnTo>
                  <a:pt x="1513" y="272"/>
                </a:lnTo>
                <a:lnTo>
                  <a:pt x="1513" y="264"/>
                </a:lnTo>
                <a:lnTo>
                  <a:pt x="1515" y="211"/>
                </a:lnTo>
                <a:lnTo>
                  <a:pt x="1515" y="202"/>
                </a:lnTo>
                <a:lnTo>
                  <a:pt x="1517" y="147"/>
                </a:lnTo>
                <a:lnTo>
                  <a:pt x="1517" y="138"/>
                </a:lnTo>
                <a:lnTo>
                  <a:pt x="1519" y="83"/>
                </a:lnTo>
                <a:lnTo>
                  <a:pt x="1520" y="74"/>
                </a:lnTo>
                <a:lnTo>
                  <a:pt x="1521" y="28"/>
                </a:lnTo>
                <a:lnTo>
                  <a:pt x="1522" y="22"/>
                </a:lnTo>
                <a:lnTo>
                  <a:pt x="1524" y="1"/>
                </a:lnTo>
                <a:lnTo>
                  <a:pt x="1524" y="0"/>
                </a:lnTo>
                <a:lnTo>
                  <a:pt x="1526" y="5"/>
                </a:lnTo>
                <a:lnTo>
                  <a:pt x="1526" y="7"/>
                </a:lnTo>
                <a:lnTo>
                  <a:pt x="1528" y="22"/>
                </a:lnTo>
                <a:lnTo>
                  <a:pt x="1528" y="25"/>
                </a:lnTo>
                <a:lnTo>
                  <a:pt x="1530" y="38"/>
                </a:lnTo>
                <a:lnTo>
                  <a:pt x="1530" y="40"/>
                </a:lnTo>
                <a:lnTo>
                  <a:pt x="1532" y="59"/>
                </a:lnTo>
                <a:lnTo>
                  <a:pt x="1533" y="62"/>
                </a:lnTo>
                <a:lnTo>
                  <a:pt x="1534" y="87"/>
                </a:lnTo>
                <a:lnTo>
                  <a:pt x="1535" y="91"/>
                </a:lnTo>
                <a:lnTo>
                  <a:pt x="1537" y="112"/>
                </a:lnTo>
                <a:lnTo>
                  <a:pt x="1537" y="115"/>
                </a:lnTo>
                <a:lnTo>
                  <a:pt x="1539" y="130"/>
                </a:lnTo>
                <a:lnTo>
                  <a:pt x="1539" y="133"/>
                </a:lnTo>
                <a:lnTo>
                  <a:pt x="1541" y="148"/>
                </a:lnTo>
                <a:lnTo>
                  <a:pt x="1541" y="150"/>
                </a:lnTo>
                <a:lnTo>
                  <a:pt x="1543" y="162"/>
                </a:lnTo>
                <a:lnTo>
                  <a:pt x="1543" y="163"/>
                </a:lnTo>
                <a:lnTo>
                  <a:pt x="1545" y="170"/>
                </a:lnTo>
                <a:lnTo>
                  <a:pt x="1546" y="172"/>
                </a:lnTo>
                <a:lnTo>
                  <a:pt x="1548" y="183"/>
                </a:lnTo>
                <a:lnTo>
                  <a:pt x="1548" y="185"/>
                </a:lnTo>
                <a:lnTo>
                  <a:pt x="1550" y="199"/>
                </a:lnTo>
                <a:lnTo>
                  <a:pt x="1550" y="201"/>
                </a:lnTo>
                <a:lnTo>
                  <a:pt x="1552" y="213"/>
                </a:lnTo>
                <a:lnTo>
                  <a:pt x="1552" y="215"/>
                </a:lnTo>
                <a:lnTo>
                  <a:pt x="1554" y="227"/>
                </a:lnTo>
                <a:lnTo>
                  <a:pt x="1554" y="230"/>
                </a:lnTo>
                <a:lnTo>
                  <a:pt x="1556" y="245"/>
                </a:lnTo>
                <a:lnTo>
                  <a:pt x="1557" y="247"/>
                </a:lnTo>
                <a:lnTo>
                  <a:pt x="1558" y="263"/>
                </a:lnTo>
                <a:lnTo>
                  <a:pt x="1559" y="266"/>
                </a:lnTo>
                <a:lnTo>
                  <a:pt x="1561" y="287"/>
                </a:lnTo>
                <a:lnTo>
                  <a:pt x="1561" y="291"/>
                </a:lnTo>
                <a:lnTo>
                  <a:pt x="1563" y="321"/>
                </a:lnTo>
                <a:lnTo>
                  <a:pt x="1563" y="326"/>
                </a:lnTo>
                <a:lnTo>
                  <a:pt x="1565" y="362"/>
                </a:lnTo>
                <a:lnTo>
                  <a:pt x="1565" y="368"/>
                </a:lnTo>
                <a:lnTo>
                  <a:pt x="1567" y="407"/>
                </a:lnTo>
                <a:lnTo>
                  <a:pt x="1567" y="413"/>
                </a:lnTo>
                <a:lnTo>
                  <a:pt x="1569" y="459"/>
                </a:lnTo>
                <a:lnTo>
                  <a:pt x="1570" y="468"/>
                </a:lnTo>
                <a:lnTo>
                  <a:pt x="1571" y="524"/>
                </a:lnTo>
                <a:lnTo>
                  <a:pt x="1572" y="534"/>
                </a:lnTo>
                <a:lnTo>
                  <a:pt x="1574" y="589"/>
                </a:lnTo>
                <a:lnTo>
                  <a:pt x="1574" y="598"/>
                </a:lnTo>
                <a:lnTo>
                  <a:pt x="1576" y="646"/>
                </a:lnTo>
                <a:lnTo>
                  <a:pt x="1576" y="653"/>
                </a:lnTo>
                <a:lnTo>
                  <a:pt x="1578" y="700"/>
                </a:lnTo>
                <a:lnTo>
                  <a:pt x="1578" y="708"/>
                </a:lnTo>
                <a:lnTo>
                  <a:pt x="1580" y="755"/>
                </a:lnTo>
                <a:lnTo>
                  <a:pt x="1581" y="763"/>
                </a:lnTo>
                <a:lnTo>
                  <a:pt x="1582" y="806"/>
                </a:lnTo>
                <a:lnTo>
                  <a:pt x="1583" y="813"/>
                </a:lnTo>
                <a:lnTo>
                  <a:pt x="1585" y="857"/>
                </a:lnTo>
                <a:lnTo>
                  <a:pt x="1585" y="865"/>
                </a:lnTo>
                <a:lnTo>
                  <a:pt x="1587" y="914"/>
                </a:lnTo>
                <a:lnTo>
                  <a:pt x="1587" y="922"/>
                </a:lnTo>
                <a:lnTo>
                  <a:pt x="1589" y="965"/>
                </a:lnTo>
                <a:lnTo>
                  <a:pt x="1589" y="972"/>
                </a:lnTo>
                <a:lnTo>
                  <a:pt x="1591" y="1010"/>
                </a:lnTo>
                <a:lnTo>
                  <a:pt x="1591" y="1017"/>
                </a:lnTo>
                <a:lnTo>
                  <a:pt x="1593" y="1057"/>
                </a:lnTo>
                <a:lnTo>
                  <a:pt x="1594" y="1064"/>
                </a:lnTo>
                <a:lnTo>
                  <a:pt x="1595" y="1103"/>
                </a:lnTo>
                <a:lnTo>
                  <a:pt x="1596" y="1109"/>
                </a:lnTo>
                <a:lnTo>
                  <a:pt x="1598" y="1139"/>
                </a:lnTo>
                <a:lnTo>
                  <a:pt x="1598" y="1144"/>
                </a:lnTo>
                <a:lnTo>
                  <a:pt x="1600" y="1173"/>
                </a:lnTo>
                <a:lnTo>
                  <a:pt x="1600" y="1178"/>
                </a:lnTo>
                <a:lnTo>
                  <a:pt x="1602" y="1208"/>
                </a:lnTo>
                <a:lnTo>
                  <a:pt x="1602" y="1213"/>
                </a:lnTo>
                <a:lnTo>
                  <a:pt x="1604" y="1239"/>
                </a:lnTo>
                <a:lnTo>
                  <a:pt x="1604" y="1242"/>
                </a:lnTo>
                <a:lnTo>
                  <a:pt x="1606" y="1264"/>
                </a:lnTo>
                <a:lnTo>
                  <a:pt x="1607" y="1267"/>
                </a:lnTo>
                <a:lnTo>
                  <a:pt x="1609" y="1286"/>
                </a:lnTo>
                <a:lnTo>
                  <a:pt x="1609" y="1290"/>
                </a:lnTo>
                <a:lnTo>
                  <a:pt x="1611" y="1306"/>
                </a:lnTo>
                <a:lnTo>
                  <a:pt x="1611" y="1309"/>
                </a:lnTo>
                <a:lnTo>
                  <a:pt x="1613" y="1322"/>
                </a:lnTo>
                <a:lnTo>
                  <a:pt x="1613" y="1323"/>
                </a:lnTo>
                <a:lnTo>
                  <a:pt x="1615" y="1334"/>
                </a:lnTo>
                <a:lnTo>
                  <a:pt x="1615" y="1336"/>
                </a:lnTo>
                <a:lnTo>
                  <a:pt x="1617" y="1347"/>
                </a:lnTo>
                <a:lnTo>
                  <a:pt x="1618" y="1349"/>
                </a:lnTo>
                <a:lnTo>
                  <a:pt x="1619" y="1361"/>
                </a:lnTo>
                <a:lnTo>
                  <a:pt x="1620" y="1363"/>
                </a:lnTo>
                <a:lnTo>
                  <a:pt x="1622" y="1372"/>
                </a:lnTo>
                <a:lnTo>
                  <a:pt x="1622" y="1374"/>
                </a:lnTo>
                <a:lnTo>
                  <a:pt x="1624" y="1383"/>
                </a:lnTo>
                <a:lnTo>
                  <a:pt x="1624" y="1385"/>
                </a:lnTo>
                <a:lnTo>
                  <a:pt x="1626" y="1395"/>
                </a:lnTo>
                <a:lnTo>
                  <a:pt x="1626" y="1397"/>
                </a:lnTo>
                <a:lnTo>
                  <a:pt x="1628" y="1404"/>
                </a:lnTo>
                <a:lnTo>
                  <a:pt x="1629" y="1405"/>
                </a:lnTo>
                <a:lnTo>
                  <a:pt x="1631" y="1404"/>
                </a:lnTo>
                <a:lnTo>
                  <a:pt x="1632" y="1403"/>
                </a:lnTo>
                <a:lnTo>
                  <a:pt x="1633" y="1404"/>
                </a:lnTo>
                <a:lnTo>
                  <a:pt x="1635" y="1410"/>
                </a:lnTo>
                <a:lnTo>
                  <a:pt x="1635" y="1412"/>
                </a:lnTo>
                <a:lnTo>
                  <a:pt x="1637" y="1419"/>
                </a:lnTo>
                <a:lnTo>
                  <a:pt x="1639" y="1421"/>
                </a:lnTo>
                <a:lnTo>
                  <a:pt x="1641" y="1424"/>
                </a:lnTo>
                <a:lnTo>
                  <a:pt x="1641" y="1425"/>
                </a:lnTo>
                <a:lnTo>
                  <a:pt x="1643" y="1431"/>
                </a:lnTo>
                <a:lnTo>
                  <a:pt x="1644" y="1432"/>
                </a:lnTo>
                <a:lnTo>
                  <a:pt x="1646" y="1430"/>
                </a:lnTo>
                <a:lnTo>
                  <a:pt x="1647" y="1428"/>
                </a:lnTo>
                <a:lnTo>
                  <a:pt x="1648" y="1429"/>
                </a:lnTo>
                <a:lnTo>
                  <a:pt x="1650" y="1438"/>
                </a:lnTo>
                <a:lnTo>
                  <a:pt x="1650" y="1439"/>
                </a:lnTo>
                <a:lnTo>
                  <a:pt x="1652" y="1447"/>
                </a:lnTo>
                <a:lnTo>
                  <a:pt x="1652" y="1448"/>
                </a:lnTo>
                <a:lnTo>
                  <a:pt x="1654" y="1449"/>
                </a:lnTo>
                <a:lnTo>
                  <a:pt x="1655" y="1450"/>
                </a:lnTo>
                <a:lnTo>
                  <a:pt x="1656" y="1452"/>
                </a:lnTo>
                <a:lnTo>
                  <a:pt x="1657" y="1452"/>
                </a:lnTo>
                <a:lnTo>
                  <a:pt x="1658" y="1453"/>
                </a:lnTo>
                <a:lnTo>
                  <a:pt x="1659" y="1452"/>
                </a:lnTo>
                <a:lnTo>
                  <a:pt x="1661" y="1451"/>
                </a:lnTo>
                <a:lnTo>
                  <a:pt x="1663" y="1454"/>
                </a:lnTo>
                <a:lnTo>
                  <a:pt x="1663" y="1455"/>
                </a:lnTo>
                <a:lnTo>
                  <a:pt x="1665" y="1460"/>
                </a:lnTo>
                <a:lnTo>
                  <a:pt x="1667" y="1462"/>
                </a:lnTo>
                <a:lnTo>
                  <a:pt x="1668" y="1462"/>
                </a:lnTo>
                <a:lnTo>
                  <a:pt x="1669" y="1463"/>
                </a:lnTo>
                <a:lnTo>
                  <a:pt x="1670" y="1463"/>
                </a:lnTo>
                <a:lnTo>
                  <a:pt x="1672" y="1462"/>
                </a:lnTo>
                <a:lnTo>
                  <a:pt x="1672" y="1461"/>
                </a:lnTo>
                <a:lnTo>
                  <a:pt x="1674" y="1458"/>
                </a:lnTo>
                <a:lnTo>
                  <a:pt x="1675" y="1457"/>
                </a:lnTo>
                <a:lnTo>
                  <a:pt x="1676" y="1458"/>
                </a:lnTo>
                <a:lnTo>
                  <a:pt x="1678" y="1458"/>
                </a:lnTo>
                <a:lnTo>
                  <a:pt x="1679" y="1458"/>
                </a:lnTo>
                <a:lnTo>
                  <a:pt x="1680" y="1456"/>
                </a:lnTo>
                <a:lnTo>
                  <a:pt x="1681" y="1455"/>
                </a:lnTo>
                <a:lnTo>
                  <a:pt x="1683" y="1452"/>
                </a:lnTo>
                <a:lnTo>
                  <a:pt x="1685" y="1451"/>
                </a:lnTo>
                <a:lnTo>
                  <a:pt x="1686" y="1451"/>
                </a:lnTo>
                <a:lnTo>
                  <a:pt x="1687" y="1451"/>
                </a:lnTo>
                <a:lnTo>
                  <a:pt x="1689" y="1452"/>
                </a:lnTo>
                <a:lnTo>
                  <a:pt x="1691" y="1451"/>
                </a:lnTo>
                <a:lnTo>
                  <a:pt x="1692" y="1450"/>
                </a:lnTo>
                <a:lnTo>
                  <a:pt x="1693" y="1446"/>
                </a:lnTo>
                <a:lnTo>
                  <a:pt x="1694" y="1445"/>
                </a:lnTo>
                <a:lnTo>
                  <a:pt x="1696" y="1441"/>
                </a:lnTo>
                <a:lnTo>
                  <a:pt x="1696" y="1440"/>
                </a:lnTo>
                <a:lnTo>
                  <a:pt x="1698" y="1437"/>
                </a:lnTo>
                <a:lnTo>
                  <a:pt x="1698" y="1436"/>
                </a:lnTo>
                <a:lnTo>
                  <a:pt x="1700" y="1431"/>
                </a:lnTo>
                <a:lnTo>
                  <a:pt x="1700" y="1430"/>
                </a:lnTo>
                <a:lnTo>
                  <a:pt x="1702" y="1423"/>
                </a:lnTo>
                <a:lnTo>
                  <a:pt x="1702" y="1422"/>
                </a:lnTo>
                <a:lnTo>
                  <a:pt x="1704" y="1416"/>
                </a:lnTo>
                <a:lnTo>
                  <a:pt x="1705" y="1416"/>
                </a:lnTo>
                <a:lnTo>
                  <a:pt x="1707" y="1410"/>
                </a:lnTo>
                <a:lnTo>
                  <a:pt x="1707" y="1409"/>
                </a:lnTo>
                <a:lnTo>
                  <a:pt x="1709" y="1402"/>
                </a:lnTo>
                <a:lnTo>
                  <a:pt x="1709" y="1401"/>
                </a:lnTo>
                <a:lnTo>
                  <a:pt x="1711" y="1394"/>
                </a:lnTo>
                <a:lnTo>
                  <a:pt x="1713" y="1391"/>
                </a:lnTo>
                <a:lnTo>
                  <a:pt x="1715" y="1388"/>
                </a:lnTo>
                <a:lnTo>
                  <a:pt x="1716" y="1388"/>
                </a:lnTo>
                <a:lnTo>
                  <a:pt x="1717" y="1385"/>
                </a:lnTo>
                <a:lnTo>
                  <a:pt x="1718" y="1384"/>
                </a:lnTo>
                <a:lnTo>
                  <a:pt x="1720" y="1383"/>
                </a:lnTo>
                <a:lnTo>
                  <a:pt x="1722" y="1377"/>
                </a:lnTo>
                <a:lnTo>
                  <a:pt x="1722" y="1376"/>
                </a:lnTo>
                <a:lnTo>
                  <a:pt x="1724" y="1368"/>
                </a:lnTo>
                <a:lnTo>
                  <a:pt x="1724" y="1366"/>
                </a:lnTo>
                <a:lnTo>
                  <a:pt x="1726" y="1363"/>
                </a:lnTo>
                <a:lnTo>
                  <a:pt x="1728" y="1360"/>
                </a:lnTo>
                <a:lnTo>
                  <a:pt x="1729" y="1359"/>
                </a:lnTo>
                <a:lnTo>
                  <a:pt x="1730" y="1351"/>
                </a:lnTo>
                <a:lnTo>
                  <a:pt x="1731" y="1349"/>
                </a:lnTo>
                <a:lnTo>
                  <a:pt x="1733" y="1341"/>
                </a:lnTo>
                <a:lnTo>
                  <a:pt x="1733" y="1340"/>
                </a:lnTo>
                <a:lnTo>
                  <a:pt x="1735" y="1331"/>
                </a:lnTo>
                <a:lnTo>
                  <a:pt x="1735" y="1329"/>
                </a:lnTo>
                <a:lnTo>
                  <a:pt x="1737" y="1316"/>
                </a:lnTo>
                <a:lnTo>
                  <a:pt x="1737" y="1314"/>
                </a:lnTo>
                <a:lnTo>
                  <a:pt x="1739" y="1301"/>
                </a:lnTo>
                <a:lnTo>
                  <a:pt x="1739" y="1300"/>
                </a:lnTo>
                <a:lnTo>
                  <a:pt x="1741" y="1288"/>
                </a:lnTo>
                <a:lnTo>
                  <a:pt x="1742" y="1285"/>
                </a:lnTo>
                <a:lnTo>
                  <a:pt x="1744" y="1269"/>
                </a:lnTo>
                <a:lnTo>
                  <a:pt x="1744" y="1266"/>
                </a:lnTo>
                <a:lnTo>
                  <a:pt x="1746" y="1248"/>
                </a:lnTo>
                <a:lnTo>
                  <a:pt x="1746" y="1244"/>
                </a:lnTo>
                <a:lnTo>
                  <a:pt x="1748" y="1223"/>
                </a:lnTo>
                <a:lnTo>
                  <a:pt x="1748" y="1219"/>
                </a:lnTo>
                <a:lnTo>
                  <a:pt x="1750" y="1191"/>
                </a:lnTo>
                <a:lnTo>
                  <a:pt x="1750" y="1186"/>
                </a:lnTo>
                <a:lnTo>
                  <a:pt x="1752" y="1158"/>
                </a:lnTo>
                <a:lnTo>
                  <a:pt x="1753" y="1153"/>
                </a:lnTo>
                <a:lnTo>
                  <a:pt x="1754" y="1126"/>
                </a:lnTo>
                <a:lnTo>
                  <a:pt x="1755" y="1122"/>
                </a:lnTo>
                <a:lnTo>
                  <a:pt x="1757" y="1094"/>
                </a:lnTo>
                <a:lnTo>
                  <a:pt x="1757" y="1089"/>
                </a:lnTo>
                <a:lnTo>
                  <a:pt x="1759" y="1066"/>
                </a:lnTo>
                <a:lnTo>
                  <a:pt x="1759" y="1063"/>
                </a:lnTo>
                <a:lnTo>
                  <a:pt x="1761" y="1046"/>
                </a:lnTo>
                <a:lnTo>
                  <a:pt x="1761" y="1044"/>
                </a:lnTo>
                <a:lnTo>
                  <a:pt x="1763" y="1030"/>
                </a:lnTo>
                <a:lnTo>
                  <a:pt x="1763" y="1028"/>
                </a:lnTo>
                <a:lnTo>
                  <a:pt x="1765" y="1021"/>
                </a:lnTo>
                <a:lnTo>
                  <a:pt x="1766" y="1020"/>
                </a:lnTo>
                <a:lnTo>
                  <a:pt x="1767" y="1017"/>
                </a:lnTo>
                <a:lnTo>
                  <a:pt x="1768" y="1017"/>
                </a:lnTo>
                <a:lnTo>
                  <a:pt x="1770" y="1013"/>
                </a:lnTo>
                <a:lnTo>
                  <a:pt x="1772" y="1016"/>
                </a:lnTo>
                <a:lnTo>
                  <a:pt x="1772" y="1018"/>
                </a:lnTo>
                <a:lnTo>
                  <a:pt x="1774" y="1030"/>
                </a:lnTo>
                <a:lnTo>
                  <a:pt x="1774" y="1032"/>
                </a:lnTo>
                <a:lnTo>
                  <a:pt x="1776" y="1046"/>
                </a:lnTo>
                <a:lnTo>
                  <a:pt x="1777" y="1049"/>
                </a:lnTo>
                <a:lnTo>
                  <a:pt x="1778" y="1068"/>
                </a:lnTo>
                <a:lnTo>
                  <a:pt x="1779" y="1071"/>
                </a:lnTo>
                <a:lnTo>
                  <a:pt x="1781" y="1093"/>
                </a:lnTo>
                <a:lnTo>
                  <a:pt x="1781" y="1096"/>
                </a:lnTo>
                <a:lnTo>
                  <a:pt x="1783" y="1110"/>
                </a:lnTo>
                <a:lnTo>
                  <a:pt x="1783" y="1112"/>
                </a:lnTo>
                <a:lnTo>
                  <a:pt x="1785" y="1124"/>
                </a:lnTo>
                <a:lnTo>
                  <a:pt x="1785" y="1126"/>
                </a:lnTo>
                <a:lnTo>
                  <a:pt x="1787" y="1142"/>
                </a:lnTo>
                <a:lnTo>
                  <a:pt x="1787" y="1144"/>
                </a:lnTo>
                <a:lnTo>
                  <a:pt x="1789" y="1158"/>
                </a:lnTo>
                <a:lnTo>
                  <a:pt x="1790" y="1160"/>
                </a:lnTo>
                <a:lnTo>
                  <a:pt x="1791" y="1171"/>
                </a:lnTo>
                <a:lnTo>
                  <a:pt x="1792" y="1173"/>
                </a:lnTo>
                <a:lnTo>
                  <a:pt x="1794" y="1186"/>
                </a:lnTo>
                <a:lnTo>
                  <a:pt x="1794" y="1188"/>
                </a:lnTo>
                <a:lnTo>
                  <a:pt x="1796" y="1201"/>
                </a:lnTo>
                <a:lnTo>
                  <a:pt x="1796" y="1203"/>
                </a:lnTo>
                <a:lnTo>
                  <a:pt x="1798" y="1216"/>
                </a:lnTo>
                <a:lnTo>
                  <a:pt x="1798" y="1218"/>
                </a:lnTo>
                <a:lnTo>
                  <a:pt x="1800" y="1230"/>
                </a:lnTo>
                <a:lnTo>
                  <a:pt x="1800" y="1232"/>
                </a:lnTo>
                <a:lnTo>
                  <a:pt x="1802" y="1242"/>
                </a:lnTo>
                <a:lnTo>
                  <a:pt x="1803" y="1244"/>
                </a:lnTo>
                <a:lnTo>
                  <a:pt x="1805" y="1255"/>
                </a:lnTo>
                <a:lnTo>
                  <a:pt x="1805" y="1258"/>
                </a:lnTo>
                <a:lnTo>
                  <a:pt x="1807" y="1269"/>
                </a:lnTo>
                <a:lnTo>
                  <a:pt x="1807" y="1271"/>
                </a:lnTo>
                <a:lnTo>
                  <a:pt x="1809" y="1279"/>
                </a:lnTo>
                <a:lnTo>
                  <a:pt x="1809" y="1280"/>
                </a:lnTo>
                <a:lnTo>
                  <a:pt x="1811" y="1289"/>
                </a:lnTo>
                <a:lnTo>
                  <a:pt x="1811" y="1291"/>
                </a:lnTo>
                <a:lnTo>
                  <a:pt x="1813" y="1303"/>
                </a:lnTo>
                <a:lnTo>
                  <a:pt x="1814" y="1305"/>
                </a:lnTo>
                <a:lnTo>
                  <a:pt x="1815" y="1316"/>
                </a:lnTo>
                <a:lnTo>
                  <a:pt x="1816" y="1317"/>
                </a:lnTo>
                <a:lnTo>
                  <a:pt x="1818" y="1327"/>
                </a:lnTo>
                <a:lnTo>
                  <a:pt x="1818" y="1329"/>
                </a:lnTo>
                <a:lnTo>
                  <a:pt x="1820" y="1339"/>
                </a:lnTo>
                <a:lnTo>
                  <a:pt x="1820" y="1341"/>
                </a:lnTo>
                <a:lnTo>
                  <a:pt x="1822" y="1348"/>
                </a:lnTo>
                <a:lnTo>
                  <a:pt x="1822" y="1349"/>
                </a:lnTo>
                <a:lnTo>
                  <a:pt x="1824" y="1355"/>
                </a:lnTo>
                <a:lnTo>
                  <a:pt x="1824" y="1356"/>
                </a:lnTo>
                <a:lnTo>
                  <a:pt x="1826" y="1362"/>
                </a:lnTo>
                <a:lnTo>
                  <a:pt x="1827" y="1363"/>
                </a:lnTo>
                <a:lnTo>
                  <a:pt x="1828" y="1369"/>
                </a:lnTo>
                <a:lnTo>
                  <a:pt x="1829" y="1370"/>
                </a:lnTo>
                <a:lnTo>
                  <a:pt x="1831" y="1377"/>
                </a:lnTo>
                <a:lnTo>
                  <a:pt x="1831" y="1379"/>
                </a:lnTo>
                <a:lnTo>
                  <a:pt x="1833" y="1389"/>
                </a:lnTo>
                <a:lnTo>
                  <a:pt x="1833" y="1390"/>
                </a:lnTo>
                <a:lnTo>
                  <a:pt x="1835" y="1401"/>
                </a:lnTo>
                <a:lnTo>
                  <a:pt x="1835" y="1403"/>
                </a:lnTo>
                <a:lnTo>
                  <a:pt x="1837" y="1412"/>
                </a:lnTo>
                <a:lnTo>
                  <a:pt x="1837" y="1413"/>
                </a:lnTo>
                <a:lnTo>
                  <a:pt x="1839" y="1418"/>
                </a:lnTo>
                <a:lnTo>
                  <a:pt x="1840" y="1419"/>
                </a:lnTo>
                <a:lnTo>
                  <a:pt x="1842" y="1421"/>
                </a:lnTo>
                <a:lnTo>
                  <a:pt x="1842" y="1422"/>
                </a:lnTo>
                <a:lnTo>
                  <a:pt x="1844" y="1426"/>
                </a:lnTo>
                <a:lnTo>
                  <a:pt x="1844" y="1427"/>
                </a:lnTo>
                <a:lnTo>
                  <a:pt x="1846" y="1431"/>
                </a:lnTo>
                <a:lnTo>
                  <a:pt x="1848" y="1437"/>
                </a:lnTo>
                <a:lnTo>
                  <a:pt x="1848" y="1438"/>
                </a:lnTo>
                <a:lnTo>
                  <a:pt x="1850" y="1447"/>
                </a:lnTo>
                <a:lnTo>
                  <a:pt x="1851" y="1449"/>
                </a:lnTo>
                <a:lnTo>
                  <a:pt x="1852" y="1457"/>
                </a:lnTo>
                <a:lnTo>
                  <a:pt x="1853" y="1457"/>
                </a:lnTo>
                <a:lnTo>
                  <a:pt x="1855" y="1460"/>
                </a:lnTo>
                <a:lnTo>
                  <a:pt x="1857" y="1463"/>
                </a:lnTo>
                <a:lnTo>
                  <a:pt x="1857" y="1464"/>
                </a:lnTo>
                <a:lnTo>
                  <a:pt x="1859" y="1469"/>
                </a:lnTo>
                <a:lnTo>
                  <a:pt x="1859" y="1470"/>
                </a:lnTo>
                <a:lnTo>
                  <a:pt x="1861" y="1473"/>
                </a:lnTo>
                <a:lnTo>
                  <a:pt x="1863" y="1474"/>
                </a:lnTo>
                <a:lnTo>
                  <a:pt x="1864" y="1474"/>
                </a:lnTo>
                <a:lnTo>
                  <a:pt x="1865" y="1474"/>
                </a:lnTo>
                <a:lnTo>
                  <a:pt x="1866" y="1475"/>
                </a:lnTo>
                <a:lnTo>
                  <a:pt x="1868" y="1478"/>
                </a:lnTo>
                <a:lnTo>
                  <a:pt x="1870" y="1483"/>
                </a:lnTo>
                <a:lnTo>
                  <a:pt x="1870" y="1484"/>
                </a:lnTo>
                <a:lnTo>
                  <a:pt x="1872" y="1486"/>
                </a:lnTo>
                <a:lnTo>
                  <a:pt x="1874" y="1486"/>
                </a:lnTo>
                <a:lnTo>
                  <a:pt x="1876" y="1487"/>
                </a:lnTo>
                <a:lnTo>
                  <a:pt x="1877" y="1486"/>
                </a:lnTo>
                <a:lnTo>
                  <a:pt x="1879" y="1485"/>
                </a:lnTo>
                <a:lnTo>
                  <a:pt x="1881" y="1488"/>
                </a:lnTo>
                <a:lnTo>
                  <a:pt x="1881" y="1490"/>
                </a:lnTo>
                <a:lnTo>
                  <a:pt x="1883" y="1497"/>
                </a:lnTo>
                <a:lnTo>
                  <a:pt x="1883" y="1498"/>
                </a:lnTo>
                <a:lnTo>
                  <a:pt x="1884" y="1499"/>
                </a:lnTo>
                <a:lnTo>
                  <a:pt x="1885" y="1498"/>
                </a:lnTo>
                <a:lnTo>
                  <a:pt x="1887" y="1496"/>
                </a:lnTo>
                <a:lnTo>
                  <a:pt x="1888" y="1496"/>
                </a:lnTo>
                <a:lnTo>
                  <a:pt x="1889" y="1502"/>
                </a:lnTo>
                <a:lnTo>
                  <a:pt x="1890" y="1503"/>
                </a:lnTo>
                <a:lnTo>
                  <a:pt x="1892" y="1507"/>
                </a:lnTo>
                <a:lnTo>
                  <a:pt x="1894" y="1502"/>
                </a:lnTo>
                <a:lnTo>
                  <a:pt x="1894" y="1501"/>
                </a:lnTo>
                <a:lnTo>
                  <a:pt x="1896" y="1498"/>
                </a:lnTo>
                <a:lnTo>
                  <a:pt x="1898" y="1499"/>
                </a:lnTo>
                <a:lnTo>
                  <a:pt x="1900" y="1497"/>
                </a:lnTo>
                <a:lnTo>
                  <a:pt x="1901" y="1497"/>
                </a:lnTo>
                <a:lnTo>
                  <a:pt x="1902" y="1496"/>
                </a:lnTo>
                <a:lnTo>
                  <a:pt x="1903" y="1496"/>
                </a:lnTo>
                <a:lnTo>
                  <a:pt x="1905" y="1497"/>
                </a:lnTo>
                <a:lnTo>
                  <a:pt x="1906" y="1497"/>
                </a:lnTo>
                <a:lnTo>
                  <a:pt x="1907" y="1497"/>
                </a:lnTo>
                <a:lnTo>
                  <a:pt x="1909" y="1496"/>
                </a:lnTo>
                <a:lnTo>
                  <a:pt x="1911" y="1498"/>
                </a:lnTo>
                <a:lnTo>
                  <a:pt x="1912" y="1498"/>
                </a:lnTo>
                <a:lnTo>
                  <a:pt x="1913" y="1501"/>
                </a:lnTo>
                <a:lnTo>
                  <a:pt x="1914" y="1502"/>
                </a:lnTo>
                <a:lnTo>
                  <a:pt x="1916" y="1506"/>
                </a:lnTo>
                <a:lnTo>
                  <a:pt x="1917" y="1507"/>
                </a:lnTo>
                <a:lnTo>
                  <a:pt x="1918" y="1506"/>
                </a:lnTo>
                <a:lnTo>
                  <a:pt x="1920" y="1503"/>
                </a:lnTo>
                <a:lnTo>
                  <a:pt x="1921" y="1502"/>
                </a:lnTo>
                <a:lnTo>
                  <a:pt x="1922" y="1504"/>
                </a:lnTo>
                <a:lnTo>
                  <a:pt x="1922" y="1505"/>
                </a:lnTo>
                <a:lnTo>
                  <a:pt x="1924" y="1510"/>
                </a:lnTo>
                <a:lnTo>
                  <a:pt x="1925" y="1511"/>
                </a:lnTo>
                <a:lnTo>
                  <a:pt x="1926" y="1512"/>
                </a:lnTo>
                <a:lnTo>
                  <a:pt x="1927" y="1512"/>
                </a:lnTo>
                <a:lnTo>
                  <a:pt x="1929" y="1509"/>
                </a:lnTo>
                <a:lnTo>
                  <a:pt x="1929" y="1508"/>
                </a:lnTo>
                <a:lnTo>
                  <a:pt x="1930" y="1508"/>
                </a:lnTo>
                <a:lnTo>
                  <a:pt x="1931" y="1508"/>
                </a:lnTo>
                <a:lnTo>
                  <a:pt x="1933" y="1510"/>
                </a:lnTo>
                <a:lnTo>
                  <a:pt x="1935" y="1508"/>
                </a:lnTo>
                <a:lnTo>
                  <a:pt x="1936" y="1508"/>
                </a:lnTo>
                <a:lnTo>
                  <a:pt x="1937" y="1509"/>
                </a:lnTo>
                <a:lnTo>
                  <a:pt x="1938" y="1509"/>
                </a:lnTo>
                <a:lnTo>
                  <a:pt x="1940" y="1513"/>
                </a:lnTo>
                <a:lnTo>
                  <a:pt x="1940" y="1514"/>
                </a:lnTo>
                <a:lnTo>
                  <a:pt x="1941" y="1515"/>
                </a:lnTo>
                <a:lnTo>
                  <a:pt x="1942" y="1514"/>
                </a:lnTo>
                <a:lnTo>
                  <a:pt x="1944" y="1511"/>
                </a:lnTo>
                <a:lnTo>
                  <a:pt x="1945" y="1510"/>
                </a:lnTo>
                <a:lnTo>
                  <a:pt x="1946" y="1511"/>
                </a:lnTo>
                <a:lnTo>
                  <a:pt x="1948" y="1513"/>
                </a:lnTo>
                <a:lnTo>
                  <a:pt x="1949" y="1514"/>
                </a:lnTo>
                <a:lnTo>
                  <a:pt x="1951" y="1514"/>
                </a:lnTo>
                <a:lnTo>
                  <a:pt x="1953" y="1513"/>
                </a:lnTo>
                <a:lnTo>
                  <a:pt x="1955" y="1512"/>
                </a:lnTo>
                <a:lnTo>
                  <a:pt x="1956" y="1512"/>
                </a:lnTo>
                <a:lnTo>
                  <a:pt x="1957" y="1512"/>
                </a:lnTo>
                <a:lnTo>
                  <a:pt x="1959" y="1515"/>
                </a:lnTo>
                <a:lnTo>
                  <a:pt x="1961" y="1516"/>
                </a:lnTo>
                <a:lnTo>
                  <a:pt x="1962" y="1516"/>
                </a:lnTo>
                <a:lnTo>
                  <a:pt x="1963" y="1516"/>
                </a:lnTo>
                <a:lnTo>
                  <a:pt x="1964" y="1516"/>
                </a:lnTo>
                <a:lnTo>
                  <a:pt x="1966" y="1516"/>
                </a:lnTo>
                <a:lnTo>
                  <a:pt x="1966" y="1517"/>
                </a:lnTo>
                <a:lnTo>
                  <a:pt x="1968" y="1518"/>
                </a:lnTo>
                <a:lnTo>
                  <a:pt x="1970" y="1520"/>
                </a:lnTo>
                <a:lnTo>
                  <a:pt x="1972" y="1521"/>
                </a:lnTo>
                <a:lnTo>
                  <a:pt x="1974" y="1520"/>
                </a:lnTo>
                <a:lnTo>
                  <a:pt x="1975" y="1519"/>
                </a:lnTo>
                <a:lnTo>
                  <a:pt x="1977" y="1516"/>
                </a:lnTo>
                <a:lnTo>
                  <a:pt x="1979" y="1515"/>
                </a:lnTo>
                <a:lnTo>
                  <a:pt x="1981" y="1516"/>
                </a:lnTo>
                <a:lnTo>
                  <a:pt x="1983" y="1518"/>
                </a:lnTo>
                <a:lnTo>
                  <a:pt x="1983" y="1519"/>
                </a:lnTo>
                <a:lnTo>
                  <a:pt x="1985" y="1523"/>
                </a:lnTo>
                <a:lnTo>
                  <a:pt x="1986" y="1523"/>
                </a:lnTo>
                <a:lnTo>
                  <a:pt x="1987" y="1521"/>
                </a:lnTo>
                <a:lnTo>
                  <a:pt x="1988" y="1520"/>
                </a:lnTo>
                <a:lnTo>
                  <a:pt x="1990" y="1515"/>
                </a:lnTo>
                <a:lnTo>
                  <a:pt x="1991" y="1514"/>
                </a:lnTo>
                <a:lnTo>
                  <a:pt x="1992" y="1515"/>
                </a:lnTo>
                <a:lnTo>
                  <a:pt x="1994" y="1519"/>
                </a:lnTo>
                <a:lnTo>
                  <a:pt x="1994" y="1520"/>
                </a:lnTo>
                <a:lnTo>
                  <a:pt x="1996" y="1522"/>
                </a:lnTo>
                <a:lnTo>
                  <a:pt x="1998" y="1524"/>
                </a:lnTo>
                <a:lnTo>
                  <a:pt x="1999" y="1524"/>
                </a:lnTo>
                <a:lnTo>
                  <a:pt x="2000" y="1521"/>
                </a:lnTo>
                <a:lnTo>
                  <a:pt x="2001" y="1520"/>
                </a:lnTo>
                <a:lnTo>
                  <a:pt x="2003" y="1515"/>
                </a:lnTo>
                <a:lnTo>
                  <a:pt x="2004" y="1514"/>
                </a:lnTo>
                <a:lnTo>
                  <a:pt x="2005" y="1515"/>
                </a:lnTo>
                <a:lnTo>
                  <a:pt x="2007" y="1517"/>
                </a:lnTo>
                <a:lnTo>
                  <a:pt x="2009" y="1518"/>
                </a:lnTo>
                <a:lnTo>
                  <a:pt x="2010" y="1518"/>
                </a:lnTo>
                <a:lnTo>
                  <a:pt x="2011" y="1517"/>
                </a:lnTo>
                <a:lnTo>
                  <a:pt x="2012" y="1516"/>
                </a:lnTo>
                <a:lnTo>
                  <a:pt x="2014" y="1515"/>
                </a:lnTo>
                <a:lnTo>
                  <a:pt x="2016" y="1517"/>
                </a:lnTo>
                <a:lnTo>
                  <a:pt x="2018" y="1522"/>
                </a:lnTo>
                <a:lnTo>
                  <a:pt x="2019" y="1523"/>
                </a:lnTo>
                <a:lnTo>
                  <a:pt x="2020" y="1523"/>
                </a:lnTo>
                <a:lnTo>
                  <a:pt x="2022" y="1519"/>
                </a:lnTo>
                <a:lnTo>
                  <a:pt x="2023" y="1518"/>
                </a:lnTo>
                <a:lnTo>
                  <a:pt x="2024" y="1517"/>
                </a:lnTo>
                <a:lnTo>
                  <a:pt x="2025" y="1518"/>
                </a:lnTo>
                <a:lnTo>
                  <a:pt x="2027" y="1521"/>
                </a:lnTo>
                <a:lnTo>
                  <a:pt x="2027" y="1522"/>
                </a:lnTo>
                <a:lnTo>
                  <a:pt x="2028" y="1523"/>
                </a:lnTo>
                <a:lnTo>
                  <a:pt x="2029" y="1521"/>
                </a:lnTo>
                <a:lnTo>
                  <a:pt x="2031" y="1514"/>
                </a:lnTo>
                <a:lnTo>
                  <a:pt x="2031" y="1512"/>
                </a:lnTo>
                <a:lnTo>
                  <a:pt x="2033" y="1507"/>
                </a:lnTo>
                <a:lnTo>
                  <a:pt x="2035" y="1511"/>
                </a:lnTo>
                <a:lnTo>
                  <a:pt x="2036" y="1512"/>
                </a:lnTo>
                <a:lnTo>
                  <a:pt x="2038" y="1517"/>
                </a:lnTo>
                <a:lnTo>
                  <a:pt x="2040" y="1515"/>
                </a:lnTo>
                <a:lnTo>
                  <a:pt x="2041" y="1514"/>
                </a:lnTo>
                <a:lnTo>
                  <a:pt x="2042" y="1515"/>
                </a:lnTo>
                <a:lnTo>
                  <a:pt x="2044" y="1516"/>
                </a:lnTo>
                <a:lnTo>
                  <a:pt x="2046" y="1512"/>
                </a:lnTo>
                <a:lnTo>
                  <a:pt x="2047" y="1511"/>
                </a:lnTo>
                <a:lnTo>
                  <a:pt x="2048" y="1509"/>
                </a:lnTo>
                <a:lnTo>
                  <a:pt x="2049" y="1509"/>
                </a:lnTo>
                <a:lnTo>
                  <a:pt x="2051" y="1511"/>
                </a:lnTo>
                <a:lnTo>
                  <a:pt x="2051" y="1512"/>
                </a:lnTo>
                <a:lnTo>
                  <a:pt x="2053" y="1514"/>
                </a:lnTo>
                <a:lnTo>
                  <a:pt x="2055" y="1517"/>
                </a:lnTo>
                <a:lnTo>
                  <a:pt x="2057" y="1519"/>
                </a:lnTo>
                <a:lnTo>
                  <a:pt x="2057" y="1518"/>
                </a:lnTo>
                <a:lnTo>
                  <a:pt x="2059" y="1514"/>
                </a:lnTo>
                <a:lnTo>
                  <a:pt x="2060" y="1513"/>
                </a:lnTo>
                <a:lnTo>
                  <a:pt x="2061" y="1511"/>
                </a:lnTo>
                <a:lnTo>
                  <a:pt x="2062" y="1512"/>
                </a:lnTo>
                <a:lnTo>
                  <a:pt x="2064" y="1517"/>
                </a:lnTo>
                <a:lnTo>
                  <a:pt x="2064" y="1518"/>
                </a:lnTo>
                <a:lnTo>
                  <a:pt x="2065" y="1519"/>
                </a:lnTo>
                <a:lnTo>
                  <a:pt x="2066" y="1518"/>
                </a:lnTo>
                <a:lnTo>
                  <a:pt x="2068" y="1516"/>
                </a:lnTo>
                <a:lnTo>
                  <a:pt x="2070" y="1520"/>
                </a:lnTo>
                <a:lnTo>
                  <a:pt x="2070" y="1521"/>
                </a:lnTo>
                <a:lnTo>
                  <a:pt x="2072" y="1522"/>
                </a:lnTo>
                <a:lnTo>
                  <a:pt x="2073" y="1521"/>
                </a:lnTo>
                <a:lnTo>
                  <a:pt x="2075" y="1517"/>
                </a:lnTo>
                <a:lnTo>
                  <a:pt x="2075" y="1516"/>
                </a:lnTo>
                <a:lnTo>
                  <a:pt x="2076" y="1515"/>
                </a:lnTo>
                <a:lnTo>
                  <a:pt x="2077" y="1515"/>
                </a:lnTo>
                <a:lnTo>
                  <a:pt x="2078" y="1516"/>
                </a:lnTo>
                <a:lnTo>
                  <a:pt x="2079" y="1515"/>
                </a:lnTo>
                <a:lnTo>
                  <a:pt x="2081" y="1514"/>
                </a:lnTo>
                <a:lnTo>
                  <a:pt x="2082" y="1514"/>
                </a:lnTo>
                <a:lnTo>
                  <a:pt x="2083" y="1515"/>
                </a:lnTo>
                <a:lnTo>
                  <a:pt x="2084" y="1515"/>
                </a:lnTo>
                <a:lnTo>
                  <a:pt x="2085" y="1513"/>
                </a:lnTo>
                <a:lnTo>
                  <a:pt x="2086" y="1513"/>
                </a:lnTo>
                <a:lnTo>
                  <a:pt x="2088" y="1510"/>
                </a:lnTo>
                <a:lnTo>
                  <a:pt x="2088" y="1509"/>
                </a:lnTo>
                <a:lnTo>
                  <a:pt x="2090" y="1512"/>
                </a:lnTo>
                <a:lnTo>
                  <a:pt x="2090" y="1513"/>
                </a:lnTo>
                <a:lnTo>
                  <a:pt x="2092" y="1517"/>
                </a:lnTo>
                <a:lnTo>
                  <a:pt x="2094" y="1515"/>
                </a:lnTo>
                <a:lnTo>
                  <a:pt x="2094" y="1514"/>
                </a:lnTo>
                <a:lnTo>
                  <a:pt x="2096" y="1510"/>
                </a:lnTo>
                <a:lnTo>
                  <a:pt x="2097" y="1510"/>
                </a:lnTo>
                <a:lnTo>
                  <a:pt x="2098" y="1514"/>
                </a:lnTo>
                <a:lnTo>
                  <a:pt x="2099" y="1515"/>
                </a:lnTo>
                <a:lnTo>
                  <a:pt x="2101" y="1518"/>
                </a:lnTo>
                <a:lnTo>
                  <a:pt x="2103" y="1517"/>
                </a:lnTo>
                <a:lnTo>
                  <a:pt x="2105" y="1516"/>
                </a:lnTo>
                <a:lnTo>
                  <a:pt x="2107" y="1513"/>
                </a:lnTo>
                <a:lnTo>
                  <a:pt x="2108" y="1512"/>
                </a:lnTo>
                <a:lnTo>
                  <a:pt x="2109" y="1509"/>
                </a:lnTo>
                <a:lnTo>
                  <a:pt x="2110" y="1509"/>
                </a:lnTo>
                <a:lnTo>
                  <a:pt x="2112" y="1512"/>
                </a:lnTo>
                <a:lnTo>
                  <a:pt x="2114" y="1516"/>
                </a:lnTo>
                <a:lnTo>
                  <a:pt x="2114" y="1517"/>
                </a:lnTo>
                <a:lnTo>
                  <a:pt x="2116" y="1516"/>
                </a:lnTo>
                <a:lnTo>
                  <a:pt x="2117" y="1515"/>
                </a:lnTo>
                <a:lnTo>
                  <a:pt x="2118" y="1516"/>
                </a:lnTo>
                <a:lnTo>
                  <a:pt x="2118" y="1517"/>
                </a:lnTo>
                <a:lnTo>
                  <a:pt x="2120" y="1519"/>
                </a:lnTo>
                <a:lnTo>
                  <a:pt x="2121" y="1519"/>
                </a:lnTo>
                <a:lnTo>
                  <a:pt x="2122" y="1516"/>
                </a:lnTo>
                <a:lnTo>
                  <a:pt x="2123" y="1515"/>
                </a:lnTo>
                <a:lnTo>
                  <a:pt x="2125" y="1512"/>
                </a:lnTo>
                <a:lnTo>
                  <a:pt x="2127" y="1513"/>
                </a:lnTo>
                <a:lnTo>
                  <a:pt x="2127" y="1514"/>
                </a:lnTo>
                <a:lnTo>
                  <a:pt x="2129" y="1516"/>
                </a:lnTo>
                <a:lnTo>
                  <a:pt x="2131" y="1517"/>
                </a:lnTo>
                <a:lnTo>
                  <a:pt x="2133" y="1517"/>
                </a:lnTo>
                <a:lnTo>
                  <a:pt x="2134" y="1517"/>
                </a:lnTo>
                <a:lnTo>
                  <a:pt x="2136" y="1517"/>
                </a:lnTo>
                <a:lnTo>
                  <a:pt x="2136" y="1518"/>
                </a:lnTo>
                <a:lnTo>
                  <a:pt x="2138" y="1520"/>
                </a:lnTo>
                <a:lnTo>
                  <a:pt x="2138" y="1521"/>
                </a:lnTo>
                <a:lnTo>
                  <a:pt x="2139" y="1522"/>
                </a:lnTo>
                <a:lnTo>
                  <a:pt x="2140" y="1521"/>
                </a:lnTo>
                <a:lnTo>
                  <a:pt x="2142" y="1519"/>
                </a:lnTo>
                <a:lnTo>
                  <a:pt x="2143" y="1518"/>
                </a:lnTo>
                <a:lnTo>
                  <a:pt x="2144" y="1519"/>
                </a:lnTo>
                <a:lnTo>
                  <a:pt x="2145" y="1520"/>
                </a:lnTo>
                <a:lnTo>
                  <a:pt x="2146" y="1521"/>
                </a:lnTo>
                <a:lnTo>
                  <a:pt x="2147" y="1521"/>
                </a:lnTo>
                <a:lnTo>
                  <a:pt x="2149" y="1519"/>
                </a:lnTo>
                <a:lnTo>
                  <a:pt x="2151" y="1521"/>
                </a:lnTo>
                <a:lnTo>
                  <a:pt x="2151" y="1522"/>
                </a:lnTo>
                <a:lnTo>
                  <a:pt x="2153" y="1525"/>
                </a:lnTo>
                <a:lnTo>
                  <a:pt x="2154" y="1526"/>
                </a:lnTo>
                <a:lnTo>
                  <a:pt x="2155" y="1525"/>
                </a:lnTo>
                <a:lnTo>
                  <a:pt x="2155" y="1524"/>
                </a:lnTo>
                <a:lnTo>
                  <a:pt x="2157" y="1524"/>
                </a:lnTo>
                <a:lnTo>
                  <a:pt x="2158" y="1524"/>
                </a:lnTo>
                <a:lnTo>
                  <a:pt x="2159" y="1523"/>
                </a:lnTo>
                <a:lnTo>
                  <a:pt x="2160" y="1522"/>
                </a:lnTo>
                <a:lnTo>
                  <a:pt x="2162" y="1518"/>
                </a:lnTo>
                <a:lnTo>
                  <a:pt x="2163" y="1517"/>
                </a:lnTo>
                <a:lnTo>
                  <a:pt x="2164" y="1518"/>
                </a:lnTo>
                <a:lnTo>
                  <a:pt x="2164" y="1519"/>
                </a:lnTo>
                <a:lnTo>
                  <a:pt x="2166" y="1523"/>
                </a:lnTo>
                <a:lnTo>
                  <a:pt x="2167" y="1524"/>
                </a:lnTo>
                <a:lnTo>
                  <a:pt x="2168" y="1524"/>
                </a:lnTo>
                <a:lnTo>
                  <a:pt x="2168" y="1523"/>
                </a:lnTo>
                <a:lnTo>
                  <a:pt x="2170" y="1523"/>
                </a:lnTo>
                <a:lnTo>
                  <a:pt x="2171" y="1523"/>
                </a:lnTo>
                <a:lnTo>
                  <a:pt x="2172" y="1524"/>
                </a:lnTo>
                <a:lnTo>
                  <a:pt x="2173" y="1524"/>
                </a:lnTo>
                <a:lnTo>
                  <a:pt x="2175" y="1521"/>
                </a:lnTo>
                <a:lnTo>
                  <a:pt x="2175" y="1520"/>
                </a:lnTo>
                <a:lnTo>
                  <a:pt x="2176" y="1519"/>
                </a:lnTo>
                <a:lnTo>
                  <a:pt x="2177" y="1520"/>
                </a:lnTo>
                <a:lnTo>
                  <a:pt x="2179" y="1524"/>
                </a:lnTo>
                <a:lnTo>
                  <a:pt x="2180" y="1525"/>
                </a:lnTo>
                <a:lnTo>
                  <a:pt x="2181" y="1524"/>
                </a:lnTo>
                <a:lnTo>
                  <a:pt x="2182" y="1523"/>
                </a:lnTo>
                <a:lnTo>
                  <a:pt x="2183" y="1524"/>
                </a:lnTo>
                <a:lnTo>
                  <a:pt x="2184" y="1525"/>
                </a:lnTo>
                <a:lnTo>
                  <a:pt x="2186" y="1530"/>
                </a:lnTo>
                <a:lnTo>
                  <a:pt x="2187" y="1532"/>
                </a:lnTo>
                <a:lnTo>
                  <a:pt x="2188" y="1531"/>
                </a:lnTo>
                <a:lnTo>
                  <a:pt x="2188" y="1530"/>
                </a:lnTo>
                <a:lnTo>
                  <a:pt x="2190" y="1525"/>
                </a:lnTo>
                <a:lnTo>
                  <a:pt x="2190" y="1524"/>
                </a:lnTo>
                <a:lnTo>
                  <a:pt x="2192" y="1522"/>
                </a:lnTo>
                <a:lnTo>
                  <a:pt x="2194" y="1521"/>
                </a:lnTo>
                <a:lnTo>
                  <a:pt x="2195" y="1521"/>
                </a:lnTo>
                <a:lnTo>
                  <a:pt x="2196" y="1518"/>
                </a:lnTo>
                <a:lnTo>
                  <a:pt x="2197" y="1518"/>
                </a:lnTo>
                <a:lnTo>
                  <a:pt x="2199" y="1517"/>
                </a:lnTo>
                <a:lnTo>
                  <a:pt x="2201" y="1517"/>
                </a:lnTo>
                <a:lnTo>
                  <a:pt x="2203" y="1518"/>
                </a:lnTo>
                <a:lnTo>
                  <a:pt x="2204" y="1518"/>
                </a:lnTo>
                <a:lnTo>
                  <a:pt x="2205" y="1518"/>
                </a:lnTo>
                <a:lnTo>
                  <a:pt x="2206" y="1517"/>
                </a:lnTo>
                <a:lnTo>
                  <a:pt x="2207" y="1515"/>
                </a:lnTo>
                <a:lnTo>
                  <a:pt x="2208" y="1515"/>
                </a:lnTo>
                <a:lnTo>
                  <a:pt x="2210" y="1514"/>
                </a:lnTo>
                <a:lnTo>
                  <a:pt x="2212" y="1516"/>
                </a:lnTo>
                <a:lnTo>
                  <a:pt x="2214" y="1519"/>
                </a:lnTo>
                <a:lnTo>
                  <a:pt x="2216" y="1521"/>
                </a:lnTo>
                <a:lnTo>
                  <a:pt x="2218" y="1523"/>
                </a:lnTo>
                <a:lnTo>
                  <a:pt x="2219" y="1523"/>
                </a:lnTo>
                <a:lnTo>
                  <a:pt x="2220" y="1522"/>
                </a:lnTo>
                <a:lnTo>
                  <a:pt x="2221" y="1522"/>
                </a:lnTo>
                <a:lnTo>
                  <a:pt x="2223" y="1519"/>
                </a:lnTo>
                <a:lnTo>
                  <a:pt x="2224" y="1518"/>
                </a:lnTo>
                <a:lnTo>
                  <a:pt x="2225" y="1519"/>
                </a:lnTo>
                <a:lnTo>
                  <a:pt x="2227" y="1522"/>
                </a:lnTo>
                <a:lnTo>
                  <a:pt x="2229" y="1517"/>
                </a:lnTo>
                <a:lnTo>
                  <a:pt x="2229" y="1516"/>
                </a:lnTo>
                <a:lnTo>
                  <a:pt x="2231" y="1510"/>
                </a:lnTo>
                <a:lnTo>
                  <a:pt x="2232" y="1509"/>
                </a:lnTo>
                <a:lnTo>
                  <a:pt x="2234" y="1512"/>
                </a:lnTo>
                <a:lnTo>
                  <a:pt x="2234" y="1514"/>
                </a:lnTo>
                <a:lnTo>
                  <a:pt x="2236" y="1518"/>
                </a:lnTo>
                <a:lnTo>
                  <a:pt x="2238" y="1514"/>
                </a:lnTo>
                <a:lnTo>
                  <a:pt x="2239" y="1514"/>
                </a:lnTo>
                <a:lnTo>
                  <a:pt x="2240" y="1515"/>
                </a:lnTo>
                <a:lnTo>
                  <a:pt x="2240" y="1516"/>
                </a:lnTo>
                <a:lnTo>
                  <a:pt x="2242" y="1524"/>
                </a:lnTo>
                <a:lnTo>
                  <a:pt x="2243" y="1525"/>
                </a:lnTo>
                <a:lnTo>
                  <a:pt x="2244" y="1526"/>
                </a:lnTo>
                <a:lnTo>
                  <a:pt x="2245" y="1526"/>
                </a:lnTo>
                <a:lnTo>
                  <a:pt x="2247" y="1523"/>
                </a:lnTo>
                <a:lnTo>
                  <a:pt x="2249" y="1524"/>
                </a:lnTo>
                <a:lnTo>
                  <a:pt x="2251" y="1522"/>
                </a:lnTo>
                <a:lnTo>
                  <a:pt x="2251" y="1521"/>
                </a:lnTo>
                <a:lnTo>
                  <a:pt x="2253" y="1514"/>
                </a:lnTo>
                <a:lnTo>
                  <a:pt x="2254" y="1513"/>
                </a:lnTo>
                <a:lnTo>
                  <a:pt x="2255" y="1514"/>
                </a:lnTo>
                <a:lnTo>
                  <a:pt x="2256" y="1515"/>
                </a:lnTo>
                <a:lnTo>
                  <a:pt x="2257" y="1522"/>
                </a:lnTo>
                <a:lnTo>
                  <a:pt x="2258" y="1524"/>
                </a:lnTo>
                <a:lnTo>
                  <a:pt x="2259" y="1526"/>
                </a:lnTo>
                <a:lnTo>
                  <a:pt x="2260" y="1525"/>
                </a:lnTo>
                <a:lnTo>
                  <a:pt x="2262" y="1519"/>
                </a:lnTo>
                <a:lnTo>
                  <a:pt x="2262" y="1518"/>
                </a:lnTo>
                <a:lnTo>
                  <a:pt x="2264" y="1514"/>
                </a:lnTo>
                <a:lnTo>
                  <a:pt x="2264" y="1515"/>
                </a:lnTo>
                <a:lnTo>
                  <a:pt x="2266" y="1521"/>
                </a:lnTo>
                <a:lnTo>
                  <a:pt x="2266" y="1522"/>
                </a:lnTo>
                <a:lnTo>
                  <a:pt x="2268" y="1527"/>
                </a:lnTo>
                <a:lnTo>
                  <a:pt x="2269" y="1527"/>
                </a:lnTo>
                <a:lnTo>
                  <a:pt x="2271" y="1525"/>
                </a:lnTo>
                <a:lnTo>
                  <a:pt x="2273" y="1522"/>
                </a:lnTo>
                <a:lnTo>
                  <a:pt x="2275" y="1522"/>
                </a:lnTo>
                <a:lnTo>
                  <a:pt x="2277" y="1521"/>
                </a:lnTo>
                <a:lnTo>
                  <a:pt x="2279" y="1519"/>
                </a:lnTo>
                <a:lnTo>
                  <a:pt x="2280" y="1519"/>
                </a:lnTo>
                <a:lnTo>
                  <a:pt x="2281" y="1516"/>
                </a:lnTo>
                <a:lnTo>
                  <a:pt x="2282" y="1516"/>
                </a:lnTo>
                <a:lnTo>
                  <a:pt x="2284" y="1513"/>
                </a:lnTo>
                <a:lnTo>
                  <a:pt x="2286" y="1516"/>
                </a:lnTo>
                <a:lnTo>
                  <a:pt x="2288" y="1518"/>
                </a:lnTo>
                <a:lnTo>
                  <a:pt x="2290" y="1516"/>
                </a:lnTo>
                <a:lnTo>
                  <a:pt x="2290" y="1515"/>
                </a:lnTo>
                <a:lnTo>
                  <a:pt x="2292" y="1513"/>
                </a:lnTo>
                <a:lnTo>
                  <a:pt x="2293" y="1513"/>
                </a:lnTo>
                <a:lnTo>
                  <a:pt x="2294" y="1514"/>
                </a:lnTo>
                <a:lnTo>
                  <a:pt x="2295" y="1514"/>
                </a:lnTo>
                <a:lnTo>
                  <a:pt x="2297" y="1515"/>
                </a:lnTo>
                <a:lnTo>
                  <a:pt x="2297" y="1516"/>
                </a:lnTo>
                <a:lnTo>
                  <a:pt x="2299" y="1516"/>
                </a:lnTo>
                <a:lnTo>
                  <a:pt x="2301" y="1514"/>
                </a:lnTo>
                <a:lnTo>
                  <a:pt x="2303" y="1510"/>
                </a:lnTo>
                <a:lnTo>
                  <a:pt x="2304" y="1509"/>
                </a:lnTo>
                <a:lnTo>
                  <a:pt x="2305" y="1508"/>
                </a:lnTo>
                <a:lnTo>
                  <a:pt x="2306" y="1507"/>
                </a:lnTo>
                <a:lnTo>
                  <a:pt x="2307" y="1507"/>
                </a:lnTo>
                <a:lnTo>
                  <a:pt x="2308" y="1507"/>
                </a:lnTo>
                <a:lnTo>
                  <a:pt x="2310" y="1510"/>
                </a:lnTo>
                <a:lnTo>
                  <a:pt x="2310" y="1511"/>
                </a:lnTo>
                <a:lnTo>
                  <a:pt x="2312" y="1516"/>
                </a:lnTo>
                <a:lnTo>
                  <a:pt x="2312" y="1517"/>
                </a:lnTo>
                <a:lnTo>
                  <a:pt x="2313" y="1518"/>
                </a:lnTo>
                <a:lnTo>
                  <a:pt x="2314" y="1517"/>
                </a:lnTo>
                <a:lnTo>
                  <a:pt x="2316" y="1512"/>
                </a:lnTo>
                <a:lnTo>
                  <a:pt x="2318" y="1511"/>
                </a:lnTo>
                <a:lnTo>
                  <a:pt x="2318" y="1512"/>
                </a:lnTo>
                <a:lnTo>
                  <a:pt x="2319" y="1512"/>
                </a:lnTo>
                <a:lnTo>
                  <a:pt x="2321" y="1515"/>
                </a:lnTo>
                <a:lnTo>
                  <a:pt x="2322" y="1516"/>
                </a:lnTo>
                <a:lnTo>
                  <a:pt x="2323" y="1516"/>
                </a:lnTo>
                <a:lnTo>
                  <a:pt x="2323" y="1515"/>
                </a:lnTo>
                <a:lnTo>
                  <a:pt x="2325" y="1514"/>
                </a:lnTo>
                <a:lnTo>
                  <a:pt x="2326" y="1514"/>
                </a:lnTo>
                <a:lnTo>
                  <a:pt x="2327" y="1514"/>
                </a:lnTo>
                <a:lnTo>
                  <a:pt x="2327" y="1515"/>
                </a:lnTo>
                <a:lnTo>
                  <a:pt x="2329" y="1516"/>
                </a:lnTo>
                <a:lnTo>
                  <a:pt x="2330" y="1516"/>
                </a:lnTo>
                <a:lnTo>
                  <a:pt x="2332" y="1515"/>
                </a:lnTo>
                <a:lnTo>
                  <a:pt x="2334" y="1513"/>
                </a:lnTo>
                <a:lnTo>
                  <a:pt x="2336" y="1512"/>
                </a:lnTo>
                <a:lnTo>
                  <a:pt x="2338" y="1511"/>
                </a:lnTo>
                <a:lnTo>
                  <a:pt x="2338" y="1510"/>
                </a:lnTo>
                <a:lnTo>
                  <a:pt x="2340" y="1507"/>
                </a:lnTo>
                <a:lnTo>
                  <a:pt x="2341" y="1506"/>
                </a:lnTo>
                <a:lnTo>
                  <a:pt x="2342" y="1507"/>
                </a:lnTo>
                <a:lnTo>
                  <a:pt x="2343" y="1507"/>
                </a:lnTo>
                <a:lnTo>
                  <a:pt x="2345" y="1510"/>
                </a:lnTo>
                <a:lnTo>
                  <a:pt x="2346" y="1510"/>
                </a:lnTo>
                <a:lnTo>
                  <a:pt x="2347" y="1509"/>
                </a:lnTo>
                <a:lnTo>
                  <a:pt x="2349" y="1504"/>
                </a:lnTo>
                <a:lnTo>
                  <a:pt x="2349" y="1503"/>
                </a:lnTo>
                <a:lnTo>
                  <a:pt x="2351" y="1498"/>
                </a:lnTo>
                <a:lnTo>
                  <a:pt x="2353" y="1493"/>
                </a:lnTo>
                <a:lnTo>
                  <a:pt x="2354" y="1492"/>
                </a:lnTo>
                <a:lnTo>
                  <a:pt x="2355" y="1491"/>
                </a:lnTo>
                <a:lnTo>
                  <a:pt x="2356" y="1491"/>
                </a:lnTo>
                <a:lnTo>
                  <a:pt x="2358" y="1493"/>
                </a:lnTo>
                <a:lnTo>
                  <a:pt x="2360" y="1495"/>
                </a:lnTo>
                <a:lnTo>
                  <a:pt x="2362" y="1499"/>
                </a:lnTo>
                <a:lnTo>
                  <a:pt x="2362" y="1500"/>
                </a:lnTo>
                <a:lnTo>
                  <a:pt x="2364" y="1502"/>
                </a:lnTo>
                <a:lnTo>
                  <a:pt x="2364" y="1501"/>
                </a:lnTo>
                <a:lnTo>
                  <a:pt x="2366" y="1500"/>
                </a:lnTo>
                <a:lnTo>
                  <a:pt x="2367" y="1499"/>
                </a:lnTo>
                <a:lnTo>
                  <a:pt x="2369" y="1501"/>
                </a:lnTo>
                <a:lnTo>
                  <a:pt x="2369" y="1502"/>
                </a:lnTo>
                <a:lnTo>
                  <a:pt x="2371" y="1504"/>
                </a:lnTo>
                <a:lnTo>
                  <a:pt x="2373" y="1501"/>
                </a:lnTo>
                <a:lnTo>
                  <a:pt x="2374" y="1501"/>
                </a:lnTo>
                <a:lnTo>
                  <a:pt x="2375" y="1503"/>
                </a:lnTo>
                <a:lnTo>
                  <a:pt x="2375" y="1504"/>
                </a:lnTo>
                <a:lnTo>
                  <a:pt x="2377" y="1508"/>
                </a:lnTo>
                <a:lnTo>
                  <a:pt x="2378" y="1508"/>
                </a:lnTo>
                <a:lnTo>
                  <a:pt x="2379" y="1504"/>
                </a:lnTo>
                <a:lnTo>
                  <a:pt x="2380" y="1504"/>
                </a:lnTo>
                <a:lnTo>
                  <a:pt x="2381" y="1502"/>
                </a:lnTo>
                <a:lnTo>
                  <a:pt x="2382" y="1503"/>
                </a:lnTo>
                <a:lnTo>
                  <a:pt x="2384" y="1507"/>
                </a:lnTo>
                <a:lnTo>
                  <a:pt x="2384" y="1508"/>
                </a:lnTo>
                <a:lnTo>
                  <a:pt x="2386" y="1510"/>
                </a:lnTo>
                <a:lnTo>
                  <a:pt x="2388" y="1509"/>
                </a:lnTo>
                <a:lnTo>
                  <a:pt x="2390" y="1504"/>
                </a:lnTo>
                <a:lnTo>
                  <a:pt x="2391" y="1503"/>
                </a:lnTo>
                <a:lnTo>
                  <a:pt x="2392" y="1499"/>
                </a:lnTo>
                <a:lnTo>
                  <a:pt x="2393" y="1498"/>
                </a:lnTo>
                <a:lnTo>
                  <a:pt x="2395" y="1502"/>
                </a:lnTo>
                <a:lnTo>
                  <a:pt x="2395" y="1503"/>
                </a:lnTo>
                <a:lnTo>
                  <a:pt x="2397" y="1507"/>
                </a:lnTo>
                <a:lnTo>
                  <a:pt x="2399" y="1502"/>
                </a:lnTo>
                <a:lnTo>
                  <a:pt x="2399" y="1501"/>
                </a:lnTo>
                <a:lnTo>
                  <a:pt x="2401" y="1499"/>
                </a:lnTo>
                <a:lnTo>
                  <a:pt x="2402" y="1499"/>
                </a:lnTo>
                <a:lnTo>
                  <a:pt x="2403" y="1500"/>
                </a:lnTo>
                <a:lnTo>
                  <a:pt x="2404" y="1500"/>
                </a:lnTo>
                <a:lnTo>
                  <a:pt x="2406" y="1498"/>
                </a:lnTo>
                <a:lnTo>
                  <a:pt x="2407" y="1496"/>
                </a:lnTo>
                <a:lnTo>
                  <a:pt x="2408" y="1497"/>
                </a:lnTo>
                <a:lnTo>
                  <a:pt x="2408" y="1498"/>
                </a:lnTo>
                <a:lnTo>
                  <a:pt x="2410" y="1501"/>
                </a:lnTo>
                <a:lnTo>
                  <a:pt x="2411" y="1502"/>
                </a:lnTo>
                <a:lnTo>
                  <a:pt x="2412" y="1500"/>
                </a:lnTo>
                <a:lnTo>
                  <a:pt x="2412" y="1499"/>
                </a:lnTo>
                <a:lnTo>
                  <a:pt x="2414" y="1497"/>
                </a:lnTo>
                <a:lnTo>
                  <a:pt x="2415" y="1497"/>
                </a:lnTo>
                <a:lnTo>
                  <a:pt x="2416" y="1499"/>
                </a:lnTo>
                <a:lnTo>
                  <a:pt x="2417" y="1499"/>
                </a:lnTo>
                <a:lnTo>
                  <a:pt x="2419" y="1498"/>
                </a:lnTo>
                <a:lnTo>
                  <a:pt x="2419" y="1497"/>
                </a:lnTo>
                <a:lnTo>
                  <a:pt x="2421" y="1495"/>
                </a:lnTo>
                <a:lnTo>
                  <a:pt x="2422" y="1494"/>
                </a:lnTo>
                <a:lnTo>
                  <a:pt x="2423" y="1494"/>
                </a:lnTo>
                <a:lnTo>
                  <a:pt x="2423" y="1495"/>
                </a:lnTo>
                <a:lnTo>
                  <a:pt x="2425" y="1496"/>
                </a:lnTo>
                <a:lnTo>
                  <a:pt x="2427" y="1496"/>
                </a:lnTo>
                <a:lnTo>
                  <a:pt x="2428" y="1497"/>
                </a:lnTo>
                <a:lnTo>
                  <a:pt x="2430" y="1497"/>
                </a:lnTo>
                <a:lnTo>
                  <a:pt x="2432" y="1499"/>
                </a:lnTo>
                <a:lnTo>
                  <a:pt x="2432" y="1500"/>
                </a:lnTo>
                <a:lnTo>
                  <a:pt x="2434" y="1503"/>
                </a:lnTo>
                <a:lnTo>
                  <a:pt x="2435" y="1503"/>
                </a:lnTo>
                <a:lnTo>
                  <a:pt x="2436" y="1503"/>
                </a:lnTo>
                <a:lnTo>
                  <a:pt x="2437" y="1502"/>
                </a:lnTo>
                <a:lnTo>
                  <a:pt x="2438" y="1503"/>
                </a:lnTo>
                <a:lnTo>
                  <a:pt x="2439" y="1504"/>
                </a:lnTo>
                <a:lnTo>
                  <a:pt x="2440" y="1509"/>
                </a:lnTo>
                <a:lnTo>
                  <a:pt x="2441" y="1510"/>
                </a:lnTo>
                <a:lnTo>
                  <a:pt x="2442" y="1511"/>
                </a:lnTo>
                <a:lnTo>
                  <a:pt x="2443" y="1510"/>
                </a:lnTo>
                <a:lnTo>
                  <a:pt x="2445" y="1503"/>
                </a:lnTo>
                <a:lnTo>
                  <a:pt x="2445" y="1502"/>
                </a:lnTo>
                <a:lnTo>
                  <a:pt x="2447" y="1500"/>
                </a:lnTo>
                <a:lnTo>
                  <a:pt x="2449" y="1503"/>
                </a:lnTo>
                <a:lnTo>
                  <a:pt x="2449" y="1504"/>
                </a:lnTo>
                <a:lnTo>
                  <a:pt x="2450" y="1504"/>
                </a:lnTo>
                <a:lnTo>
                  <a:pt x="2452" y="1504"/>
                </a:lnTo>
                <a:lnTo>
                  <a:pt x="2453" y="1504"/>
                </a:lnTo>
                <a:lnTo>
                  <a:pt x="2454" y="1504"/>
                </a:lnTo>
                <a:lnTo>
                  <a:pt x="2456" y="1506"/>
                </a:lnTo>
                <a:lnTo>
                  <a:pt x="2458" y="1506"/>
                </a:lnTo>
                <a:lnTo>
                  <a:pt x="2459" y="1506"/>
                </a:lnTo>
                <a:lnTo>
                  <a:pt x="2460" y="1506"/>
                </a:lnTo>
                <a:lnTo>
                  <a:pt x="2462" y="1507"/>
                </a:lnTo>
                <a:lnTo>
                  <a:pt x="2464" y="1507"/>
                </a:lnTo>
                <a:lnTo>
                  <a:pt x="2465" y="1508"/>
                </a:lnTo>
                <a:lnTo>
                  <a:pt x="2467" y="1509"/>
                </a:lnTo>
                <a:lnTo>
                  <a:pt x="2469" y="1507"/>
                </a:lnTo>
                <a:lnTo>
                  <a:pt x="2471" y="1506"/>
                </a:lnTo>
                <a:lnTo>
                  <a:pt x="2473" y="1507"/>
                </a:lnTo>
                <a:lnTo>
                  <a:pt x="2473" y="1508"/>
                </a:lnTo>
                <a:lnTo>
                  <a:pt x="2475" y="1509"/>
                </a:lnTo>
                <a:lnTo>
                  <a:pt x="2476" y="1508"/>
                </a:lnTo>
                <a:lnTo>
                  <a:pt x="2477" y="1508"/>
                </a:lnTo>
                <a:lnTo>
                  <a:pt x="2478" y="1508"/>
                </a:lnTo>
                <a:lnTo>
                  <a:pt x="2480" y="1510"/>
                </a:lnTo>
                <a:lnTo>
                  <a:pt x="2481" y="1511"/>
                </a:lnTo>
                <a:lnTo>
                  <a:pt x="2482" y="1511"/>
                </a:lnTo>
                <a:lnTo>
                  <a:pt x="2484" y="1509"/>
                </a:lnTo>
                <a:lnTo>
                  <a:pt x="2484" y="1508"/>
                </a:lnTo>
                <a:lnTo>
                  <a:pt x="2486" y="1507"/>
                </a:lnTo>
                <a:lnTo>
                  <a:pt x="2488" y="1508"/>
                </a:lnTo>
                <a:lnTo>
                  <a:pt x="2489" y="1507"/>
                </a:lnTo>
                <a:lnTo>
                  <a:pt x="2490" y="1505"/>
                </a:lnTo>
                <a:lnTo>
                  <a:pt x="2491" y="1505"/>
                </a:lnTo>
                <a:lnTo>
                  <a:pt x="2493" y="1502"/>
                </a:lnTo>
                <a:lnTo>
                  <a:pt x="2494" y="1501"/>
                </a:lnTo>
                <a:lnTo>
                  <a:pt x="2495" y="1502"/>
                </a:lnTo>
                <a:lnTo>
                  <a:pt x="2497" y="1504"/>
                </a:lnTo>
                <a:lnTo>
                  <a:pt x="2499" y="1505"/>
                </a:ln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25" name="Line 161"/>
          <p:cNvSpPr>
            <a:spLocks noChangeShapeType="1"/>
          </p:cNvSpPr>
          <p:nvPr/>
        </p:nvSpPr>
        <p:spPr bwMode="auto">
          <a:xfrm>
            <a:off x="179388" y="5395913"/>
            <a:ext cx="4032250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26" name="Rectangle 162"/>
          <p:cNvSpPr>
            <a:spLocks noChangeArrowheads="1"/>
          </p:cNvSpPr>
          <p:nvPr/>
        </p:nvSpPr>
        <p:spPr bwMode="auto">
          <a:xfrm>
            <a:off x="2106613" y="5661025"/>
            <a:ext cx="3254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(ppm)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27" name="Rectangle 163"/>
          <p:cNvSpPr>
            <a:spLocks noChangeArrowheads="1"/>
          </p:cNvSpPr>
          <p:nvPr/>
        </p:nvSpPr>
        <p:spPr bwMode="auto">
          <a:xfrm>
            <a:off x="4005263" y="542448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30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28" name="Rectangle 164"/>
          <p:cNvSpPr>
            <a:spLocks noChangeArrowheads="1"/>
          </p:cNvSpPr>
          <p:nvPr/>
        </p:nvSpPr>
        <p:spPr bwMode="auto">
          <a:xfrm>
            <a:off x="3683000" y="542448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40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29" name="Rectangle 165"/>
          <p:cNvSpPr>
            <a:spLocks noChangeArrowheads="1"/>
          </p:cNvSpPr>
          <p:nvPr/>
        </p:nvSpPr>
        <p:spPr bwMode="auto">
          <a:xfrm>
            <a:off x="3360738" y="542448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50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0" name="Rectangle 166"/>
          <p:cNvSpPr>
            <a:spLocks noChangeArrowheads="1"/>
          </p:cNvSpPr>
          <p:nvPr/>
        </p:nvSpPr>
        <p:spPr bwMode="auto">
          <a:xfrm>
            <a:off x="3036888" y="542448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60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1" name="Rectangle 167"/>
          <p:cNvSpPr>
            <a:spLocks noChangeArrowheads="1"/>
          </p:cNvSpPr>
          <p:nvPr/>
        </p:nvSpPr>
        <p:spPr bwMode="auto">
          <a:xfrm>
            <a:off x="2716213" y="542448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70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2" name="Rectangle 168"/>
          <p:cNvSpPr>
            <a:spLocks noChangeArrowheads="1"/>
          </p:cNvSpPr>
          <p:nvPr/>
        </p:nvSpPr>
        <p:spPr bwMode="auto">
          <a:xfrm>
            <a:off x="2392363" y="542448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80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3" name="Rectangle 169"/>
          <p:cNvSpPr>
            <a:spLocks noChangeArrowheads="1"/>
          </p:cNvSpPr>
          <p:nvPr/>
        </p:nvSpPr>
        <p:spPr bwMode="auto">
          <a:xfrm>
            <a:off x="2071688" y="542448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90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4" name="Rectangle 170"/>
          <p:cNvSpPr>
            <a:spLocks noChangeArrowheads="1"/>
          </p:cNvSpPr>
          <p:nvPr/>
        </p:nvSpPr>
        <p:spPr bwMode="auto">
          <a:xfrm>
            <a:off x="1731963" y="5424488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100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5" name="Rectangle 171"/>
          <p:cNvSpPr>
            <a:spLocks noChangeArrowheads="1"/>
          </p:cNvSpPr>
          <p:nvPr/>
        </p:nvSpPr>
        <p:spPr bwMode="auto">
          <a:xfrm>
            <a:off x="1408113" y="5424488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110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6" name="Rectangle 172"/>
          <p:cNvSpPr>
            <a:spLocks noChangeArrowheads="1"/>
          </p:cNvSpPr>
          <p:nvPr/>
        </p:nvSpPr>
        <p:spPr bwMode="auto">
          <a:xfrm>
            <a:off x="1087438" y="5424488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120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7" name="Rectangle 173"/>
          <p:cNvSpPr>
            <a:spLocks noChangeArrowheads="1"/>
          </p:cNvSpPr>
          <p:nvPr/>
        </p:nvSpPr>
        <p:spPr bwMode="auto">
          <a:xfrm>
            <a:off x="763588" y="5424488"/>
            <a:ext cx="233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130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8" name="Rectangle 174"/>
          <p:cNvSpPr>
            <a:spLocks noChangeArrowheads="1"/>
          </p:cNvSpPr>
          <p:nvPr/>
        </p:nvSpPr>
        <p:spPr bwMode="auto">
          <a:xfrm>
            <a:off x="441325" y="5424488"/>
            <a:ext cx="233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000" b="1" i="1">
                <a:solidFill>
                  <a:srgbClr val="FFFF00"/>
                </a:solidFill>
                <a:latin typeface="Comic Sans MS" pitchFamily="66" charset="0"/>
              </a:rPr>
              <a:t>140</a:t>
            </a:r>
            <a:endParaRPr lang="it-IT" sz="1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639" name="Line 175"/>
          <p:cNvSpPr>
            <a:spLocks noChangeShapeType="1"/>
          </p:cNvSpPr>
          <p:nvPr/>
        </p:nvSpPr>
        <p:spPr bwMode="auto">
          <a:xfrm flipV="1">
            <a:off x="417988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0" name="Line 176"/>
          <p:cNvSpPr>
            <a:spLocks noChangeShapeType="1"/>
          </p:cNvSpPr>
          <p:nvPr/>
        </p:nvSpPr>
        <p:spPr bwMode="auto">
          <a:xfrm flipV="1">
            <a:off x="41465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1" name="Line 177"/>
          <p:cNvSpPr>
            <a:spLocks noChangeShapeType="1"/>
          </p:cNvSpPr>
          <p:nvPr/>
        </p:nvSpPr>
        <p:spPr bwMode="auto">
          <a:xfrm flipV="1">
            <a:off x="41148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2" name="Line 178"/>
          <p:cNvSpPr>
            <a:spLocks noChangeShapeType="1"/>
          </p:cNvSpPr>
          <p:nvPr/>
        </p:nvSpPr>
        <p:spPr bwMode="auto">
          <a:xfrm flipV="1">
            <a:off x="408146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3" name="Line 179"/>
          <p:cNvSpPr>
            <a:spLocks noChangeShapeType="1"/>
          </p:cNvSpPr>
          <p:nvPr/>
        </p:nvSpPr>
        <p:spPr bwMode="auto">
          <a:xfrm flipV="1">
            <a:off x="404971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4" name="Line 180"/>
          <p:cNvSpPr>
            <a:spLocks noChangeShapeType="1"/>
          </p:cNvSpPr>
          <p:nvPr/>
        </p:nvSpPr>
        <p:spPr bwMode="auto">
          <a:xfrm flipV="1">
            <a:off x="4017963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5" name="Line 181"/>
          <p:cNvSpPr>
            <a:spLocks noChangeShapeType="1"/>
          </p:cNvSpPr>
          <p:nvPr/>
        </p:nvSpPr>
        <p:spPr bwMode="auto">
          <a:xfrm flipV="1">
            <a:off x="39846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6" name="Line 182"/>
          <p:cNvSpPr>
            <a:spLocks noChangeShapeType="1"/>
          </p:cNvSpPr>
          <p:nvPr/>
        </p:nvSpPr>
        <p:spPr bwMode="auto">
          <a:xfrm flipV="1">
            <a:off x="395287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7" name="Line 183"/>
          <p:cNvSpPr>
            <a:spLocks noChangeShapeType="1"/>
          </p:cNvSpPr>
          <p:nvPr/>
        </p:nvSpPr>
        <p:spPr bwMode="auto">
          <a:xfrm flipV="1">
            <a:off x="392112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8" name="Line 184"/>
          <p:cNvSpPr>
            <a:spLocks noChangeShapeType="1"/>
          </p:cNvSpPr>
          <p:nvPr/>
        </p:nvSpPr>
        <p:spPr bwMode="auto">
          <a:xfrm flipV="1">
            <a:off x="3887788" y="5395913"/>
            <a:ext cx="3175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49" name="Line 185"/>
          <p:cNvSpPr>
            <a:spLocks noChangeShapeType="1"/>
          </p:cNvSpPr>
          <p:nvPr/>
        </p:nvSpPr>
        <p:spPr bwMode="auto">
          <a:xfrm flipV="1">
            <a:off x="3856038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0" name="Line 186"/>
          <p:cNvSpPr>
            <a:spLocks noChangeShapeType="1"/>
          </p:cNvSpPr>
          <p:nvPr/>
        </p:nvSpPr>
        <p:spPr bwMode="auto">
          <a:xfrm flipV="1">
            <a:off x="38258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1" name="Line 187"/>
          <p:cNvSpPr>
            <a:spLocks noChangeShapeType="1"/>
          </p:cNvSpPr>
          <p:nvPr/>
        </p:nvSpPr>
        <p:spPr bwMode="auto">
          <a:xfrm flipV="1">
            <a:off x="3790950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2" name="Line 188"/>
          <p:cNvSpPr>
            <a:spLocks noChangeShapeType="1"/>
          </p:cNvSpPr>
          <p:nvPr/>
        </p:nvSpPr>
        <p:spPr bwMode="auto">
          <a:xfrm flipV="1">
            <a:off x="376078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3" name="Line 189"/>
          <p:cNvSpPr>
            <a:spLocks noChangeShapeType="1"/>
          </p:cNvSpPr>
          <p:nvPr/>
        </p:nvSpPr>
        <p:spPr bwMode="auto">
          <a:xfrm flipV="1">
            <a:off x="3725863" y="5395913"/>
            <a:ext cx="3175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4" name="Line 190"/>
          <p:cNvSpPr>
            <a:spLocks noChangeShapeType="1"/>
          </p:cNvSpPr>
          <p:nvPr/>
        </p:nvSpPr>
        <p:spPr bwMode="auto">
          <a:xfrm flipV="1">
            <a:off x="36957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5" name="Line 191"/>
          <p:cNvSpPr>
            <a:spLocks noChangeShapeType="1"/>
          </p:cNvSpPr>
          <p:nvPr/>
        </p:nvSpPr>
        <p:spPr bwMode="auto">
          <a:xfrm flipV="1">
            <a:off x="36639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6" name="Line 192"/>
          <p:cNvSpPr>
            <a:spLocks noChangeShapeType="1"/>
          </p:cNvSpPr>
          <p:nvPr/>
        </p:nvSpPr>
        <p:spPr bwMode="auto">
          <a:xfrm flipV="1">
            <a:off x="363061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7" name="Line 193"/>
          <p:cNvSpPr>
            <a:spLocks noChangeShapeType="1"/>
          </p:cNvSpPr>
          <p:nvPr/>
        </p:nvSpPr>
        <p:spPr bwMode="auto">
          <a:xfrm flipV="1">
            <a:off x="359886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8" name="Line 194"/>
          <p:cNvSpPr>
            <a:spLocks noChangeShapeType="1"/>
          </p:cNvSpPr>
          <p:nvPr/>
        </p:nvSpPr>
        <p:spPr bwMode="auto">
          <a:xfrm flipV="1">
            <a:off x="356711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59" name="Line 195"/>
          <p:cNvSpPr>
            <a:spLocks noChangeShapeType="1"/>
          </p:cNvSpPr>
          <p:nvPr/>
        </p:nvSpPr>
        <p:spPr bwMode="auto">
          <a:xfrm flipV="1">
            <a:off x="35337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0" name="Line 196"/>
          <p:cNvSpPr>
            <a:spLocks noChangeShapeType="1"/>
          </p:cNvSpPr>
          <p:nvPr/>
        </p:nvSpPr>
        <p:spPr bwMode="auto">
          <a:xfrm flipV="1">
            <a:off x="35020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1" name="Line 197"/>
          <p:cNvSpPr>
            <a:spLocks noChangeShapeType="1"/>
          </p:cNvSpPr>
          <p:nvPr/>
        </p:nvSpPr>
        <p:spPr bwMode="auto">
          <a:xfrm flipV="1">
            <a:off x="34702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2" name="Line 198"/>
          <p:cNvSpPr>
            <a:spLocks noChangeShapeType="1"/>
          </p:cNvSpPr>
          <p:nvPr/>
        </p:nvSpPr>
        <p:spPr bwMode="auto">
          <a:xfrm flipV="1">
            <a:off x="343693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3" name="Line 199"/>
          <p:cNvSpPr>
            <a:spLocks noChangeShapeType="1"/>
          </p:cNvSpPr>
          <p:nvPr/>
        </p:nvSpPr>
        <p:spPr bwMode="auto">
          <a:xfrm flipV="1">
            <a:off x="340518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4" name="Line 200"/>
          <p:cNvSpPr>
            <a:spLocks noChangeShapeType="1"/>
          </p:cNvSpPr>
          <p:nvPr/>
        </p:nvSpPr>
        <p:spPr bwMode="auto">
          <a:xfrm flipV="1">
            <a:off x="337343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5" name="Line 201"/>
          <p:cNvSpPr>
            <a:spLocks noChangeShapeType="1"/>
          </p:cNvSpPr>
          <p:nvPr/>
        </p:nvSpPr>
        <p:spPr bwMode="auto">
          <a:xfrm flipV="1">
            <a:off x="33401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6" name="Line 202"/>
          <p:cNvSpPr>
            <a:spLocks noChangeShapeType="1"/>
          </p:cNvSpPr>
          <p:nvPr/>
        </p:nvSpPr>
        <p:spPr bwMode="auto">
          <a:xfrm flipV="1">
            <a:off x="33083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7" name="Line 203"/>
          <p:cNvSpPr>
            <a:spLocks noChangeShapeType="1"/>
          </p:cNvSpPr>
          <p:nvPr/>
        </p:nvSpPr>
        <p:spPr bwMode="auto">
          <a:xfrm flipV="1">
            <a:off x="327501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8" name="Line 204"/>
          <p:cNvSpPr>
            <a:spLocks noChangeShapeType="1"/>
          </p:cNvSpPr>
          <p:nvPr/>
        </p:nvSpPr>
        <p:spPr bwMode="auto">
          <a:xfrm flipV="1">
            <a:off x="324326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69" name="Line 205"/>
          <p:cNvSpPr>
            <a:spLocks noChangeShapeType="1"/>
          </p:cNvSpPr>
          <p:nvPr/>
        </p:nvSpPr>
        <p:spPr bwMode="auto">
          <a:xfrm flipV="1">
            <a:off x="3211513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0" name="Line 206"/>
          <p:cNvSpPr>
            <a:spLocks noChangeShapeType="1"/>
          </p:cNvSpPr>
          <p:nvPr/>
        </p:nvSpPr>
        <p:spPr bwMode="auto">
          <a:xfrm flipV="1">
            <a:off x="31781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1" name="Line 207"/>
          <p:cNvSpPr>
            <a:spLocks noChangeShapeType="1"/>
          </p:cNvSpPr>
          <p:nvPr/>
        </p:nvSpPr>
        <p:spPr bwMode="auto">
          <a:xfrm flipV="1">
            <a:off x="314642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2" name="Line 208"/>
          <p:cNvSpPr>
            <a:spLocks noChangeShapeType="1"/>
          </p:cNvSpPr>
          <p:nvPr/>
        </p:nvSpPr>
        <p:spPr bwMode="auto">
          <a:xfrm flipV="1">
            <a:off x="311467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3" name="Line 209"/>
          <p:cNvSpPr>
            <a:spLocks noChangeShapeType="1"/>
          </p:cNvSpPr>
          <p:nvPr/>
        </p:nvSpPr>
        <p:spPr bwMode="auto">
          <a:xfrm flipV="1">
            <a:off x="3081338" y="5395913"/>
            <a:ext cx="3175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4" name="Line 210"/>
          <p:cNvSpPr>
            <a:spLocks noChangeShapeType="1"/>
          </p:cNvSpPr>
          <p:nvPr/>
        </p:nvSpPr>
        <p:spPr bwMode="auto">
          <a:xfrm flipV="1">
            <a:off x="3049588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5" name="Line 211"/>
          <p:cNvSpPr>
            <a:spLocks noChangeShapeType="1"/>
          </p:cNvSpPr>
          <p:nvPr/>
        </p:nvSpPr>
        <p:spPr bwMode="auto">
          <a:xfrm flipV="1">
            <a:off x="30194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6" name="Line 212"/>
          <p:cNvSpPr>
            <a:spLocks noChangeShapeType="1"/>
          </p:cNvSpPr>
          <p:nvPr/>
        </p:nvSpPr>
        <p:spPr bwMode="auto">
          <a:xfrm flipV="1">
            <a:off x="2984500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7" name="Line 213"/>
          <p:cNvSpPr>
            <a:spLocks noChangeShapeType="1"/>
          </p:cNvSpPr>
          <p:nvPr/>
        </p:nvSpPr>
        <p:spPr bwMode="auto">
          <a:xfrm flipV="1">
            <a:off x="295433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8" name="Line 214"/>
          <p:cNvSpPr>
            <a:spLocks noChangeShapeType="1"/>
          </p:cNvSpPr>
          <p:nvPr/>
        </p:nvSpPr>
        <p:spPr bwMode="auto">
          <a:xfrm flipV="1">
            <a:off x="292258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79" name="Line 215"/>
          <p:cNvSpPr>
            <a:spLocks noChangeShapeType="1"/>
          </p:cNvSpPr>
          <p:nvPr/>
        </p:nvSpPr>
        <p:spPr bwMode="auto">
          <a:xfrm flipV="1">
            <a:off x="28892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0" name="Line 216"/>
          <p:cNvSpPr>
            <a:spLocks noChangeShapeType="1"/>
          </p:cNvSpPr>
          <p:nvPr/>
        </p:nvSpPr>
        <p:spPr bwMode="auto">
          <a:xfrm flipV="1">
            <a:off x="28575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1" name="Line 217"/>
          <p:cNvSpPr>
            <a:spLocks noChangeShapeType="1"/>
          </p:cNvSpPr>
          <p:nvPr/>
        </p:nvSpPr>
        <p:spPr bwMode="auto">
          <a:xfrm flipV="1">
            <a:off x="282416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2" name="Line 218"/>
          <p:cNvSpPr>
            <a:spLocks noChangeShapeType="1"/>
          </p:cNvSpPr>
          <p:nvPr/>
        </p:nvSpPr>
        <p:spPr bwMode="auto">
          <a:xfrm flipV="1">
            <a:off x="279241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3" name="Line 219"/>
          <p:cNvSpPr>
            <a:spLocks noChangeShapeType="1"/>
          </p:cNvSpPr>
          <p:nvPr/>
        </p:nvSpPr>
        <p:spPr bwMode="auto">
          <a:xfrm flipV="1">
            <a:off x="276066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4" name="Line 220"/>
          <p:cNvSpPr>
            <a:spLocks noChangeShapeType="1"/>
          </p:cNvSpPr>
          <p:nvPr/>
        </p:nvSpPr>
        <p:spPr bwMode="auto">
          <a:xfrm flipV="1">
            <a:off x="27273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5" name="Line 221"/>
          <p:cNvSpPr>
            <a:spLocks noChangeShapeType="1"/>
          </p:cNvSpPr>
          <p:nvPr/>
        </p:nvSpPr>
        <p:spPr bwMode="auto">
          <a:xfrm flipV="1">
            <a:off x="26955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6" name="Line 222"/>
          <p:cNvSpPr>
            <a:spLocks noChangeShapeType="1"/>
          </p:cNvSpPr>
          <p:nvPr/>
        </p:nvSpPr>
        <p:spPr bwMode="auto">
          <a:xfrm flipV="1">
            <a:off x="26638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7" name="Line 223"/>
          <p:cNvSpPr>
            <a:spLocks noChangeShapeType="1"/>
          </p:cNvSpPr>
          <p:nvPr/>
        </p:nvSpPr>
        <p:spPr bwMode="auto">
          <a:xfrm flipV="1">
            <a:off x="263048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8" name="Line 224"/>
          <p:cNvSpPr>
            <a:spLocks noChangeShapeType="1"/>
          </p:cNvSpPr>
          <p:nvPr/>
        </p:nvSpPr>
        <p:spPr bwMode="auto">
          <a:xfrm flipV="1">
            <a:off x="259873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89" name="Line 225"/>
          <p:cNvSpPr>
            <a:spLocks noChangeShapeType="1"/>
          </p:cNvSpPr>
          <p:nvPr/>
        </p:nvSpPr>
        <p:spPr bwMode="auto">
          <a:xfrm flipV="1">
            <a:off x="256698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0" name="Line 226"/>
          <p:cNvSpPr>
            <a:spLocks noChangeShapeType="1"/>
          </p:cNvSpPr>
          <p:nvPr/>
        </p:nvSpPr>
        <p:spPr bwMode="auto">
          <a:xfrm flipV="1">
            <a:off x="25336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1" name="Line 227"/>
          <p:cNvSpPr>
            <a:spLocks noChangeShapeType="1"/>
          </p:cNvSpPr>
          <p:nvPr/>
        </p:nvSpPr>
        <p:spPr bwMode="auto">
          <a:xfrm flipV="1">
            <a:off x="25019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2" name="Line 228"/>
          <p:cNvSpPr>
            <a:spLocks noChangeShapeType="1"/>
          </p:cNvSpPr>
          <p:nvPr/>
        </p:nvSpPr>
        <p:spPr bwMode="auto">
          <a:xfrm flipV="1">
            <a:off x="2470150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3" name="Line 229"/>
          <p:cNvSpPr>
            <a:spLocks noChangeShapeType="1"/>
          </p:cNvSpPr>
          <p:nvPr/>
        </p:nvSpPr>
        <p:spPr bwMode="auto">
          <a:xfrm flipV="1">
            <a:off x="243681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4" name="Line 230"/>
          <p:cNvSpPr>
            <a:spLocks noChangeShapeType="1"/>
          </p:cNvSpPr>
          <p:nvPr/>
        </p:nvSpPr>
        <p:spPr bwMode="auto">
          <a:xfrm flipV="1">
            <a:off x="2405063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5" name="Line 231"/>
          <p:cNvSpPr>
            <a:spLocks noChangeShapeType="1"/>
          </p:cNvSpPr>
          <p:nvPr/>
        </p:nvSpPr>
        <p:spPr bwMode="auto">
          <a:xfrm flipV="1">
            <a:off x="23717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6" name="Line 232"/>
          <p:cNvSpPr>
            <a:spLocks noChangeShapeType="1"/>
          </p:cNvSpPr>
          <p:nvPr/>
        </p:nvSpPr>
        <p:spPr bwMode="auto">
          <a:xfrm flipV="1">
            <a:off x="233997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7" name="Line 233"/>
          <p:cNvSpPr>
            <a:spLocks noChangeShapeType="1"/>
          </p:cNvSpPr>
          <p:nvPr/>
        </p:nvSpPr>
        <p:spPr bwMode="auto">
          <a:xfrm flipV="1">
            <a:off x="230822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8" name="Line 234"/>
          <p:cNvSpPr>
            <a:spLocks noChangeShapeType="1"/>
          </p:cNvSpPr>
          <p:nvPr/>
        </p:nvSpPr>
        <p:spPr bwMode="auto">
          <a:xfrm flipV="1">
            <a:off x="2274888" y="5395913"/>
            <a:ext cx="3175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699" name="Line 235"/>
          <p:cNvSpPr>
            <a:spLocks noChangeShapeType="1"/>
          </p:cNvSpPr>
          <p:nvPr/>
        </p:nvSpPr>
        <p:spPr bwMode="auto">
          <a:xfrm flipV="1">
            <a:off x="2243138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0" name="Line 236"/>
          <p:cNvSpPr>
            <a:spLocks noChangeShapeType="1"/>
          </p:cNvSpPr>
          <p:nvPr/>
        </p:nvSpPr>
        <p:spPr bwMode="auto">
          <a:xfrm flipV="1">
            <a:off x="22129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1" name="Line 237"/>
          <p:cNvSpPr>
            <a:spLocks noChangeShapeType="1"/>
          </p:cNvSpPr>
          <p:nvPr/>
        </p:nvSpPr>
        <p:spPr bwMode="auto">
          <a:xfrm flipV="1">
            <a:off x="2178050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2" name="Line 238"/>
          <p:cNvSpPr>
            <a:spLocks noChangeShapeType="1"/>
          </p:cNvSpPr>
          <p:nvPr/>
        </p:nvSpPr>
        <p:spPr bwMode="auto">
          <a:xfrm flipV="1">
            <a:off x="214788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3" name="Line 239"/>
          <p:cNvSpPr>
            <a:spLocks noChangeShapeType="1"/>
          </p:cNvSpPr>
          <p:nvPr/>
        </p:nvSpPr>
        <p:spPr bwMode="auto">
          <a:xfrm flipV="1">
            <a:off x="211613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4" name="Line 240"/>
          <p:cNvSpPr>
            <a:spLocks noChangeShapeType="1"/>
          </p:cNvSpPr>
          <p:nvPr/>
        </p:nvSpPr>
        <p:spPr bwMode="auto">
          <a:xfrm flipV="1">
            <a:off x="20828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5" name="Line 241"/>
          <p:cNvSpPr>
            <a:spLocks noChangeShapeType="1"/>
          </p:cNvSpPr>
          <p:nvPr/>
        </p:nvSpPr>
        <p:spPr bwMode="auto">
          <a:xfrm flipV="1">
            <a:off x="20510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6" name="Line 242"/>
          <p:cNvSpPr>
            <a:spLocks noChangeShapeType="1"/>
          </p:cNvSpPr>
          <p:nvPr/>
        </p:nvSpPr>
        <p:spPr bwMode="auto">
          <a:xfrm flipV="1">
            <a:off x="20193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7" name="Line 243"/>
          <p:cNvSpPr>
            <a:spLocks noChangeShapeType="1"/>
          </p:cNvSpPr>
          <p:nvPr/>
        </p:nvSpPr>
        <p:spPr bwMode="auto">
          <a:xfrm flipV="1">
            <a:off x="198596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8" name="Line 244"/>
          <p:cNvSpPr>
            <a:spLocks noChangeShapeType="1"/>
          </p:cNvSpPr>
          <p:nvPr/>
        </p:nvSpPr>
        <p:spPr bwMode="auto">
          <a:xfrm flipV="1">
            <a:off x="195421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09" name="Line 245"/>
          <p:cNvSpPr>
            <a:spLocks noChangeShapeType="1"/>
          </p:cNvSpPr>
          <p:nvPr/>
        </p:nvSpPr>
        <p:spPr bwMode="auto">
          <a:xfrm flipV="1">
            <a:off x="19208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0" name="Line 246"/>
          <p:cNvSpPr>
            <a:spLocks noChangeShapeType="1"/>
          </p:cNvSpPr>
          <p:nvPr/>
        </p:nvSpPr>
        <p:spPr bwMode="auto">
          <a:xfrm flipV="1">
            <a:off x="18891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1" name="Line 247"/>
          <p:cNvSpPr>
            <a:spLocks noChangeShapeType="1"/>
          </p:cNvSpPr>
          <p:nvPr/>
        </p:nvSpPr>
        <p:spPr bwMode="auto">
          <a:xfrm flipV="1">
            <a:off x="18573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2" name="Line 248"/>
          <p:cNvSpPr>
            <a:spLocks noChangeShapeType="1"/>
          </p:cNvSpPr>
          <p:nvPr/>
        </p:nvSpPr>
        <p:spPr bwMode="auto">
          <a:xfrm flipV="1">
            <a:off x="182403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3" name="Line 249"/>
          <p:cNvSpPr>
            <a:spLocks noChangeShapeType="1"/>
          </p:cNvSpPr>
          <p:nvPr/>
        </p:nvSpPr>
        <p:spPr bwMode="auto">
          <a:xfrm flipV="1">
            <a:off x="179228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4" name="Line 250"/>
          <p:cNvSpPr>
            <a:spLocks noChangeShapeType="1"/>
          </p:cNvSpPr>
          <p:nvPr/>
        </p:nvSpPr>
        <p:spPr bwMode="auto">
          <a:xfrm flipV="1">
            <a:off x="176053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5" name="Line 251"/>
          <p:cNvSpPr>
            <a:spLocks noChangeShapeType="1"/>
          </p:cNvSpPr>
          <p:nvPr/>
        </p:nvSpPr>
        <p:spPr bwMode="auto">
          <a:xfrm flipV="1">
            <a:off x="17272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6" name="Line 252"/>
          <p:cNvSpPr>
            <a:spLocks noChangeShapeType="1"/>
          </p:cNvSpPr>
          <p:nvPr/>
        </p:nvSpPr>
        <p:spPr bwMode="auto">
          <a:xfrm flipV="1">
            <a:off x="16954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7" name="Line 253"/>
          <p:cNvSpPr>
            <a:spLocks noChangeShapeType="1"/>
          </p:cNvSpPr>
          <p:nvPr/>
        </p:nvSpPr>
        <p:spPr bwMode="auto">
          <a:xfrm flipV="1">
            <a:off x="1663700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8" name="Line 254"/>
          <p:cNvSpPr>
            <a:spLocks noChangeShapeType="1"/>
          </p:cNvSpPr>
          <p:nvPr/>
        </p:nvSpPr>
        <p:spPr bwMode="auto">
          <a:xfrm flipV="1">
            <a:off x="163036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19" name="Line 255"/>
          <p:cNvSpPr>
            <a:spLocks noChangeShapeType="1"/>
          </p:cNvSpPr>
          <p:nvPr/>
        </p:nvSpPr>
        <p:spPr bwMode="auto">
          <a:xfrm flipV="1">
            <a:off x="1598613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0" name="Line 256"/>
          <p:cNvSpPr>
            <a:spLocks noChangeShapeType="1"/>
          </p:cNvSpPr>
          <p:nvPr/>
        </p:nvSpPr>
        <p:spPr bwMode="auto">
          <a:xfrm flipV="1">
            <a:off x="15652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1" name="Line 257"/>
          <p:cNvSpPr>
            <a:spLocks noChangeShapeType="1"/>
          </p:cNvSpPr>
          <p:nvPr/>
        </p:nvSpPr>
        <p:spPr bwMode="auto">
          <a:xfrm flipV="1">
            <a:off x="153352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2" name="Line 258"/>
          <p:cNvSpPr>
            <a:spLocks noChangeShapeType="1"/>
          </p:cNvSpPr>
          <p:nvPr/>
        </p:nvSpPr>
        <p:spPr bwMode="auto">
          <a:xfrm flipV="1">
            <a:off x="150177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3" name="Line 259"/>
          <p:cNvSpPr>
            <a:spLocks noChangeShapeType="1"/>
          </p:cNvSpPr>
          <p:nvPr/>
        </p:nvSpPr>
        <p:spPr bwMode="auto">
          <a:xfrm flipV="1">
            <a:off x="1468438" y="5395913"/>
            <a:ext cx="3175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4" name="Line 260"/>
          <p:cNvSpPr>
            <a:spLocks noChangeShapeType="1"/>
          </p:cNvSpPr>
          <p:nvPr/>
        </p:nvSpPr>
        <p:spPr bwMode="auto">
          <a:xfrm flipV="1">
            <a:off x="1436688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5" name="Line 261"/>
          <p:cNvSpPr>
            <a:spLocks noChangeShapeType="1"/>
          </p:cNvSpPr>
          <p:nvPr/>
        </p:nvSpPr>
        <p:spPr bwMode="auto">
          <a:xfrm flipV="1">
            <a:off x="14065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6" name="Line 262"/>
          <p:cNvSpPr>
            <a:spLocks noChangeShapeType="1"/>
          </p:cNvSpPr>
          <p:nvPr/>
        </p:nvSpPr>
        <p:spPr bwMode="auto">
          <a:xfrm flipV="1">
            <a:off x="1371600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7" name="Line 263"/>
          <p:cNvSpPr>
            <a:spLocks noChangeShapeType="1"/>
          </p:cNvSpPr>
          <p:nvPr/>
        </p:nvSpPr>
        <p:spPr bwMode="auto">
          <a:xfrm flipV="1">
            <a:off x="134143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8" name="Line 264"/>
          <p:cNvSpPr>
            <a:spLocks noChangeShapeType="1"/>
          </p:cNvSpPr>
          <p:nvPr/>
        </p:nvSpPr>
        <p:spPr bwMode="auto">
          <a:xfrm flipV="1">
            <a:off x="130968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29" name="Line 265"/>
          <p:cNvSpPr>
            <a:spLocks noChangeShapeType="1"/>
          </p:cNvSpPr>
          <p:nvPr/>
        </p:nvSpPr>
        <p:spPr bwMode="auto">
          <a:xfrm flipV="1">
            <a:off x="12763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0" name="Line 266"/>
          <p:cNvSpPr>
            <a:spLocks noChangeShapeType="1"/>
          </p:cNvSpPr>
          <p:nvPr/>
        </p:nvSpPr>
        <p:spPr bwMode="auto">
          <a:xfrm flipV="1">
            <a:off x="12446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1" name="Line 267"/>
          <p:cNvSpPr>
            <a:spLocks noChangeShapeType="1"/>
          </p:cNvSpPr>
          <p:nvPr/>
        </p:nvSpPr>
        <p:spPr bwMode="auto">
          <a:xfrm flipV="1">
            <a:off x="12128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2" name="Line 268"/>
          <p:cNvSpPr>
            <a:spLocks noChangeShapeType="1"/>
          </p:cNvSpPr>
          <p:nvPr/>
        </p:nvSpPr>
        <p:spPr bwMode="auto">
          <a:xfrm flipV="1">
            <a:off x="117951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3" name="Line 269"/>
          <p:cNvSpPr>
            <a:spLocks noChangeShapeType="1"/>
          </p:cNvSpPr>
          <p:nvPr/>
        </p:nvSpPr>
        <p:spPr bwMode="auto">
          <a:xfrm flipV="1">
            <a:off x="114776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4" name="Line 270"/>
          <p:cNvSpPr>
            <a:spLocks noChangeShapeType="1"/>
          </p:cNvSpPr>
          <p:nvPr/>
        </p:nvSpPr>
        <p:spPr bwMode="auto">
          <a:xfrm flipV="1">
            <a:off x="11144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5" name="Line 271"/>
          <p:cNvSpPr>
            <a:spLocks noChangeShapeType="1"/>
          </p:cNvSpPr>
          <p:nvPr/>
        </p:nvSpPr>
        <p:spPr bwMode="auto">
          <a:xfrm flipV="1">
            <a:off x="10826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6" name="Line 272"/>
          <p:cNvSpPr>
            <a:spLocks noChangeShapeType="1"/>
          </p:cNvSpPr>
          <p:nvPr/>
        </p:nvSpPr>
        <p:spPr bwMode="auto">
          <a:xfrm flipV="1">
            <a:off x="10509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7" name="Line 273"/>
          <p:cNvSpPr>
            <a:spLocks noChangeShapeType="1"/>
          </p:cNvSpPr>
          <p:nvPr/>
        </p:nvSpPr>
        <p:spPr bwMode="auto">
          <a:xfrm flipV="1">
            <a:off x="101758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8" name="Line 274"/>
          <p:cNvSpPr>
            <a:spLocks noChangeShapeType="1"/>
          </p:cNvSpPr>
          <p:nvPr/>
        </p:nvSpPr>
        <p:spPr bwMode="auto">
          <a:xfrm flipV="1">
            <a:off x="98583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39" name="Line 275"/>
          <p:cNvSpPr>
            <a:spLocks noChangeShapeType="1"/>
          </p:cNvSpPr>
          <p:nvPr/>
        </p:nvSpPr>
        <p:spPr bwMode="auto">
          <a:xfrm flipV="1">
            <a:off x="95408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0" name="Line 276"/>
          <p:cNvSpPr>
            <a:spLocks noChangeShapeType="1"/>
          </p:cNvSpPr>
          <p:nvPr/>
        </p:nvSpPr>
        <p:spPr bwMode="auto">
          <a:xfrm flipV="1">
            <a:off x="9207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1" name="Line 277"/>
          <p:cNvSpPr>
            <a:spLocks noChangeShapeType="1"/>
          </p:cNvSpPr>
          <p:nvPr/>
        </p:nvSpPr>
        <p:spPr bwMode="auto">
          <a:xfrm flipV="1">
            <a:off x="8890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2" name="Line 278"/>
          <p:cNvSpPr>
            <a:spLocks noChangeShapeType="1"/>
          </p:cNvSpPr>
          <p:nvPr/>
        </p:nvSpPr>
        <p:spPr bwMode="auto">
          <a:xfrm flipV="1">
            <a:off x="857250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3" name="Line 279"/>
          <p:cNvSpPr>
            <a:spLocks noChangeShapeType="1"/>
          </p:cNvSpPr>
          <p:nvPr/>
        </p:nvSpPr>
        <p:spPr bwMode="auto">
          <a:xfrm flipV="1">
            <a:off x="82391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4" name="Line 280"/>
          <p:cNvSpPr>
            <a:spLocks noChangeShapeType="1"/>
          </p:cNvSpPr>
          <p:nvPr/>
        </p:nvSpPr>
        <p:spPr bwMode="auto">
          <a:xfrm flipV="1">
            <a:off x="792163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5" name="Line 281"/>
          <p:cNvSpPr>
            <a:spLocks noChangeShapeType="1"/>
          </p:cNvSpPr>
          <p:nvPr/>
        </p:nvSpPr>
        <p:spPr bwMode="auto">
          <a:xfrm flipV="1">
            <a:off x="760413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6" name="Line 282"/>
          <p:cNvSpPr>
            <a:spLocks noChangeShapeType="1"/>
          </p:cNvSpPr>
          <p:nvPr/>
        </p:nvSpPr>
        <p:spPr bwMode="auto">
          <a:xfrm flipV="1">
            <a:off x="72707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7" name="Line 283"/>
          <p:cNvSpPr>
            <a:spLocks noChangeShapeType="1"/>
          </p:cNvSpPr>
          <p:nvPr/>
        </p:nvSpPr>
        <p:spPr bwMode="auto">
          <a:xfrm flipV="1">
            <a:off x="695325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8" name="Line 284"/>
          <p:cNvSpPr>
            <a:spLocks noChangeShapeType="1"/>
          </p:cNvSpPr>
          <p:nvPr/>
        </p:nvSpPr>
        <p:spPr bwMode="auto">
          <a:xfrm flipV="1">
            <a:off x="661988" y="5395913"/>
            <a:ext cx="3175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49" name="Line 285"/>
          <p:cNvSpPr>
            <a:spLocks noChangeShapeType="1"/>
          </p:cNvSpPr>
          <p:nvPr/>
        </p:nvSpPr>
        <p:spPr bwMode="auto">
          <a:xfrm flipV="1">
            <a:off x="630238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0" name="Line 286"/>
          <p:cNvSpPr>
            <a:spLocks noChangeShapeType="1"/>
          </p:cNvSpPr>
          <p:nvPr/>
        </p:nvSpPr>
        <p:spPr bwMode="auto">
          <a:xfrm flipV="1">
            <a:off x="6000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1" name="Line 287"/>
          <p:cNvSpPr>
            <a:spLocks noChangeShapeType="1"/>
          </p:cNvSpPr>
          <p:nvPr/>
        </p:nvSpPr>
        <p:spPr bwMode="auto">
          <a:xfrm flipV="1">
            <a:off x="565150" y="5395913"/>
            <a:ext cx="3175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2" name="Line 288"/>
          <p:cNvSpPr>
            <a:spLocks noChangeShapeType="1"/>
          </p:cNvSpPr>
          <p:nvPr/>
        </p:nvSpPr>
        <p:spPr bwMode="auto">
          <a:xfrm flipV="1">
            <a:off x="53498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3" name="Line 289"/>
          <p:cNvSpPr>
            <a:spLocks noChangeShapeType="1"/>
          </p:cNvSpPr>
          <p:nvPr/>
        </p:nvSpPr>
        <p:spPr bwMode="auto">
          <a:xfrm flipV="1">
            <a:off x="50323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4" name="Line 290"/>
          <p:cNvSpPr>
            <a:spLocks noChangeShapeType="1"/>
          </p:cNvSpPr>
          <p:nvPr/>
        </p:nvSpPr>
        <p:spPr bwMode="auto">
          <a:xfrm flipV="1">
            <a:off x="4699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5" name="Line 291"/>
          <p:cNvSpPr>
            <a:spLocks noChangeShapeType="1"/>
          </p:cNvSpPr>
          <p:nvPr/>
        </p:nvSpPr>
        <p:spPr bwMode="auto">
          <a:xfrm flipV="1">
            <a:off x="43815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6" name="Line 292"/>
          <p:cNvSpPr>
            <a:spLocks noChangeShapeType="1"/>
          </p:cNvSpPr>
          <p:nvPr/>
        </p:nvSpPr>
        <p:spPr bwMode="auto">
          <a:xfrm flipV="1">
            <a:off x="406400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7" name="Line 293"/>
          <p:cNvSpPr>
            <a:spLocks noChangeShapeType="1"/>
          </p:cNvSpPr>
          <p:nvPr/>
        </p:nvSpPr>
        <p:spPr bwMode="auto">
          <a:xfrm flipV="1">
            <a:off x="37306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8" name="Line 294"/>
          <p:cNvSpPr>
            <a:spLocks noChangeShapeType="1"/>
          </p:cNvSpPr>
          <p:nvPr/>
        </p:nvSpPr>
        <p:spPr bwMode="auto">
          <a:xfrm flipV="1">
            <a:off x="341313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59" name="Line 295"/>
          <p:cNvSpPr>
            <a:spLocks noChangeShapeType="1"/>
          </p:cNvSpPr>
          <p:nvPr/>
        </p:nvSpPr>
        <p:spPr bwMode="auto">
          <a:xfrm flipV="1">
            <a:off x="309563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60" name="Line 296"/>
          <p:cNvSpPr>
            <a:spLocks noChangeShapeType="1"/>
          </p:cNvSpPr>
          <p:nvPr/>
        </p:nvSpPr>
        <p:spPr bwMode="auto">
          <a:xfrm flipV="1">
            <a:off x="27622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61" name="Line 297"/>
          <p:cNvSpPr>
            <a:spLocks noChangeShapeType="1"/>
          </p:cNvSpPr>
          <p:nvPr/>
        </p:nvSpPr>
        <p:spPr bwMode="auto">
          <a:xfrm flipV="1">
            <a:off x="244475" y="5395913"/>
            <a:ext cx="1588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62" name="Line 298"/>
          <p:cNvSpPr>
            <a:spLocks noChangeShapeType="1"/>
          </p:cNvSpPr>
          <p:nvPr/>
        </p:nvSpPr>
        <p:spPr bwMode="auto">
          <a:xfrm flipV="1">
            <a:off x="211138" y="5395913"/>
            <a:ext cx="1587" cy="158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63" name="Line 299"/>
          <p:cNvSpPr>
            <a:spLocks noChangeShapeType="1"/>
          </p:cNvSpPr>
          <p:nvPr/>
        </p:nvSpPr>
        <p:spPr bwMode="auto">
          <a:xfrm flipV="1">
            <a:off x="179388" y="5395913"/>
            <a:ext cx="1587" cy="23812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764" name="Rectangle 300"/>
          <p:cNvSpPr>
            <a:spLocks noChangeArrowheads="1"/>
          </p:cNvSpPr>
          <p:nvPr/>
        </p:nvSpPr>
        <p:spPr bwMode="auto">
          <a:xfrm>
            <a:off x="1692275" y="4484688"/>
            <a:ext cx="57943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66FF66"/>
                </a:solidFill>
                <a:latin typeface="Comic Sans MS" pitchFamily="66" charset="0"/>
              </a:rPr>
              <a:t>crist</a:t>
            </a:r>
            <a:r>
              <a:rPr lang="it-IT" sz="1000" b="1">
                <a:solidFill>
                  <a:srgbClr val="66FF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2765" name="Rectangle 301"/>
          <p:cNvSpPr>
            <a:spLocks noChangeArrowheads="1"/>
          </p:cNvSpPr>
          <p:nvPr/>
        </p:nvSpPr>
        <p:spPr bwMode="auto">
          <a:xfrm>
            <a:off x="2268538" y="5099050"/>
            <a:ext cx="6969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66FF66"/>
                </a:solidFill>
                <a:latin typeface="Comic Sans MS" pitchFamily="66" charset="0"/>
              </a:rPr>
              <a:t>amorfo</a:t>
            </a:r>
          </a:p>
        </p:txBody>
      </p:sp>
      <p:sp>
        <p:nvSpPr>
          <p:cNvPr id="62766" name="Line 302"/>
          <p:cNvSpPr>
            <a:spLocks noChangeShapeType="1"/>
          </p:cNvSpPr>
          <p:nvPr/>
        </p:nvSpPr>
        <p:spPr bwMode="auto">
          <a:xfrm rot="674613" flipH="1" flipV="1">
            <a:off x="2339975" y="4941888"/>
            <a:ext cx="144463" cy="215900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2767" name="Text Box 303"/>
          <p:cNvSpPr txBox="1">
            <a:spLocks noChangeArrowheads="1"/>
          </p:cNvSpPr>
          <p:nvPr/>
        </p:nvSpPr>
        <p:spPr bwMode="auto">
          <a:xfrm rot="5400000">
            <a:off x="2178050" y="4102100"/>
            <a:ext cx="260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66FF66"/>
                </a:solidFill>
                <a:cs typeface="Arial" charset="0"/>
              </a:rPr>
              <a:t>{</a:t>
            </a:r>
          </a:p>
        </p:txBody>
      </p:sp>
      <p:graphicFrame>
        <p:nvGraphicFramePr>
          <p:cNvPr id="309" name="Object 32"/>
          <p:cNvGraphicFramePr>
            <a:graphicFrameLocks/>
          </p:cNvGraphicFramePr>
          <p:nvPr/>
        </p:nvGraphicFramePr>
        <p:xfrm>
          <a:off x="8407633" y="220470"/>
          <a:ext cx="566057" cy="829501"/>
        </p:xfrm>
        <a:graphic>
          <a:graphicData uri="http://schemas.openxmlformats.org/presentationml/2006/ole">
            <p:oleObj spid="_x0000_s108546" name="Paint Shop Pro Image" r:id="rId3" imgW="1761840" imgH="2228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8650" y="2447925"/>
            <a:ext cx="5256213" cy="1800225"/>
            <a:chOff x="476" y="3022"/>
            <a:chExt cx="3311" cy="1134"/>
          </a:xfrm>
        </p:grpSpPr>
        <p:pic>
          <p:nvPicPr>
            <p:cNvPr id="3380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3022"/>
              <a:ext cx="3305" cy="1128"/>
            </a:xfrm>
            <a:prstGeom prst="rect">
              <a:avLst/>
            </a:prstGeom>
            <a:solidFill>
              <a:srgbClr val="99CCFF">
                <a:alpha val="70979"/>
              </a:srgbClr>
            </a:solidFill>
            <a:ln w="25400">
              <a:noFill/>
              <a:miter lim="800000"/>
              <a:headEnd/>
              <a:tailEnd/>
            </a:ln>
          </p:spPr>
        </p:pic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476" y="3022"/>
              <a:ext cx="3311" cy="1134"/>
            </a:xfrm>
            <a:prstGeom prst="rect">
              <a:avLst/>
            </a:prstGeom>
            <a:no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813175" y="273050"/>
            <a:ext cx="17459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Cellulosa I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 flipV="1">
            <a:off x="2603500" y="1968500"/>
            <a:ext cx="774700" cy="622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2654300" y="4089400"/>
            <a:ext cx="901700" cy="93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3413125" y="1717675"/>
            <a:ext cx="2320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Comic Sans MS" pitchFamily="66" charset="0"/>
              </a:rPr>
              <a:t>Segnali</a:t>
            </a:r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 NMR broad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3686175" y="4927600"/>
            <a:ext cx="229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Comic Sans MS" pitchFamily="66" charset="0"/>
              </a:rPr>
              <a:t>Segnali</a:t>
            </a:r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 NMR sharp</a:t>
            </a: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2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9265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200400" y="22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Approccio NMR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66950" y="1196975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Studio dei tempi di rilassamento</a:t>
            </a:r>
            <a:endParaRPr lang="en-GB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 rot="7431599">
            <a:off x="1540669" y="2193131"/>
            <a:ext cx="936625" cy="360363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914400" y="28956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T1</a:t>
            </a:r>
            <a:r>
              <a:rPr lang="it-IT" sz="2400" b="1">
                <a:solidFill>
                  <a:srgbClr val="FFFF00"/>
                </a:solidFill>
                <a:latin typeface="Symbol" pitchFamily="18" charset="2"/>
              </a:rPr>
              <a:t>r </a:t>
            </a:r>
            <a:r>
              <a:rPr lang="it-IT" sz="2400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H</a:t>
            </a:r>
            <a:endParaRPr lang="en-GB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5415587">
            <a:off x="1007269" y="3793331"/>
            <a:ext cx="936625" cy="360363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79388" y="4567238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Omogeneità</a:t>
            </a:r>
            <a:endParaRPr lang="en-GB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07950" y="51530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omic Sans MS" pitchFamily="66" charset="0"/>
              </a:rPr>
              <a:t>Dimensione di fase</a:t>
            </a:r>
            <a:r>
              <a:rPr lang="it-IT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omic Sans MS" pitchFamily="66" charset="0"/>
              </a:rPr>
              <a:t>(1-10nm)</a:t>
            </a:r>
            <a:endParaRPr lang="en-GB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100013" y="5829300"/>
            <a:ext cx="2230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Ordine strutturale</a:t>
            </a:r>
            <a:endParaRPr lang="en-GB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 rot="5347183">
            <a:off x="3979069" y="2269331"/>
            <a:ext cx="936625" cy="360363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057650" y="29718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TCH</a:t>
            </a:r>
            <a:endParaRPr lang="en-GB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 rot="5415587">
            <a:off x="3999706" y="3717132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4067175" y="5157788"/>
            <a:ext cx="1065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Mobilità</a:t>
            </a:r>
            <a:endParaRPr lang="en-GB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 rot="3675557">
            <a:off x="6874669" y="2269331"/>
            <a:ext cx="936625" cy="360363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086600" y="29718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T1</a:t>
            </a:r>
            <a:r>
              <a:rPr lang="it-IT" sz="2400" b="1">
                <a:solidFill>
                  <a:srgbClr val="FFFF00"/>
                </a:solidFill>
                <a:latin typeface="Symbol" pitchFamily="18" charset="2"/>
              </a:rPr>
              <a:t> </a:t>
            </a:r>
            <a:r>
              <a:rPr lang="it-IT" sz="2400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2400" b="1">
                <a:solidFill>
                  <a:srgbClr val="FFFF00"/>
                </a:solidFill>
                <a:latin typeface="Comic Sans MS" pitchFamily="66" charset="0"/>
              </a:rPr>
              <a:t>H</a:t>
            </a:r>
            <a:endParaRPr lang="en-GB" sz="24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auto">
          <a:xfrm rot="5415587">
            <a:off x="7179469" y="3869531"/>
            <a:ext cx="936625" cy="360363"/>
          </a:xfrm>
          <a:prstGeom prst="rightArrow">
            <a:avLst>
              <a:gd name="adj1" fmla="val 50000"/>
              <a:gd name="adj2" fmla="val 6497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6659563" y="5084763"/>
            <a:ext cx="2230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Ordine strutturale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3635375" y="4605338"/>
            <a:ext cx="2106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Intorno protonico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5897563" y="4618038"/>
            <a:ext cx="3354387" cy="611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Dimensione di fase</a:t>
            </a:r>
            <a:r>
              <a:rPr lang="it-IT" b="1">
                <a:solidFill>
                  <a:schemeClr val="bg1"/>
                </a:solidFill>
              </a:rPr>
              <a:t> </a:t>
            </a:r>
            <a:r>
              <a:rPr lang="it-IT" sz="1600" b="1">
                <a:solidFill>
                  <a:schemeClr val="bg1"/>
                </a:solidFill>
                <a:latin typeface="Comic Sans MS" pitchFamily="66" charset="0"/>
              </a:rPr>
              <a:t>(10-70nm)</a:t>
            </a:r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2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07521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916238" y="188913"/>
            <a:ext cx="3240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Valori di T1</a:t>
            </a:r>
            <a:r>
              <a:rPr lang="it-IT" sz="2800" b="1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sz="2800" b="1" baseline="300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50913" y="1428750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 non trattato		9 ms  		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971550" y="1860550"/>
            <a:ext cx="436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66FF66"/>
                </a:solidFill>
                <a:latin typeface="Comic Sans MS" pitchFamily="66" charset="0"/>
              </a:rPr>
              <a:t>PVA tal quale 			8 ms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71550" y="2293938"/>
            <a:ext cx="436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66FF66"/>
                </a:solidFill>
                <a:latin typeface="Comic Sans MS" pitchFamily="66" charset="0"/>
              </a:rPr>
              <a:t>CMC tal quale			4 ms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900113" y="2652713"/>
            <a:ext cx="4467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66FF66"/>
                </a:solidFill>
                <a:latin typeface="Comic Sans MS" pitchFamily="66" charset="0"/>
              </a:rPr>
              <a:t>Acrilato	 tal quale		 3 ms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950913" y="3308350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 non trattato		9 ms  		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971550" y="3740150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</a:t>
            </a:r>
            <a:r>
              <a:rPr lang="it-IT">
                <a:solidFill>
                  <a:srgbClr val="FFFF00"/>
                </a:solidFill>
              </a:rPr>
              <a:t> + 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PVA			9 ms		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971550" y="4173538"/>
            <a:ext cx="567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</a:t>
            </a:r>
            <a:r>
              <a:rPr lang="it-IT">
                <a:solidFill>
                  <a:srgbClr val="FFFF00"/>
                </a:solidFill>
              </a:rPr>
              <a:t> + 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CMC			9 ms		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00113" y="4605338"/>
            <a:ext cx="567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 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</a:t>
            </a:r>
            <a:r>
              <a:rPr lang="it-IT">
                <a:solidFill>
                  <a:srgbClr val="FFFF00"/>
                </a:solidFill>
              </a:rPr>
              <a:t> + 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Acrilato		10 ms		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468313" y="3098800"/>
            <a:ext cx="5321300" cy="2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4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06497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203575" y="101600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Valori di TCH</a:t>
            </a:r>
          </a:p>
        </p:txBody>
      </p:sp>
      <p:grpSp>
        <p:nvGrpSpPr>
          <p:cNvPr id="65539" name="Group 22"/>
          <p:cNvGrpSpPr>
            <a:grpSpLocks/>
          </p:cNvGrpSpPr>
          <p:nvPr/>
        </p:nvGrpSpPr>
        <p:grpSpPr bwMode="auto">
          <a:xfrm>
            <a:off x="44450" y="1265238"/>
            <a:ext cx="6102350" cy="4248150"/>
            <a:chOff x="340" y="1037"/>
            <a:chExt cx="3844" cy="2676"/>
          </a:xfrm>
        </p:grpSpPr>
        <p:sp>
          <p:nvSpPr>
            <p:cNvPr id="65541" name="Line 11"/>
            <p:cNvSpPr>
              <a:spLocks noChangeShapeType="1"/>
            </p:cNvSpPr>
            <p:nvPr/>
          </p:nvSpPr>
          <p:spPr bwMode="auto">
            <a:xfrm>
              <a:off x="340" y="2352"/>
              <a:ext cx="3832" cy="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65542" name="Group 21"/>
            <p:cNvGrpSpPr>
              <a:grpSpLocks/>
            </p:cNvGrpSpPr>
            <p:nvPr/>
          </p:nvGrpSpPr>
          <p:grpSpPr bwMode="auto">
            <a:xfrm>
              <a:off x="567" y="1037"/>
              <a:ext cx="3617" cy="2676"/>
              <a:chOff x="567" y="1037"/>
              <a:chExt cx="3617" cy="2676"/>
            </a:xfrm>
          </p:grpSpPr>
          <p:sp>
            <p:nvSpPr>
              <p:cNvPr id="65543" name="Text Box 3"/>
              <p:cNvSpPr txBox="1">
                <a:spLocks noChangeArrowheads="1"/>
              </p:cNvSpPr>
              <p:nvPr/>
            </p:nvSpPr>
            <p:spPr bwMode="auto">
              <a:xfrm>
                <a:off x="599" y="1350"/>
                <a:ext cx="34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Rayon non trattato		49	86 </a:t>
                </a:r>
                <a:r>
                  <a:rPr lang="it-IT" b="1">
                    <a:solidFill>
                      <a:srgbClr val="FFFF00"/>
                    </a:solidFill>
                    <a:latin typeface="Symbol" pitchFamily="18" charset="2"/>
                  </a:rPr>
                  <a:t>m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s </a:t>
                </a:r>
              </a:p>
            </p:txBody>
          </p:sp>
          <p:sp>
            <p:nvSpPr>
              <p:cNvPr id="65544" name="Text Box 4"/>
              <p:cNvSpPr txBox="1">
                <a:spLocks noChangeArrowheads="1"/>
              </p:cNvSpPr>
              <p:nvPr/>
            </p:nvSpPr>
            <p:spPr bwMode="auto">
              <a:xfrm>
                <a:off x="612" y="1622"/>
                <a:ext cx="33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66FF66"/>
                    </a:solidFill>
                    <a:latin typeface="Comic Sans MS" pitchFamily="66" charset="0"/>
                  </a:rPr>
                  <a:t>PVA tal quale			40	61 </a:t>
                </a:r>
                <a:r>
                  <a:rPr lang="it-IT" b="1">
                    <a:solidFill>
                      <a:srgbClr val="66FF66"/>
                    </a:solidFill>
                    <a:latin typeface="Symbol" pitchFamily="18" charset="2"/>
                  </a:rPr>
                  <a:t>m</a:t>
                </a:r>
                <a:r>
                  <a:rPr lang="it-IT" b="1">
                    <a:solidFill>
                      <a:srgbClr val="66FF66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65545" name="Text Box 5"/>
              <p:cNvSpPr txBox="1">
                <a:spLocks noChangeArrowheads="1"/>
              </p:cNvSpPr>
              <p:nvPr/>
            </p:nvSpPr>
            <p:spPr bwMode="auto">
              <a:xfrm>
                <a:off x="612" y="1895"/>
                <a:ext cx="33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66FF66"/>
                    </a:solidFill>
                    <a:latin typeface="Comic Sans MS" pitchFamily="66" charset="0"/>
                  </a:rPr>
                  <a:t>CMC tal quale			27	64 </a:t>
                </a:r>
                <a:r>
                  <a:rPr lang="it-IT" b="1">
                    <a:solidFill>
                      <a:srgbClr val="66FF66"/>
                    </a:solidFill>
                    <a:latin typeface="Symbol" pitchFamily="18" charset="2"/>
                  </a:rPr>
                  <a:t>m</a:t>
                </a:r>
                <a:r>
                  <a:rPr lang="it-IT" b="1">
                    <a:solidFill>
                      <a:srgbClr val="66FF66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65546" name="Text Box 6"/>
              <p:cNvSpPr txBox="1">
                <a:spLocks noChangeArrowheads="1"/>
              </p:cNvSpPr>
              <p:nvPr/>
            </p:nvSpPr>
            <p:spPr bwMode="auto">
              <a:xfrm>
                <a:off x="567" y="2121"/>
                <a:ext cx="34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66FF66"/>
                    </a:solidFill>
                    <a:latin typeface="Comic Sans MS" pitchFamily="66" charset="0"/>
                  </a:rPr>
                  <a:t>Acrilato	 tal quale		 40	 52 </a:t>
                </a:r>
                <a:r>
                  <a:rPr lang="it-IT" b="1">
                    <a:solidFill>
                      <a:srgbClr val="66FF66"/>
                    </a:solidFill>
                    <a:latin typeface="Symbol" pitchFamily="18" charset="2"/>
                  </a:rPr>
                  <a:t>m</a:t>
                </a:r>
                <a:r>
                  <a:rPr lang="it-IT" b="1">
                    <a:solidFill>
                      <a:srgbClr val="66FF66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65547" name="Text Box 7"/>
              <p:cNvSpPr txBox="1">
                <a:spLocks noChangeArrowheads="1"/>
              </p:cNvSpPr>
              <p:nvPr/>
            </p:nvSpPr>
            <p:spPr bwMode="auto">
              <a:xfrm>
                <a:off x="599" y="2665"/>
                <a:ext cx="35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Rayon non trattato		49	86 </a:t>
                </a:r>
                <a:r>
                  <a:rPr lang="it-IT" b="1">
                    <a:solidFill>
                      <a:srgbClr val="FFFF00"/>
                    </a:solidFill>
                    <a:latin typeface="Symbol" pitchFamily="18" charset="2"/>
                  </a:rPr>
                  <a:t>m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s  	</a:t>
                </a:r>
              </a:p>
            </p:txBody>
          </p:sp>
          <p:sp>
            <p:nvSpPr>
              <p:cNvPr id="65548" name="Text Box 8"/>
              <p:cNvSpPr txBox="1">
                <a:spLocks noChangeArrowheads="1"/>
              </p:cNvSpPr>
              <p:nvPr/>
            </p:nvSpPr>
            <p:spPr bwMode="auto">
              <a:xfrm>
                <a:off x="612" y="2937"/>
                <a:ext cx="35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Rayon</a:t>
                </a:r>
                <a:r>
                  <a:rPr lang="it-IT">
                    <a:solidFill>
                      <a:srgbClr val="FFFF00"/>
                    </a:solidFill>
                  </a:rPr>
                  <a:t> + 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PVA			53	90 </a:t>
                </a:r>
                <a:r>
                  <a:rPr lang="it-IT" b="1">
                    <a:solidFill>
                      <a:srgbClr val="FFFF00"/>
                    </a:solidFill>
                    <a:latin typeface="Symbol" pitchFamily="18" charset="2"/>
                  </a:rPr>
                  <a:t>m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s	</a:t>
                </a:r>
              </a:p>
            </p:txBody>
          </p:sp>
          <p:sp>
            <p:nvSpPr>
              <p:cNvPr id="65549" name="Text Box 9"/>
              <p:cNvSpPr txBox="1">
                <a:spLocks noChangeArrowheads="1"/>
              </p:cNvSpPr>
              <p:nvPr/>
            </p:nvSpPr>
            <p:spPr bwMode="auto">
              <a:xfrm>
                <a:off x="612" y="3210"/>
                <a:ext cx="33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Rayon</a:t>
                </a:r>
                <a:r>
                  <a:rPr lang="it-IT">
                    <a:solidFill>
                      <a:srgbClr val="FFFF00"/>
                    </a:solidFill>
                  </a:rPr>
                  <a:t> + 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CMC			57	98 </a:t>
                </a:r>
                <a:r>
                  <a:rPr lang="it-IT" b="1">
                    <a:solidFill>
                      <a:srgbClr val="FFFF00"/>
                    </a:solidFill>
                    <a:latin typeface="Symbol" pitchFamily="18" charset="2"/>
                  </a:rPr>
                  <a:t>m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65550" name="Text Box 10"/>
              <p:cNvSpPr txBox="1">
                <a:spLocks noChangeArrowheads="1"/>
              </p:cNvSpPr>
              <p:nvPr/>
            </p:nvSpPr>
            <p:spPr bwMode="auto">
              <a:xfrm>
                <a:off x="567" y="3482"/>
                <a:ext cx="35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FFFF00"/>
                    </a:solidFill>
                  </a:rPr>
                  <a:t> 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Rayon</a:t>
                </a:r>
                <a:r>
                  <a:rPr lang="it-IT">
                    <a:solidFill>
                      <a:srgbClr val="FFFF00"/>
                    </a:solidFill>
                  </a:rPr>
                  <a:t> + 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Acrilato 	 	 58	 86 </a:t>
                </a:r>
                <a:r>
                  <a:rPr lang="it-IT" b="1">
                    <a:solidFill>
                      <a:srgbClr val="FFFF00"/>
                    </a:solidFill>
                    <a:latin typeface="Symbol" pitchFamily="18" charset="2"/>
                  </a:rPr>
                  <a:t>m</a:t>
                </a:r>
                <a:r>
                  <a:rPr lang="it-IT" b="1">
                    <a:solidFill>
                      <a:srgbClr val="FFFF00"/>
                    </a:solidFill>
                    <a:latin typeface="Comic Sans MS" pitchFamily="66" charset="0"/>
                  </a:rPr>
                  <a:t>s	</a:t>
                </a:r>
              </a:p>
            </p:txBody>
          </p:sp>
          <p:sp>
            <p:nvSpPr>
              <p:cNvPr id="65551" name="Rectangle 16"/>
              <p:cNvSpPr>
                <a:spLocks noChangeArrowheads="1"/>
              </p:cNvSpPr>
              <p:nvPr/>
            </p:nvSpPr>
            <p:spPr bwMode="auto">
              <a:xfrm>
                <a:off x="2882" y="1037"/>
                <a:ext cx="31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 u="sng">
                    <a:solidFill>
                      <a:srgbClr val="FFFF00"/>
                    </a:solidFill>
                    <a:latin typeface="Comic Sans MS" pitchFamily="66" charset="0"/>
                  </a:rPr>
                  <a:t>CH</a:t>
                </a:r>
                <a:endParaRPr lang="it-IT" b="1" u="sng">
                  <a:solidFill>
                    <a:srgbClr val="FFFF00"/>
                  </a:solidFill>
                </a:endParaRPr>
              </a:p>
            </p:txBody>
          </p:sp>
          <p:sp>
            <p:nvSpPr>
              <p:cNvPr id="65552" name="Rectangle 17"/>
              <p:cNvSpPr>
                <a:spLocks noChangeArrowheads="1"/>
              </p:cNvSpPr>
              <p:nvPr/>
            </p:nvSpPr>
            <p:spPr bwMode="auto">
              <a:xfrm>
                <a:off x="3554" y="1037"/>
                <a:ext cx="375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 u="sng">
                    <a:solidFill>
                      <a:srgbClr val="FFFF00"/>
                    </a:solidFill>
                    <a:latin typeface="Comic Sans MS" pitchFamily="66" charset="0"/>
                  </a:rPr>
                  <a:t>CH</a:t>
                </a:r>
                <a:r>
                  <a:rPr lang="it-IT" b="1" u="sng" baseline="-25000">
                    <a:solidFill>
                      <a:srgbClr val="FFFF00"/>
                    </a:solidFill>
                    <a:latin typeface="Comic Sans MS" pitchFamily="66" charset="0"/>
                  </a:rPr>
                  <a:t>2</a:t>
                </a:r>
              </a:p>
            </p:txBody>
          </p:sp>
          <p:sp>
            <p:nvSpPr>
              <p:cNvPr id="65553" name="Rectangle 18"/>
              <p:cNvSpPr>
                <a:spLocks noChangeArrowheads="1"/>
              </p:cNvSpPr>
              <p:nvPr/>
            </p:nvSpPr>
            <p:spPr bwMode="auto">
              <a:xfrm>
                <a:off x="2880" y="2394"/>
                <a:ext cx="31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 u="sng">
                    <a:solidFill>
                      <a:srgbClr val="FFFF00"/>
                    </a:solidFill>
                    <a:latin typeface="Comic Sans MS" pitchFamily="66" charset="0"/>
                  </a:rPr>
                  <a:t>CH</a:t>
                </a:r>
                <a:endParaRPr lang="it-IT" b="1" u="sng">
                  <a:solidFill>
                    <a:srgbClr val="FFFF00"/>
                  </a:solidFill>
                </a:endParaRPr>
              </a:p>
            </p:txBody>
          </p:sp>
          <p:sp>
            <p:nvSpPr>
              <p:cNvPr id="65554" name="Rectangle 19"/>
              <p:cNvSpPr>
                <a:spLocks noChangeArrowheads="1"/>
              </p:cNvSpPr>
              <p:nvPr/>
            </p:nvSpPr>
            <p:spPr bwMode="auto">
              <a:xfrm>
                <a:off x="3552" y="2394"/>
                <a:ext cx="375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 u="sng">
                    <a:solidFill>
                      <a:srgbClr val="FFFF00"/>
                    </a:solidFill>
                    <a:latin typeface="Comic Sans MS" pitchFamily="66" charset="0"/>
                  </a:rPr>
                  <a:t>CH</a:t>
                </a:r>
                <a:r>
                  <a:rPr lang="it-IT" b="1" u="sng" baseline="-25000">
                    <a:solidFill>
                      <a:srgbClr val="FFFF00"/>
                    </a:solidFill>
                    <a:latin typeface="Comic Sans MS" pitchFamily="66" charset="0"/>
                  </a:rPr>
                  <a:t>2</a:t>
                </a:r>
              </a:p>
            </p:txBody>
          </p:sp>
        </p:grpSp>
      </p:grpSp>
      <p:sp>
        <p:nvSpPr>
          <p:cNvPr id="65540" name="Rectangle 20"/>
          <p:cNvSpPr>
            <a:spLocks noChangeArrowheads="1"/>
          </p:cNvSpPr>
          <p:nvPr/>
        </p:nvSpPr>
        <p:spPr bwMode="auto">
          <a:xfrm>
            <a:off x="2132013" y="5934075"/>
            <a:ext cx="550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Incremento valori 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</a:t>
            </a:r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Diminuisce la distanza C-H</a:t>
            </a:r>
            <a:endParaRPr lang="en-US" b="1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1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05473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00660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987675" y="30163"/>
            <a:ext cx="403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Valori di T1 </a:t>
            </a:r>
            <a:r>
              <a:rPr lang="it-IT" sz="2800" b="1" baseline="300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it-IT" sz="2800" b="1">
                <a:solidFill>
                  <a:srgbClr val="FF00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6563" name="Rectangle 10"/>
          <p:cNvSpPr>
            <a:spLocks noChangeArrowheads="1"/>
          </p:cNvSpPr>
          <p:nvPr/>
        </p:nvSpPr>
        <p:spPr bwMode="auto">
          <a:xfrm>
            <a:off x="781050" y="5788025"/>
            <a:ext cx="633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		Diminuzione valori 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  <a:sym typeface="Symbol" pitchFamily="18" charset="2"/>
              </a:rPr>
              <a:t> Struttura</a:t>
            </a:r>
            <a:r>
              <a:rPr lang="de-DE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de-DE" b="1">
                <a:solidFill>
                  <a:schemeClr val="bg1"/>
                </a:solidFill>
                <a:latin typeface="Comic Sans MS" pitchFamily="66" charset="0"/>
              </a:rPr>
              <a:t>mobile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	</a:t>
            </a:r>
            <a:endParaRPr lang="en-GB" b="1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66564" name="Group 67"/>
          <p:cNvGrpSpPr>
            <a:grpSpLocks/>
          </p:cNvGrpSpPr>
          <p:nvPr/>
        </p:nvGrpSpPr>
        <p:grpSpPr bwMode="auto">
          <a:xfrm>
            <a:off x="250825" y="860425"/>
            <a:ext cx="6265863" cy="4165600"/>
            <a:chOff x="158" y="1566"/>
            <a:chExt cx="3947" cy="2624"/>
          </a:xfrm>
        </p:grpSpPr>
        <p:sp>
          <p:nvSpPr>
            <p:cNvPr id="66565" name="Text Box 3"/>
            <p:cNvSpPr txBox="1">
              <a:spLocks noChangeArrowheads="1"/>
            </p:cNvSpPr>
            <p:nvPr/>
          </p:nvSpPr>
          <p:spPr bwMode="auto">
            <a:xfrm>
              <a:off x="599" y="1566"/>
              <a:ext cx="2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Rayon non trattato	0.8 s  	</a:t>
              </a:r>
            </a:p>
          </p:txBody>
        </p:sp>
        <p:sp>
          <p:nvSpPr>
            <p:cNvPr id="66566" name="Text Box 4"/>
            <p:cNvSpPr txBox="1">
              <a:spLocks noChangeArrowheads="1"/>
            </p:cNvSpPr>
            <p:nvPr/>
          </p:nvSpPr>
          <p:spPr bwMode="auto">
            <a:xfrm>
              <a:off x="612" y="1838"/>
              <a:ext cx="2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PVA	 tal quale</a:t>
              </a:r>
              <a:r>
                <a:rPr lang="it-IT">
                  <a:solidFill>
                    <a:srgbClr val="FFFF00"/>
                  </a:solidFill>
                </a:rPr>
                <a:t> </a:t>
              </a:r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	5 s</a:t>
              </a:r>
            </a:p>
          </p:txBody>
        </p:sp>
        <p:sp>
          <p:nvSpPr>
            <p:cNvPr id="66567" name="Text Box 5"/>
            <p:cNvSpPr txBox="1">
              <a:spLocks noChangeArrowheads="1"/>
            </p:cNvSpPr>
            <p:nvPr/>
          </p:nvSpPr>
          <p:spPr bwMode="auto">
            <a:xfrm>
              <a:off x="612" y="2110"/>
              <a:ext cx="2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CMC	 tal quale</a:t>
              </a:r>
              <a:r>
                <a:rPr lang="it-IT">
                  <a:solidFill>
                    <a:srgbClr val="FFFF00"/>
                  </a:solidFill>
                </a:rPr>
                <a:t> </a:t>
              </a:r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	1 s</a:t>
              </a:r>
            </a:p>
          </p:txBody>
        </p:sp>
        <p:sp>
          <p:nvSpPr>
            <p:cNvPr id="66568" name="Text Box 6"/>
            <p:cNvSpPr txBox="1">
              <a:spLocks noChangeArrowheads="1"/>
            </p:cNvSpPr>
            <p:nvPr/>
          </p:nvSpPr>
          <p:spPr bwMode="auto">
            <a:xfrm>
              <a:off x="567" y="2337"/>
              <a:ext cx="21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Acrilato	 tal quale</a:t>
              </a:r>
              <a:r>
                <a:rPr lang="it-IT">
                  <a:solidFill>
                    <a:srgbClr val="FFFF00"/>
                  </a:solidFill>
                </a:rPr>
                <a:t> </a:t>
              </a:r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	 1 s</a:t>
              </a:r>
            </a:p>
          </p:txBody>
        </p:sp>
        <p:sp>
          <p:nvSpPr>
            <p:cNvPr id="66569" name="Line 7"/>
            <p:cNvSpPr>
              <a:spLocks noChangeShapeType="1"/>
            </p:cNvSpPr>
            <p:nvPr/>
          </p:nvSpPr>
          <p:spPr bwMode="auto">
            <a:xfrm>
              <a:off x="340" y="2704"/>
              <a:ext cx="345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570" name="Text Box 12"/>
            <p:cNvSpPr txBox="1">
              <a:spLocks noChangeArrowheads="1"/>
            </p:cNvSpPr>
            <p:nvPr/>
          </p:nvSpPr>
          <p:spPr bwMode="auto">
            <a:xfrm>
              <a:off x="190" y="3140"/>
              <a:ext cx="39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Rayon non trattato		0.8 s  	</a:t>
              </a:r>
            </a:p>
          </p:txBody>
        </p:sp>
        <p:sp>
          <p:nvSpPr>
            <p:cNvPr id="66571" name="Text Box 13"/>
            <p:cNvSpPr txBox="1">
              <a:spLocks noChangeArrowheads="1"/>
            </p:cNvSpPr>
            <p:nvPr/>
          </p:nvSpPr>
          <p:spPr bwMode="auto">
            <a:xfrm>
              <a:off x="203" y="3412"/>
              <a:ext cx="25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Rayon</a:t>
              </a:r>
              <a:r>
                <a:rPr lang="it-IT">
                  <a:solidFill>
                    <a:srgbClr val="FFFF00"/>
                  </a:solidFill>
                </a:rPr>
                <a:t> + </a:t>
              </a: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PVA		</a:t>
              </a:r>
              <a:r>
                <a:rPr lang="it-IT" b="1">
                  <a:solidFill>
                    <a:srgbClr val="FFFFFF"/>
                  </a:solidFill>
                  <a:latin typeface="Comic Sans MS" pitchFamily="66" charset="0"/>
                </a:rPr>
                <a:t>1.1 s</a:t>
              </a:r>
              <a:r>
                <a:rPr lang="it-IT" b="1">
                  <a:solidFill>
                    <a:srgbClr val="FF33CC"/>
                  </a:solidFill>
                  <a:latin typeface="Comic Sans MS" pitchFamily="66" charset="0"/>
                </a:rPr>
                <a:t>	</a:t>
              </a: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	</a:t>
              </a:r>
            </a:p>
          </p:txBody>
        </p:sp>
        <p:sp>
          <p:nvSpPr>
            <p:cNvPr id="66572" name="Text Box 14"/>
            <p:cNvSpPr txBox="1">
              <a:spLocks noChangeArrowheads="1"/>
            </p:cNvSpPr>
            <p:nvPr/>
          </p:nvSpPr>
          <p:spPr bwMode="auto">
            <a:xfrm>
              <a:off x="203" y="3684"/>
              <a:ext cx="2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Rayon</a:t>
              </a:r>
              <a:r>
                <a:rPr lang="it-IT">
                  <a:solidFill>
                    <a:srgbClr val="FFFF00"/>
                  </a:solidFill>
                </a:rPr>
                <a:t> + </a:t>
              </a: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CMC	</a:t>
              </a:r>
              <a:r>
                <a:rPr lang="it-IT" b="1">
                  <a:solidFill>
                    <a:srgbClr val="FF66FF"/>
                  </a:solidFill>
                  <a:latin typeface="Comic Sans MS" pitchFamily="66" charset="0"/>
                </a:rPr>
                <a:t>	</a:t>
              </a:r>
              <a:r>
                <a:rPr lang="it-IT" b="1">
                  <a:solidFill>
                    <a:srgbClr val="FFFFFF"/>
                  </a:solidFill>
                  <a:latin typeface="Comic Sans MS" pitchFamily="66" charset="0"/>
                </a:rPr>
                <a:t>1.0 s</a:t>
              </a: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		</a:t>
              </a:r>
            </a:p>
          </p:txBody>
        </p:sp>
        <p:sp>
          <p:nvSpPr>
            <p:cNvPr id="66573" name="Text Box 15"/>
            <p:cNvSpPr txBox="1">
              <a:spLocks noChangeArrowheads="1"/>
            </p:cNvSpPr>
            <p:nvPr/>
          </p:nvSpPr>
          <p:spPr bwMode="auto">
            <a:xfrm>
              <a:off x="158" y="3957"/>
              <a:ext cx="2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FF00"/>
                  </a:solidFill>
                </a:rPr>
                <a:t> </a:t>
              </a: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Rayon</a:t>
              </a:r>
              <a:r>
                <a:rPr lang="it-IT">
                  <a:solidFill>
                    <a:srgbClr val="FFFF00"/>
                  </a:solidFill>
                </a:rPr>
                <a:t> + </a:t>
              </a: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Acrilato	 </a:t>
              </a:r>
              <a:r>
                <a:rPr lang="it-IT" b="1">
                  <a:solidFill>
                    <a:srgbClr val="FFFFFF"/>
                  </a:solidFill>
                  <a:latin typeface="Comic Sans MS" pitchFamily="66" charset="0"/>
                </a:rPr>
                <a:t>1.2 s	</a:t>
              </a: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	</a:t>
              </a:r>
            </a:p>
          </p:txBody>
        </p:sp>
        <p:sp>
          <p:nvSpPr>
            <p:cNvPr id="66574" name="Rectangle 16"/>
            <p:cNvSpPr>
              <a:spLocks noChangeArrowheads="1"/>
            </p:cNvSpPr>
            <p:nvPr/>
          </p:nvSpPr>
          <p:spPr bwMode="auto">
            <a:xfrm>
              <a:off x="1837" y="2777"/>
              <a:ext cx="70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FFFF"/>
                  </a:solidFill>
                  <a:latin typeface="Comic Sans MS" pitchFamily="66" charset="0"/>
                </a:rPr>
                <a:t>T1 lungo</a:t>
              </a:r>
            </a:p>
          </p:txBody>
        </p:sp>
        <p:sp>
          <p:nvSpPr>
            <p:cNvPr id="66575" name="Rectangle 17"/>
            <p:cNvSpPr>
              <a:spLocks noChangeArrowheads="1"/>
            </p:cNvSpPr>
            <p:nvPr/>
          </p:nvSpPr>
          <p:spPr bwMode="auto">
            <a:xfrm>
              <a:off x="2744" y="2780"/>
              <a:ext cx="72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T1 corto</a:t>
              </a:r>
            </a:p>
          </p:txBody>
        </p:sp>
        <p:sp>
          <p:nvSpPr>
            <p:cNvPr id="66576" name="Rectangle 18"/>
            <p:cNvSpPr>
              <a:spLocks noChangeArrowheads="1"/>
            </p:cNvSpPr>
            <p:nvPr/>
          </p:nvSpPr>
          <p:spPr bwMode="auto">
            <a:xfrm>
              <a:off x="2835" y="3415"/>
              <a:ext cx="48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0.5 s</a:t>
              </a:r>
            </a:p>
          </p:txBody>
        </p:sp>
        <p:sp>
          <p:nvSpPr>
            <p:cNvPr id="66577" name="Rectangle 19"/>
            <p:cNvSpPr>
              <a:spLocks noChangeArrowheads="1"/>
            </p:cNvSpPr>
            <p:nvPr/>
          </p:nvSpPr>
          <p:spPr bwMode="auto">
            <a:xfrm>
              <a:off x="2835" y="3687"/>
              <a:ext cx="48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0.5 s</a:t>
              </a:r>
            </a:p>
          </p:txBody>
        </p:sp>
        <p:sp>
          <p:nvSpPr>
            <p:cNvPr id="66578" name="Rectangle 20"/>
            <p:cNvSpPr>
              <a:spLocks noChangeArrowheads="1"/>
            </p:cNvSpPr>
            <p:nvPr/>
          </p:nvSpPr>
          <p:spPr bwMode="auto">
            <a:xfrm>
              <a:off x="2802" y="3959"/>
              <a:ext cx="48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66FF66"/>
                  </a:solidFill>
                  <a:latin typeface="Comic Sans MS" pitchFamily="66" charset="0"/>
                </a:rPr>
                <a:t>0.7 s</a:t>
              </a:r>
            </a:p>
          </p:txBody>
        </p:sp>
      </p:grp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1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04449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68313" y="620713"/>
            <a:ext cx="8339137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Il profilo spettrale dei campioni dopo trattamento con polimeri sintetici</a:t>
            </a: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non presenta variazioni 		misure dei tempi di rilassamento</a:t>
            </a:r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3348038" y="1196975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188913" y="2916238"/>
            <a:ext cx="22955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TCH incrementano </a:t>
            </a:r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276225" y="4005263"/>
            <a:ext cx="3000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T1 </a:t>
            </a:r>
            <a:r>
              <a:rPr lang="it-IT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H doppia componente</a:t>
            </a:r>
          </a:p>
        </p:txBody>
      </p:sp>
      <p:grpSp>
        <p:nvGrpSpPr>
          <p:cNvPr id="67590" name="Group 17"/>
          <p:cNvGrpSpPr>
            <a:grpSpLocks/>
          </p:cNvGrpSpPr>
          <p:nvPr/>
        </p:nvGrpSpPr>
        <p:grpSpPr bwMode="auto">
          <a:xfrm>
            <a:off x="184150" y="2006600"/>
            <a:ext cx="8959850" cy="641350"/>
            <a:chOff x="116" y="1344"/>
            <a:chExt cx="5644" cy="404"/>
          </a:xfrm>
        </p:grpSpPr>
        <p:sp>
          <p:nvSpPr>
            <p:cNvPr id="67598" name="Rectangle 4"/>
            <p:cNvSpPr>
              <a:spLocks noChangeArrowheads="1"/>
            </p:cNvSpPr>
            <p:nvPr/>
          </p:nvSpPr>
          <p:spPr bwMode="auto">
            <a:xfrm>
              <a:off x="116" y="1344"/>
              <a:ext cx="5644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 T1</a:t>
              </a:r>
              <a:r>
                <a:rPr lang="it-IT" b="1">
                  <a:solidFill>
                    <a:srgbClr val="FFFF00"/>
                  </a:solidFill>
                  <a:latin typeface="Symbol" pitchFamily="18" charset="2"/>
                </a:rPr>
                <a:t>r</a:t>
              </a:r>
              <a:r>
                <a:rPr lang="it-IT" b="1">
                  <a:solidFill>
                    <a:srgbClr val="FFFF00"/>
                  </a:solidFill>
                  <a:latin typeface="Comic Sans MS" pitchFamily="66" charset="0"/>
                </a:rPr>
                <a:t> non variano         Assenza di variazioni strutturali nell’ordine dei 10nm			</a:t>
              </a:r>
            </a:p>
          </p:txBody>
        </p:sp>
        <p:sp>
          <p:nvSpPr>
            <p:cNvPr id="67599" name="AutoShape 7"/>
            <p:cNvSpPr>
              <a:spLocks noChangeArrowheads="1"/>
            </p:cNvSpPr>
            <p:nvPr/>
          </p:nvSpPr>
          <p:spPr bwMode="auto">
            <a:xfrm>
              <a:off x="1429" y="1389"/>
              <a:ext cx="408" cy="182"/>
            </a:xfrm>
            <a:prstGeom prst="rightArrow">
              <a:avLst>
                <a:gd name="adj1" fmla="val 50000"/>
                <a:gd name="adj2" fmla="val 56044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>
                <a:solidFill>
                  <a:srgbClr val="FFFF00"/>
                </a:solidFill>
              </a:endParaRPr>
            </a:p>
          </p:txBody>
        </p:sp>
      </p:grpSp>
      <p:sp>
        <p:nvSpPr>
          <p:cNvPr id="67591" name="AutoShape 10"/>
          <p:cNvSpPr>
            <a:spLocks noChangeArrowheads="1"/>
          </p:cNvSpPr>
          <p:nvPr/>
        </p:nvSpPr>
        <p:spPr bwMode="auto">
          <a:xfrm>
            <a:off x="2563813" y="2982913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92" name="Rectangle 11"/>
          <p:cNvSpPr>
            <a:spLocks noChangeArrowheads="1"/>
          </p:cNvSpPr>
          <p:nvPr/>
        </p:nvSpPr>
        <p:spPr bwMode="auto">
          <a:xfrm>
            <a:off x="3284538" y="2976563"/>
            <a:ext cx="3213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Variazioni intorno protonico</a:t>
            </a:r>
          </a:p>
        </p:txBody>
      </p:sp>
      <p:sp>
        <p:nvSpPr>
          <p:cNvPr id="67593" name="Line 12"/>
          <p:cNvSpPr>
            <a:spLocks noChangeShapeType="1"/>
          </p:cNvSpPr>
          <p:nvPr/>
        </p:nvSpPr>
        <p:spPr bwMode="auto">
          <a:xfrm>
            <a:off x="395288" y="3789363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94" name="AutoShape 13"/>
          <p:cNvSpPr>
            <a:spLocks noChangeArrowheads="1"/>
          </p:cNvSpPr>
          <p:nvPr/>
        </p:nvSpPr>
        <p:spPr bwMode="auto">
          <a:xfrm>
            <a:off x="3348038" y="4076700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95" name="Rectangle 14"/>
          <p:cNvSpPr>
            <a:spLocks noChangeArrowheads="1"/>
          </p:cNvSpPr>
          <p:nvPr/>
        </p:nvSpPr>
        <p:spPr bwMode="auto">
          <a:xfrm>
            <a:off x="4140200" y="4005263"/>
            <a:ext cx="475297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variazioni ordine strutturale nell’ordine dei 10-70nm</a:t>
            </a: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Interazione con polimeri</a:t>
            </a:r>
          </a:p>
        </p:txBody>
      </p:sp>
      <p:sp>
        <p:nvSpPr>
          <p:cNvPr id="67596" name="AutoShape 15"/>
          <p:cNvSpPr>
            <a:spLocks noChangeArrowheads="1"/>
          </p:cNvSpPr>
          <p:nvPr/>
        </p:nvSpPr>
        <p:spPr bwMode="auto">
          <a:xfrm rot="5400000">
            <a:off x="4897438" y="5408612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97" name="Rectangle 16"/>
          <p:cNvSpPr>
            <a:spLocks noChangeArrowheads="1"/>
          </p:cNvSpPr>
          <p:nvPr/>
        </p:nvSpPr>
        <p:spPr bwMode="auto">
          <a:xfrm>
            <a:off x="3995738" y="6021388"/>
            <a:ext cx="27924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u="sng">
                <a:solidFill>
                  <a:srgbClr val="FF0000"/>
                </a:solidFill>
                <a:latin typeface="Comic Sans MS" pitchFamily="66" charset="0"/>
              </a:rPr>
              <a:t>IRREVERSIBILE?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8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03425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660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124075" y="549275"/>
            <a:ext cx="52006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u="sng">
                <a:solidFill>
                  <a:srgbClr val="FF0000"/>
                </a:solidFill>
                <a:latin typeface="Comic Sans MS" pitchFamily="66" charset="0"/>
              </a:rPr>
              <a:t>Caratteristica dinamometrica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978025" y="3500438"/>
            <a:ext cx="7778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Rayon</a:t>
            </a:r>
            <a:r>
              <a:rPr lang="it-IT" sz="2000">
                <a:solidFill>
                  <a:srgbClr val="FFFF00"/>
                </a:solidFill>
              </a:rPr>
              <a:t> + 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PVA			 +11%</a:t>
            </a:r>
            <a:r>
              <a:rPr lang="it-IT" sz="2000" b="1">
                <a:solidFill>
                  <a:srgbClr val="FF66FF"/>
                </a:solidFill>
                <a:latin typeface="Comic Sans MS" pitchFamily="66" charset="0"/>
              </a:rPr>
              <a:t> 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79613" y="2960688"/>
            <a:ext cx="447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Rayon</a:t>
            </a:r>
            <a:r>
              <a:rPr lang="it-IT" sz="2000">
                <a:solidFill>
                  <a:srgbClr val="FFFF00"/>
                </a:solidFill>
              </a:rPr>
              <a:t> + 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CMC	</a:t>
            </a:r>
            <a:r>
              <a:rPr lang="it-IT" sz="2000" b="1">
                <a:solidFill>
                  <a:srgbClr val="FF66FF"/>
                </a:solidFill>
                <a:latin typeface="Comic Sans MS" pitchFamily="66" charset="0"/>
              </a:rPr>
              <a:t>	   	 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+6%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908175" y="4005263"/>
            <a:ext cx="756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FFFF00"/>
                </a:solidFill>
              </a:rPr>
              <a:t> 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Rayon</a:t>
            </a:r>
            <a:r>
              <a:rPr lang="it-IT" sz="2000">
                <a:solidFill>
                  <a:srgbClr val="FFFF00"/>
                </a:solidFill>
              </a:rPr>
              <a:t> + 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Acrilato	    	 +11%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991100" y="1628775"/>
            <a:ext cx="2533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Symbol" pitchFamily="18" charset="2"/>
              </a:rPr>
              <a:t>D </a:t>
            </a:r>
            <a:r>
              <a:rPr lang="it-IT" sz="2000" b="1">
                <a:solidFill>
                  <a:srgbClr val="FFFF00"/>
                </a:solidFill>
                <a:latin typeface="Symbol" pitchFamily="18" charset="2"/>
              </a:rPr>
              <a:t>(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% Allungamento)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979613" y="2393950"/>
            <a:ext cx="7561262" cy="395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Rayon non trattato</a:t>
            </a:r>
            <a:r>
              <a:rPr lang="it-IT" sz="2000" b="1">
                <a:solidFill>
                  <a:srgbClr val="FFFF00"/>
                </a:solidFill>
              </a:rPr>
              <a:t>	        	    -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    </a:t>
            </a:r>
            <a:r>
              <a:rPr lang="it-IT" sz="2000" b="1">
                <a:solidFill>
                  <a:srgbClr val="FFFF00"/>
                </a:solidFill>
              </a:rPr>
              <a:t>       	</a:t>
            </a:r>
            <a:endParaRPr lang="it-IT" sz="20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2195513" y="1700213"/>
            <a:ext cx="1797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u="sng">
                <a:solidFill>
                  <a:srgbClr val="FFFF00"/>
                </a:solidFill>
                <a:latin typeface="Comic Sans MS" pitchFamily="66" charset="0"/>
              </a:rPr>
              <a:t>dopo lavaggio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0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1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02401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88925" y="112713"/>
            <a:ext cx="8791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  <a:latin typeface="Comic Sans MS" pitchFamily="66" charset="0"/>
              </a:rPr>
              <a:t>Confronto tra i valori di T1 dopo la rimozione dei polimeri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608638" y="5164138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it-IT">
              <a:solidFill>
                <a:srgbClr val="FFFF00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963613" y="1412875"/>
            <a:ext cx="3286125" cy="33543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204913" y="2349500"/>
            <a:ext cx="331787" cy="24177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028825" y="2362200"/>
            <a:ext cx="331788" cy="24050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851150" y="2513013"/>
            <a:ext cx="325438" cy="22542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3667125" y="2978150"/>
            <a:ext cx="333375" cy="1789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963613" y="1793875"/>
            <a:ext cx="0" cy="29733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930275" y="4767263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930275" y="4268788"/>
            <a:ext cx="33338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930275" y="3779838"/>
            <a:ext cx="33338" cy="1587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930275" y="3279775"/>
            <a:ext cx="33338" cy="31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930275" y="2781300"/>
            <a:ext cx="33338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930275" y="2292350"/>
            <a:ext cx="33338" cy="31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930275" y="1793875"/>
            <a:ext cx="33338" cy="1588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963613" y="4767263"/>
            <a:ext cx="3286125" cy="3175"/>
          </a:xfrm>
          <a:prstGeom prst="line">
            <a:avLst/>
          </a:prstGeom>
          <a:noFill/>
          <a:ln w="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V="1">
            <a:off x="963613" y="4767263"/>
            <a:ext cx="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4249738" y="4767263"/>
            <a:ext cx="1587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746125" y="4640263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rgbClr val="FFFF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746125" y="4175125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rgbClr val="FFFF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746125" y="3687763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rgbClr val="FFFF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746125" y="3187700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rgbClr val="FFFF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746125" y="268763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rgbClr val="FFFF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684213" y="2200275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rgbClr val="FFFF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684213" y="17002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400" b="1">
                <a:solidFill>
                  <a:srgbClr val="FFFF00"/>
                </a:solidFill>
                <a:latin typeface="Comic Sans MS" pitchFamily="66" charset="0"/>
              </a:rPr>
              <a:t>12</a:t>
            </a: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998538" y="1833563"/>
            <a:ext cx="823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1817688" y="1914525"/>
            <a:ext cx="6683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CMC</a:t>
            </a: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2697163" y="2054225"/>
            <a:ext cx="6270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PVA</a:t>
            </a: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3276600" y="2630488"/>
            <a:ext cx="1058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Acrilato</a:t>
            </a: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 rot="-5400000">
            <a:off x="-228600" y="3170238"/>
            <a:ext cx="1333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T1</a:t>
            </a:r>
            <a:r>
              <a:rPr lang="it-IT" sz="1600" b="1">
                <a:solidFill>
                  <a:srgbClr val="FFFF00"/>
                </a:solidFill>
                <a:latin typeface="Symbol" pitchFamily="18" charset="2"/>
              </a:rPr>
              <a:t>r</a:t>
            </a:r>
            <a:r>
              <a:rPr lang="it-IT" sz="1600" b="1" baseline="30000">
                <a:solidFill>
                  <a:srgbClr val="FFFF00"/>
                </a:solidFill>
              </a:rPr>
              <a:t> </a:t>
            </a:r>
            <a:r>
              <a:rPr lang="it-IT" sz="1600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H (ms)</a:t>
            </a: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1590675" y="5308600"/>
            <a:ext cx="24050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66FF66"/>
                </a:solidFill>
                <a:latin typeface="Comic Sans MS" pitchFamily="66" charset="0"/>
              </a:rPr>
              <a:t>Cellulosa più mobile </a:t>
            </a:r>
          </a:p>
        </p:txBody>
      </p:sp>
      <p:sp>
        <p:nvSpPr>
          <p:cNvPr id="68641" name="AutoShape 33"/>
          <p:cNvSpPr>
            <a:spLocks noChangeArrowheads="1"/>
          </p:cNvSpPr>
          <p:nvPr/>
        </p:nvSpPr>
        <p:spPr bwMode="auto">
          <a:xfrm>
            <a:off x="2124075" y="4933950"/>
            <a:ext cx="1254125" cy="287338"/>
          </a:xfrm>
          <a:prstGeom prst="rightArrow">
            <a:avLst>
              <a:gd name="adj1" fmla="val 50000"/>
              <a:gd name="adj2" fmla="val 109116"/>
            </a:avLst>
          </a:prstGeom>
          <a:solidFill>
            <a:srgbClr val="66FF66"/>
          </a:solidFill>
          <a:ln w="9525" algn="ctr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323850" y="6021388"/>
            <a:ext cx="18684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66FF66"/>
                </a:solidFill>
                <a:latin typeface="Comic Sans MS" pitchFamily="66" charset="0"/>
              </a:rPr>
              <a:t>(1nm&lt;L&lt;10 nm)</a:t>
            </a:r>
            <a:endParaRPr lang="it-IT" b="1">
              <a:solidFill>
                <a:srgbClr val="66FF66"/>
              </a:solidFill>
              <a:latin typeface="Comic Sans MS" pitchFamily="66" charset="0"/>
            </a:endParaRPr>
          </a:p>
        </p:txBody>
      </p:sp>
      <p:sp>
        <p:nvSpPr>
          <p:cNvPr id="68643" name="Rectangle 35"/>
          <p:cNvSpPr>
            <a:spLocks noChangeArrowheads="1"/>
          </p:cNvSpPr>
          <p:nvPr/>
        </p:nvSpPr>
        <p:spPr bwMode="auto">
          <a:xfrm>
            <a:off x="2051050" y="836613"/>
            <a:ext cx="10207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u="sng">
                <a:solidFill>
                  <a:srgbClr val="FFFF00"/>
                </a:solidFill>
                <a:latin typeface="Comic Sans MS" pitchFamily="66" charset="0"/>
              </a:rPr>
              <a:t>T1</a:t>
            </a:r>
            <a:r>
              <a:rPr lang="it-IT" sz="2000" b="1" u="sng">
                <a:solidFill>
                  <a:srgbClr val="FFFF00"/>
                </a:solidFill>
                <a:latin typeface="Symbol" pitchFamily="18" charset="2"/>
              </a:rPr>
              <a:t>r</a:t>
            </a:r>
            <a:r>
              <a:rPr lang="it-IT" sz="2000" b="1" u="sng">
                <a:solidFill>
                  <a:srgbClr val="FFFF00"/>
                </a:solidFill>
              </a:rPr>
              <a:t> </a:t>
            </a:r>
            <a:r>
              <a:rPr lang="it-IT" sz="2000" b="1" u="sng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2000" b="1" u="sng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 rot="-5400000">
            <a:off x="4387057" y="3137694"/>
            <a:ext cx="11160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T1 </a:t>
            </a:r>
            <a:r>
              <a:rPr lang="it-IT" sz="1600" b="1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1600" b="1">
                <a:solidFill>
                  <a:srgbClr val="FFFF00"/>
                </a:solidFill>
                <a:latin typeface="Comic Sans MS" pitchFamily="66" charset="0"/>
              </a:rPr>
              <a:t>H (s)</a:t>
            </a:r>
          </a:p>
        </p:txBody>
      </p:sp>
      <p:sp>
        <p:nvSpPr>
          <p:cNvPr id="68645" name="Freeform 37"/>
          <p:cNvSpPr>
            <a:spLocks/>
          </p:cNvSpPr>
          <p:nvPr/>
        </p:nvSpPr>
        <p:spPr bwMode="auto">
          <a:xfrm>
            <a:off x="5541963" y="1412875"/>
            <a:ext cx="3351212" cy="3352800"/>
          </a:xfrm>
          <a:custGeom>
            <a:avLst/>
            <a:gdLst>
              <a:gd name="T0" fmla="*/ 0 w 3129"/>
              <a:gd name="T1" fmla="*/ 0 h 1983"/>
              <a:gd name="T2" fmla="*/ 3351212 w 3129"/>
              <a:gd name="T3" fmla="*/ 0 h 1983"/>
              <a:gd name="T4" fmla="*/ 3351212 w 3129"/>
              <a:gd name="T5" fmla="*/ 3352800 h 1983"/>
              <a:gd name="T6" fmla="*/ 0 60000 65536"/>
              <a:gd name="T7" fmla="*/ 0 60000 65536"/>
              <a:gd name="T8" fmla="*/ 0 60000 65536"/>
              <a:gd name="T9" fmla="*/ 0 w 3129"/>
              <a:gd name="T10" fmla="*/ 0 h 1983"/>
              <a:gd name="T11" fmla="*/ 3129 w 3129"/>
              <a:gd name="T12" fmla="*/ 1983 h 19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9" h="1983">
                <a:moveTo>
                  <a:pt x="0" y="0"/>
                </a:moveTo>
                <a:lnTo>
                  <a:pt x="3129" y="0"/>
                </a:lnTo>
                <a:lnTo>
                  <a:pt x="3129" y="1983"/>
                </a:lnTo>
              </a:path>
            </a:pathLst>
          </a:custGeom>
          <a:noFill/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8646" name="Group 38"/>
          <p:cNvGrpSpPr>
            <a:grpSpLocks/>
          </p:cNvGrpSpPr>
          <p:nvPr/>
        </p:nvGrpSpPr>
        <p:grpSpPr bwMode="auto">
          <a:xfrm>
            <a:off x="5853113" y="2138363"/>
            <a:ext cx="339725" cy="2630487"/>
            <a:chOff x="3845" y="1526"/>
            <a:chExt cx="391" cy="1483"/>
          </a:xfrm>
        </p:grpSpPr>
        <p:sp>
          <p:nvSpPr>
            <p:cNvPr id="68696" name="Rectangle 39"/>
            <p:cNvSpPr>
              <a:spLocks noChangeArrowheads="1"/>
            </p:cNvSpPr>
            <p:nvPr/>
          </p:nvSpPr>
          <p:spPr bwMode="auto">
            <a:xfrm>
              <a:off x="3845" y="1526"/>
              <a:ext cx="390" cy="14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7" name="Line 40"/>
            <p:cNvSpPr>
              <a:spLocks noChangeShapeType="1"/>
            </p:cNvSpPr>
            <p:nvPr/>
          </p:nvSpPr>
          <p:spPr bwMode="auto">
            <a:xfrm flipV="1">
              <a:off x="3845" y="1526"/>
              <a:ext cx="1" cy="148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8" name="Line 41"/>
            <p:cNvSpPr>
              <a:spLocks noChangeShapeType="1"/>
            </p:cNvSpPr>
            <p:nvPr/>
          </p:nvSpPr>
          <p:spPr bwMode="auto">
            <a:xfrm>
              <a:off x="3845" y="1526"/>
              <a:ext cx="1" cy="148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9" name="Line 42"/>
            <p:cNvSpPr>
              <a:spLocks noChangeShapeType="1"/>
            </p:cNvSpPr>
            <p:nvPr/>
          </p:nvSpPr>
          <p:spPr bwMode="auto">
            <a:xfrm>
              <a:off x="3845" y="1526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700" name="Line 43"/>
            <p:cNvSpPr>
              <a:spLocks noChangeShapeType="1"/>
            </p:cNvSpPr>
            <p:nvPr/>
          </p:nvSpPr>
          <p:spPr bwMode="auto">
            <a:xfrm flipH="1">
              <a:off x="3845" y="1526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701" name="Line 44"/>
            <p:cNvSpPr>
              <a:spLocks noChangeShapeType="1"/>
            </p:cNvSpPr>
            <p:nvPr/>
          </p:nvSpPr>
          <p:spPr bwMode="auto">
            <a:xfrm flipV="1">
              <a:off x="4235" y="1526"/>
              <a:ext cx="1" cy="148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702" name="Line 45"/>
            <p:cNvSpPr>
              <a:spLocks noChangeShapeType="1"/>
            </p:cNvSpPr>
            <p:nvPr/>
          </p:nvSpPr>
          <p:spPr bwMode="auto">
            <a:xfrm>
              <a:off x="4235" y="1526"/>
              <a:ext cx="1" cy="148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703" name="Line 46"/>
            <p:cNvSpPr>
              <a:spLocks noChangeShapeType="1"/>
            </p:cNvSpPr>
            <p:nvPr/>
          </p:nvSpPr>
          <p:spPr bwMode="auto">
            <a:xfrm>
              <a:off x="3845" y="3008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704" name="Line 47"/>
            <p:cNvSpPr>
              <a:spLocks noChangeShapeType="1"/>
            </p:cNvSpPr>
            <p:nvPr/>
          </p:nvSpPr>
          <p:spPr bwMode="auto">
            <a:xfrm flipH="1">
              <a:off x="3845" y="3008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8647" name="Line 48"/>
          <p:cNvSpPr>
            <a:spLocks noChangeShapeType="1"/>
          </p:cNvSpPr>
          <p:nvPr/>
        </p:nvSpPr>
        <p:spPr bwMode="auto">
          <a:xfrm>
            <a:off x="5541963" y="4765675"/>
            <a:ext cx="3351212" cy="25400"/>
          </a:xfrm>
          <a:prstGeom prst="line">
            <a:avLst/>
          </a:prstGeom>
          <a:noFill/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48" name="Line 49"/>
          <p:cNvSpPr>
            <a:spLocks noChangeShapeType="1"/>
          </p:cNvSpPr>
          <p:nvPr/>
        </p:nvSpPr>
        <p:spPr bwMode="auto">
          <a:xfrm flipV="1">
            <a:off x="5541963" y="1412875"/>
            <a:ext cx="30162" cy="3352800"/>
          </a:xfrm>
          <a:prstGeom prst="line">
            <a:avLst/>
          </a:prstGeom>
          <a:noFill/>
          <a:ln w="793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49" name="Rectangle 50"/>
          <p:cNvSpPr>
            <a:spLocks noChangeArrowheads="1"/>
          </p:cNvSpPr>
          <p:nvPr/>
        </p:nvSpPr>
        <p:spPr bwMode="auto">
          <a:xfrm>
            <a:off x="5151438" y="4652963"/>
            <a:ext cx="347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0.00</a:t>
            </a:r>
          </a:p>
        </p:txBody>
      </p:sp>
      <p:sp>
        <p:nvSpPr>
          <p:cNvPr id="68650" name="Rectangle 51"/>
          <p:cNvSpPr>
            <a:spLocks noChangeArrowheads="1"/>
          </p:cNvSpPr>
          <p:nvPr/>
        </p:nvSpPr>
        <p:spPr bwMode="auto">
          <a:xfrm>
            <a:off x="5151438" y="4054475"/>
            <a:ext cx="347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0.25</a:t>
            </a:r>
          </a:p>
        </p:txBody>
      </p:sp>
      <p:sp>
        <p:nvSpPr>
          <p:cNvPr id="68651" name="Rectangle 52"/>
          <p:cNvSpPr>
            <a:spLocks noChangeArrowheads="1"/>
          </p:cNvSpPr>
          <p:nvPr/>
        </p:nvSpPr>
        <p:spPr bwMode="auto">
          <a:xfrm>
            <a:off x="5151438" y="3454400"/>
            <a:ext cx="347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0.50</a:t>
            </a:r>
          </a:p>
        </p:txBody>
      </p:sp>
      <p:sp>
        <p:nvSpPr>
          <p:cNvPr id="68652" name="Rectangle 53"/>
          <p:cNvSpPr>
            <a:spLocks noChangeArrowheads="1"/>
          </p:cNvSpPr>
          <p:nvPr/>
        </p:nvSpPr>
        <p:spPr bwMode="auto">
          <a:xfrm>
            <a:off x="5151438" y="2857500"/>
            <a:ext cx="3476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0.75</a:t>
            </a:r>
          </a:p>
        </p:txBody>
      </p:sp>
      <p:sp>
        <p:nvSpPr>
          <p:cNvPr id="68653" name="Rectangle 54"/>
          <p:cNvSpPr>
            <a:spLocks noChangeArrowheads="1"/>
          </p:cNvSpPr>
          <p:nvPr/>
        </p:nvSpPr>
        <p:spPr bwMode="auto">
          <a:xfrm>
            <a:off x="5151438" y="2259013"/>
            <a:ext cx="347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1.00</a:t>
            </a:r>
          </a:p>
        </p:txBody>
      </p:sp>
      <p:sp>
        <p:nvSpPr>
          <p:cNvPr id="68654" name="Rectangle 55"/>
          <p:cNvSpPr>
            <a:spLocks noChangeArrowheads="1"/>
          </p:cNvSpPr>
          <p:nvPr/>
        </p:nvSpPr>
        <p:spPr bwMode="auto">
          <a:xfrm>
            <a:off x="5151438" y="1658938"/>
            <a:ext cx="347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1.25</a:t>
            </a:r>
          </a:p>
        </p:txBody>
      </p:sp>
      <p:sp>
        <p:nvSpPr>
          <p:cNvPr id="68655" name="Rectangle 56"/>
          <p:cNvSpPr>
            <a:spLocks noChangeArrowheads="1"/>
          </p:cNvSpPr>
          <p:nvPr/>
        </p:nvSpPr>
        <p:spPr bwMode="auto">
          <a:xfrm>
            <a:off x="5616575" y="1638300"/>
            <a:ext cx="8239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Rayon</a:t>
            </a:r>
          </a:p>
        </p:txBody>
      </p:sp>
      <p:grpSp>
        <p:nvGrpSpPr>
          <p:cNvPr id="68656" name="Group 57"/>
          <p:cNvGrpSpPr>
            <a:grpSpLocks/>
          </p:cNvGrpSpPr>
          <p:nvPr/>
        </p:nvGrpSpPr>
        <p:grpSpPr bwMode="auto">
          <a:xfrm>
            <a:off x="6724650" y="2138363"/>
            <a:ext cx="333375" cy="2630487"/>
            <a:chOff x="4439" y="1526"/>
            <a:chExt cx="391" cy="1483"/>
          </a:xfrm>
        </p:grpSpPr>
        <p:sp>
          <p:nvSpPr>
            <p:cNvPr id="68687" name="Rectangle 58"/>
            <p:cNvSpPr>
              <a:spLocks noChangeArrowheads="1"/>
            </p:cNvSpPr>
            <p:nvPr/>
          </p:nvSpPr>
          <p:spPr bwMode="auto">
            <a:xfrm>
              <a:off x="4439" y="1526"/>
              <a:ext cx="390" cy="148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8" name="Line 59"/>
            <p:cNvSpPr>
              <a:spLocks noChangeShapeType="1"/>
            </p:cNvSpPr>
            <p:nvPr/>
          </p:nvSpPr>
          <p:spPr bwMode="auto">
            <a:xfrm flipV="1">
              <a:off x="4439" y="1526"/>
              <a:ext cx="1" cy="148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9" name="Line 60"/>
            <p:cNvSpPr>
              <a:spLocks noChangeShapeType="1"/>
            </p:cNvSpPr>
            <p:nvPr/>
          </p:nvSpPr>
          <p:spPr bwMode="auto">
            <a:xfrm>
              <a:off x="4439" y="1526"/>
              <a:ext cx="1" cy="148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0" name="Line 61"/>
            <p:cNvSpPr>
              <a:spLocks noChangeShapeType="1"/>
            </p:cNvSpPr>
            <p:nvPr/>
          </p:nvSpPr>
          <p:spPr bwMode="auto">
            <a:xfrm>
              <a:off x="4439" y="1526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1" name="Line 62"/>
            <p:cNvSpPr>
              <a:spLocks noChangeShapeType="1"/>
            </p:cNvSpPr>
            <p:nvPr/>
          </p:nvSpPr>
          <p:spPr bwMode="auto">
            <a:xfrm flipH="1">
              <a:off x="4439" y="1526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2" name="Line 63"/>
            <p:cNvSpPr>
              <a:spLocks noChangeShapeType="1"/>
            </p:cNvSpPr>
            <p:nvPr/>
          </p:nvSpPr>
          <p:spPr bwMode="auto">
            <a:xfrm flipV="1">
              <a:off x="4829" y="1526"/>
              <a:ext cx="1" cy="148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3" name="Line 64"/>
            <p:cNvSpPr>
              <a:spLocks noChangeShapeType="1"/>
            </p:cNvSpPr>
            <p:nvPr/>
          </p:nvSpPr>
          <p:spPr bwMode="auto">
            <a:xfrm>
              <a:off x="4829" y="1526"/>
              <a:ext cx="1" cy="1482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4" name="Line 65"/>
            <p:cNvSpPr>
              <a:spLocks noChangeShapeType="1"/>
            </p:cNvSpPr>
            <p:nvPr/>
          </p:nvSpPr>
          <p:spPr bwMode="auto">
            <a:xfrm>
              <a:off x="4439" y="3008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95" name="Line 66"/>
            <p:cNvSpPr>
              <a:spLocks noChangeShapeType="1"/>
            </p:cNvSpPr>
            <p:nvPr/>
          </p:nvSpPr>
          <p:spPr bwMode="auto">
            <a:xfrm flipH="1">
              <a:off x="4439" y="3008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8657" name="Rectangle 67"/>
          <p:cNvSpPr>
            <a:spLocks noChangeArrowheads="1"/>
          </p:cNvSpPr>
          <p:nvPr/>
        </p:nvSpPr>
        <p:spPr bwMode="auto">
          <a:xfrm>
            <a:off x="6626225" y="1722438"/>
            <a:ext cx="668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CMC</a:t>
            </a:r>
          </a:p>
        </p:txBody>
      </p:sp>
      <p:grpSp>
        <p:nvGrpSpPr>
          <p:cNvPr id="68658" name="Group 68"/>
          <p:cNvGrpSpPr>
            <a:grpSpLocks/>
          </p:cNvGrpSpPr>
          <p:nvPr/>
        </p:nvGrpSpPr>
        <p:grpSpPr bwMode="auto">
          <a:xfrm>
            <a:off x="8281988" y="2516188"/>
            <a:ext cx="301625" cy="2252662"/>
            <a:chOff x="5570" y="1739"/>
            <a:chExt cx="391" cy="1270"/>
          </a:xfrm>
        </p:grpSpPr>
        <p:sp>
          <p:nvSpPr>
            <p:cNvPr id="68678" name="Rectangle 69"/>
            <p:cNvSpPr>
              <a:spLocks noChangeArrowheads="1"/>
            </p:cNvSpPr>
            <p:nvPr/>
          </p:nvSpPr>
          <p:spPr bwMode="auto">
            <a:xfrm>
              <a:off x="5570" y="1739"/>
              <a:ext cx="390" cy="1269"/>
            </a:xfrm>
            <a:prstGeom prst="rect">
              <a:avLst/>
            </a:prstGeom>
            <a:solidFill>
              <a:srgbClr val="FFFF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9" name="Line 70"/>
            <p:cNvSpPr>
              <a:spLocks noChangeShapeType="1"/>
            </p:cNvSpPr>
            <p:nvPr/>
          </p:nvSpPr>
          <p:spPr bwMode="auto">
            <a:xfrm flipV="1">
              <a:off x="5570" y="1739"/>
              <a:ext cx="1" cy="1269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0" name="Line 71"/>
            <p:cNvSpPr>
              <a:spLocks noChangeShapeType="1"/>
            </p:cNvSpPr>
            <p:nvPr/>
          </p:nvSpPr>
          <p:spPr bwMode="auto">
            <a:xfrm>
              <a:off x="5570" y="1739"/>
              <a:ext cx="1" cy="1269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1" name="Line 72"/>
            <p:cNvSpPr>
              <a:spLocks noChangeShapeType="1"/>
            </p:cNvSpPr>
            <p:nvPr/>
          </p:nvSpPr>
          <p:spPr bwMode="auto">
            <a:xfrm>
              <a:off x="5570" y="1739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2" name="Line 73"/>
            <p:cNvSpPr>
              <a:spLocks noChangeShapeType="1"/>
            </p:cNvSpPr>
            <p:nvPr/>
          </p:nvSpPr>
          <p:spPr bwMode="auto">
            <a:xfrm flipH="1">
              <a:off x="5570" y="1739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3" name="Line 74"/>
            <p:cNvSpPr>
              <a:spLocks noChangeShapeType="1"/>
            </p:cNvSpPr>
            <p:nvPr/>
          </p:nvSpPr>
          <p:spPr bwMode="auto">
            <a:xfrm flipV="1">
              <a:off x="5960" y="1739"/>
              <a:ext cx="1" cy="1269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4" name="Line 75"/>
            <p:cNvSpPr>
              <a:spLocks noChangeShapeType="1"/>
            </p:cNvSpPr>
            <p:nvPr/>
          </p:nvSpPr>
          <p:spPr bwMode="auto">
            <a:xfrm>
              <a:off x="5960" y="1739"/>
              <a:ext cx="1" cy="1269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5" name="Line 76"/>
            <p:cNvSpPr>
              <a:spLocks noChangeShapeType="1"/>
            </p:cNvSpPr>
            <p:nvPr/>
          </p:nvSpPr>
          <p:spPr bwMode="auto">
            <a:xfrm>
              <a:off x="5570" y="3008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86" name="Line 77"/>
            <p:cNvSpPr>
              <a:spLocks noChangeShapeType="1"/>
            </p:cNvSpPr>
            <p:nvPr/>
          </p:nvSpPr>
          <p:spPr bwMode="auto">
            <a:xfrm flipH="1">
              <a:off x="5570" y="3008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8659" name="Group 78"/>
          <p:cNvGrpSpPr>
            <a:grpSpLocks/>
          </p:cNvGrpSpPr>
          <p:nvPr/>
        </p:nvGrpSpPr>
        <p:grpSpPr bwMode="auto">
          <a:xfrm>
            <a:off x="7516813" y="2659063"/>
            <a:ext cx="333375" cy="2109787"/>
            <a:chOff x="4983" y="1820"/>
            <a:chExt cx="391" cy="1189"/>
          </a:xfrm>
        </p:grpSpPr>
        <p:sp>
          <p:nvSpPr>
            <p:cNvPr id="68669" name="Rectangle 79"/>
            <p:cNvSpPr>
              <a:spLocks noChangeArrowheads="1"/>
            </p:cNvSpPr>
            <p:nvPr/>
          </p:nvSpPr>
          <p:spPr bwMode="auto">
            <a:xfrm>
              <a:off x="4983" y="1820"/>
              <a:ext cx="390" cy="11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0" name="Line 80"/>
            <p:cNvSpPr>
              <a:spLocks noChangeShapeType="1"/>
            </p:cNvSpPr>
            <p:nvPr/>
          </p:nvSpPr>
          <p:spPr bwMode="auto">
            <a:xfrm flipV="1">
              <a:off x="4983" y="1820"/>
              <a:ext cx="1" cy="1188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1" name="Line 81"/>
            <p:cNvSpPr>
              <a:spLocks noChangeShapeType="1"/>
            </p:cNvSpPr>
            <p:nvPr/>
          </p:nvSpPr>
          <p:spPr bwMode="auto">
            <a:xfrm>
              <a:off x="4983" y="1820"/>
              <a:ext cx="1" cy="1188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2" name="Line 82"/>
            <p:cNvSpPr>
              <a:spLocks noChangeShapeType="1"/>
            </p:cNvSpPr>
            <p:nvPr/>
          </p:nvSpPr>
          <p:spPr bwMode="auto">
            <a:xfrm>
              <a:off x="4983" y="1820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3" name="Line 83"/>
            <p:cNvSpPr>
              <a:spLocks noChangeShapeType="1"/>
            </p:cNvSpPr>
            <p:nvPr/>
          </p:nvSpPr>
          <p:spPr bwMode="auto">
            <a:xfrm flipH="1">
              <a:off x="4983" y="1820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4" name="Line 84"/>
            <p:cNvSpPr>
              <a:spLocks noChangeShapeType="1"/>
            </p:cNvSpPr>
            <p:nvPr/>
          </p:nvSpPr>
          <p:spPr bwMode="auto">
            <a:xfrm flipV="1">
              <a:off x="5373" y="1820"/>
              <a:ext cx="1" cy="1188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5" name="Line 85"/>
            <p:cNvSpPr>
              <a:spLocks noChangeShapeType="1"/>
            </p:cNvSpPr>
            <p:nvPr/>
          </p:nvSpPr>
          <p:spPr bwMode="auto">
            <a:xfrm>
              <a:off x="5373" y="1820"/>
              <a:ext cx="1" cy="1188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6" name="Line 86"/>
            <p:cNvSpPr>
              <a:spLocks noChangeShapeType="1"/>
            </p:cNvSpPr>
            <p:nvPr/>
          </p:nvSpPr>
          <p:spPr bwMode="auto">
            <a:xfrm>
              <a:off x="4983" y="3008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677" name="Line 87"/>
            <p:cNvSpPr>
              <a:spLocks noChangeShapeType="1"/>
            </p:cNvSpPr>
            <p:nvPr/>
          </p:nvSpPr>
          <p:spPr bwMode="auto">
            <a:xfrm flipH="1">
              <a:off x="4983" y="3008"/>
              <a:ext cx="390" cy="1"/>
            </a:xfrm>
            <a:prstGeom prst="line">
              <a:avLst/>
            </a:prstGeom>
            <a:noFill/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8660" name="Rectangle 88"/>
          <p:cNvSpPr>
            <a:spLocks noChangeArrowheads="1"/>
          </p:cNvSpPr>
          <p:nvPr/>
        </p:nvSpPr>
        <p:spPr bwMode="auto">
          <a:xfrm>
            <a:off x="7345363" y="2341563"/>
            <a:ext cx="6270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PVA</a:t>
            </a:r>
          </a:p>
        </p:txBody>
      </p:sp>
      <p:sp>
        <p:nvSpPr>
          <p:cNvPr id="68661" name="Rectangle 89"/>
          <p:cNvSpPr>
            <a:spLocks noChangeArrowheads="1"/>
          </p:cNvSpPr>
          <p:nvPr/>
        </p:nvSpPr>
        <p:spPr bwMode="auto">
          <a:xfrm>
            <a:off x="7921625" y="2198688"/>
            <a:ext cx="1058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Acrilato</a:t>
            </a:r>
          </a:p>
        </p:txBody>
      </p:sp>
      <p:sp>
        <p:nvSpPr>
          <p:cNvPr id="68662" name="Rectangle 90"/>
          <p:cNvSpPr>
            <a:spLocks noChangeArrowheads="1"/>
          </p:cNvSpPr>
          <p:nvPr/>
        </p:nvSpPr>
        <p:spPr bwMode="auto">
          <a:xfrm>
            <a:off x="6300788" y="5229225"/>
            <a:ext cx="23066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66FF66"/>
                </a:solidFill>
                <a:latin typeface="Comic Sans MS" pitchFamily="66" charset="0"/>
              </a:rPr>
              <a:t>Cellulosa più mobile</a:t>
            </a:r>
          </a:p>
        </p:txBody>
      </p:sp>
      <p:sp>
        <p:nvSpPr>
          <p:cNvPr id="68663" name="AutoShape 91"/>
          <p:cNvSpPr>
            <a:spLocks noChangeArrowheads="1"/>
          </p:cNvSpPr>
          <p:nvPr/>
        </p:nvSpPr>
        <p:spPr bwMode="auto">
          <a:xfrm>
            <a:off x="6804025" y="4941888"/>
            <a:ext cx="1295400" cy="287337"/>
          </a:xfrm>
          <a:prstGeom prst="rightArrow">
            <a:avLst>
              <a:gd name="adj1" fmla="val 50000"/>
              <a:gd name="adj2" fmla="val 112707"/>
            </a:avLst>
          </a:prstGeom>
          <a:solidFill>
            <a:srgbClr val="66FF66"/>
          </a:solidFill>
          <a:ln w="9525" algn="ctr">
            <a:solidFill>
              <a:srgbClr val="66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664" name="Rectangle 92"/>
          <p:cNvSpPr>
            <a:spLocks noChangeArrowheads="1"/>
          </p:cNvSpPr>
          <p:nvPr/>
        </p:nvSpPr>
        <p:spPr bwMode="auto">
          <a:xfrm>
            <a:off x="6948488" y="6021388"/>
            <a:ext cx="20081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66FF66"/>
                </a:solidFill>
                <a:latin typeface="Comic Sans MS" pitchFamily="66" charset="0"/>
              </a:rPr>
              <a:t>(10nm&lt;L&lt;70 nm)</a:t>
            </a:r>
            <a:endParaRPr lang="it-IT" b="1">
              <a:solidFill>
                <a:srgbClr val="66FF66"/>
              </a:solidFill>
              <a:latin typeface="Comic Sans MS" pitchFamily="66" charset="0"/>
            </a:endParaRPr>
          </a:p>
        </p:txBody>
      </p:sp>
      <p:sp>
        <p:nvSpPr>
          <p:cNvPr id="68665" name="Rectangle 93"/>
          <p:cNvSpPr>
            <a:spLocks noChangeArrowheads="1"/>
          </p:cNvSpPr>
          <p:nvPr/>
        </p:nvSpPr>
        <p:spPr bwMode="auto">
          <a:xfrm>
            <a:off x="6011863" y="812800"/>
            <a:ext cx="920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u="sng">
                <a:solidFill>
                  <a:srgbClr val="FFFF00"/>
                </a:solidFill>
                <a:latin typeface="Comic Sans MS" pitchFamily="66" charset="0"/>
              </a:rPr>
              <a:t>T1 </a:t>
            </a:r>
            <a:r>
              <a:rPr lang="it-IT" sz="2000" b="1" u="sng" baseline="3000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it-IT" sz="2000" b="1" u="sng">
                <a:solidFill>
                  <a:srgbClr val="FFFF00"/>
                </a:solidFill>
                <a:latin typeface="Comic Sans MS" pitchFamily="66" charset="0"/>
              </a:rPr>
              <a:t>H</a:t>
            </a:r>
          </a:p>
        </p:txBody>
      </p:sp>
      <p:sp>
        <p:nvSpPr>
          <p:cNvPr id="68666" name="Rectangle 94"/>
          <p:cNvSpPr>
            <a:spLocks noChangeArrowheads="1"/>
          </p:cNvSpPr>
          <p:nvPr/>
        </p:nvSpPr>
        <p:spPr bwMode="auto">
          <a:xfrm>
            <a:off x="6948488" y="981075"/>
            <a:ext cx="1984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66FF66"/>
                </a:solidFill>
                <a:latin typeface="Comic Sans MS" pitchFamily="66" charset="0"/>
              </a:rPr>
              <a:t>monocomponente</a:t>
            </a:r>
          </a:p>
        </p:txBody>
      </p:sp>
      <p:sp>
        <p:nvSpPr>
          <p:cNvPr id="68667" name="Line 95"/>
          <p:cNvSpPr>
            <a:spLocks noChangeShapeType="1"/>
          </p:cNvSpPr>
          <p:nvPr/>
        </p:nvSpPr>
        <p:spPr bwMode="auto">
          <a:xfrm>
            <a:off x="971550" y="2349500"/>
            <a:ext cx="3240088" cy="0"/>
          </a:xfrm>
          <a:prstGeom prst="line">
            <a:avLst/>
          </a:prstGeom>
          <a:noFill/>
          <a:ln w="25400">
            <a:solidFill>
              <a:srgbClr val="66FF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68" name="Line 96"/>
          <p:cNvSpPr>
            <a:spLocks noChangeShapeType="1"/>
          </p:cNvSpPr>
          <p:nvPr/>
        </p:nvSpPr>
        <p:spPr bwMode="auto">
          <a:xfrm>
            <a:off x="5580063" y="2133600"/>
            <a:ext cx="3313112" cy="0"/>
          </a:xfrm>
          <a:prstGeom prst="line">
            <a:avLst/>
          </a:prstGeom>
          <a:noFill/>
          <a:ln w="25400">
            <a:solidFill>
              <a:srgbClr val="66FF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20688" y="2709863"/>
            <a:ext cx="8229600" cy="620712"/>
          </a:xfrm>
        </p:spPr>
        <p:txBody>
          <a:bodyPr/>
          <a:lstStyle/>
          <a:p>
            <a:pPr algn="ctr">
              <a:buNone/>
            </a:pPr>
            <a:r>
              <a:rPr lang="it-IT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Derivatizzazione</a:t>
            </a:r>
            <a:r>
              <a:rPr lang="it-IT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delle fibre di lino</a:t>
            </a:r>
            <a:endParaRPr lang="it-IT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83"/>
          <p:cNvGrpSpPr>
            <a:grpSpLocks noGrp="1"/>
          </p:cNvGrpSpPr>
          <p:nvPr>
            <p:ph/>
          </p:nvPr>
        </p:nvGrpSpPr>
        <p:grpSpPr bwMode="auto">
          <a:xfrm>
            <a:off x="420688" y="228340"/>
            <a:ext cx="8229600" cy="5851525"/>
            <a:chOff x="606" y="15024"/>
            <a:chExt cx="3570" cy="3168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606" y="15024"/>
              <a:ext cx="3516" cy="3168"/>
            </a:xfrm>
            <a:prstGeom prst="rect">
              <a:avLst/>
            </a:prstGeom>
            <a:noFill/>
            <a:ln w="76200" cmpd="tri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" name="Line 116"/>
            <p:cNvSpPr>
              <a:spLocks noChangeShapeType="1"/>
            </p:cNvSpPr>
            <p:nvPr/>
          </p:nvSpPr>
          <p:spPr bwMode="auto">
            <a:xfrm flipV="1">
              <a:off x="630" y="17708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Line 85"/>
            <p:cNvSpPr>
              <a:spLocks noChangeShapeType="1"/>
            </p:cNvSpPr>
            <p:nvPr/>
          </p:nvSpPr>
          <p:spPr bwMode="auto">
            <a:xfrm>
              <a:off x="678" y="17975"/>
              <a:ext cx="33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84"/>
            <p:cNvSpPr>
              <a:spLocks/>
            </p:cNvSpPr>
            <p:nvPr/>
          </p:nvSpPr>
          <p:spPr bwMode="auto">
            <a:xfrm>
              <a:off x="678" y="16599"/>
              <a:ext cx="3346" cy="1281"/>
            </a:xfrm>
            <a:custGeom>
              <a:avLst/>
              <a:gdLst/>
              <a:ahLst/>
              <a:cxnLst>
                <a:cxn ang="0">
                  <a:pos x="28" y="1154"/>
                </a:cxn>
                <a:cxn ang="0">
                  <a:pos x="57" y="1136"/>
                </a:cxn>
                <a:cxn ang="0">
                  <a:pos x="86" y="1134"/>
                </a:cxn>
                <a:cxn ang="0">
                  <a:pos x="115" y="1140"/>
                </a:cxn>
                <a:cxn ang="0">
                  <a:pos x="143" y="1139"/>
                </a:cxn>
                <a:cxn ang="0">
                  <a:pos x="173" y="1140"/>
                </a:cxn>
                <a:cxn ang="0">
                  <a:pos x="202" y="1140"/>
                </a:cxn>
                <a:cxn ang="0">
                  <a:pos x="231" y="1128"/>
                </a:cxn>
                <a:cxn ang="0">
                  <a:pos x="260" y="901"/>
                </a:cxn>
                <a:cxn ang="0">
                  <a:pos x="289" y="903"/>
                </a:cxn>
                <a:cxn ang="0">
                  <a:pos x="318" y="1132"/>
                </a:cxn>
                <a:cxn ang="0">
                  <a:pos x="346" y="1138"/>
                </a:cxn>
                <a:cxn ang="0">
                  <a:pos x="375" y="1135"/>
                </a:cxn>
                <a:cxn ang="0">
                  <a:pos x="404" y="1138"/>
                </a:cxn>
                <a:cxn ang="0">
                  <a:pos x="434" y="1140"/>
                </a:cxn>
                <a:cxn ang="0">
                  <a:pos x="462" y="1142"/>
                </a:cxn>
                <a:cxn ang="0">
                  <a:pos x="491" y="1146"/>
                </a:cxn>
                <a:cxn ang="0">
                  <a:pos x="520" y="1141"/>
                </a:cxn>
                <a:cxn ang="0">
                  <a:pos x="549" y="1140"/>
                </a:cxn>
                <a:cxn ang="0">
                  <a:pos x="578" y="1130"/>
                </a:cxn>
                <a:cxn ang="0">
                  <a:pos x="607" y="1126"/>
                </a:cxn>
                <a:cxn ang="0">
                  <a:pos x="635" y="1124"/>
                </a:cxn>
                <a:cxn ang="0">
                  <a:pos x="665" y="1137"/>
                </a:cxn>
                <a:cxn ang="0">
                  <a:pos x="693" y="1139"/>
                </a:cxn>
                <a:cxn ang="0">
                  <a:pos x="723" y="1142"/>
                </a:cxn>
                <a:cxn ang="0">
                  <a:pos x="752" y="1138"/>
                </a:cxn>
                <a:cxn ang="0">
                  <a:pos x="781" y="1108"/>
                </a:cxn>
                <a:cxn ang="0">
                  <a:pos x="810" y="1053"/>
                </a:cxn>
                <a:cxn ang="0">
                  <a:pos x="839" y="1126"/>
                </a:cxn>
                <a:cxn ang="0">
                  <a:pos x="868" y="1062"/>
                </a:cxn>
                <a:cxn ang="0">
                  <a:pos x="897" y="875"/>
                </a:cxn>
                <a:cxn ang="0">
                  <a:pos x="926" y="1053"/>
                </a:cxn>
                <a:cxn ang="0">
                  <a:pos x="955" y="1105"/>
                </a:cxn>
                <a:cxn ang="0">
                  <a:pos x="984" y="1134"/>
                </a:cxn>
                <a:cxn ang="0">
                  <a:pos x="1013" y="1138"/>
                </a:cxn>
                <a:cxn ang="0">
                  <a:pos x="1042" y="1120"/>
                </a:cxn>
                <a:cxn ang="0">
                  <a:pos x="1071" y="1062"/>
                </a:cxn>
                <a:cxn ang="0">
                  <a:pos x="1099" y="910"/>
                </a:cxn>
                <a:cxn ang="0">
                  <a:pos x="1128" y="585"/>
                </a:cxn>
                <a:cxn ang="0">
                  <a:pos x="1157" y="315"/>
                </a:cxn>
                <a:cxn ang="0">
                  <a:pos x="1186" y="977"/>
                </a:cxn>
                <a:cxn ang="0">
                  <a:pos x="1215" y="1027"/>
                </a:cxn>
                <a:cxn ang="0">
                  <a:pos x="1244" y="935"/>
                </a:cxn>
                <a:cxn ang="0">
                  <a:pos x="1273" y="1034"/>
                </a:cxn>
                <a:cxn ang="0">
                  <a:pos x="1301" y="1122"/>
                </a:cxn>
                <a:cxn ang="0">
                  <a:pos x="1331" y="1131"/>
                </a:cxn>
                <a:cxn ang="0">
                  <a:pos x="1360" y="1141"/>
                </a:cxn>
                <a:cxn ang="0">
                  <a:pos x="1389" y="1139"/>
                </a:cxn>
                <a:cxn ang="0">
                  <a:pos x="1418" y="1133"/>
                </a:cxn>
                <a:cxn ang="0">
                  <a:pos x="1447" y="1138"/>
                </a:cxn>
                <a:cxn ang="0">
                  <a:pos x="1476" y="1142"/>
                </a:cxn>
                <a:cxn ang="0">
                  <a:pos x="1505" y="1143"/>
                </a:cxn>
                <a:cxn ang="0">
                  <a:pos x="1534" y="1137"/>
                </a:cxn>
                <a:cxn ang="0">
                  <a:pos x="1563" y="1130"/>
                </a:cxn>
                <a:cxn ang="0">
                  <a:pos x="1592" y="1106"/>
                </a:cxn>
                <a:cxn ang="0">
                  <a:pos x="1621" y="107"/>
                </a:cxn>
                <a:cxn ang="0">
                  <a:pos x="1649" y="1081"/>
                </a:cxn>
                <a:cxn ang="0">
                  <a:pos x="1678" y="1116"/>
                </a:cxn>
                <a:cxn ang="0">
                  <a:pos x="1707" y="1134"/>
                </a:cxn>
                <a:cxn ang="0">
                  <a:pos x="1736" y="1138"/>
                </a:cxn>
                <a:cxn ang="0">
                  <a:pos x="1765" y="1136"/>
                </a:cxn>
                <a:cxn ang="0">
                  <a:pos x="1794" y="1141"/>
                </a:cxn>
              </a:cxnLst>
              <a:rect l="0" t="0" r="r" b="b"/>
              <a:pathLst>
                <a:path w="1799" h="1158">
                  <a:moveTo>
                    <a:pt x="0" y="1151"/>
                  </a:moveTo>
                  <a:lnTo>
                    <a:pt x="1" y="1148"/>
                  </a:lnTo>
                  <a:lnTo>
                    <a:pt x="2" y="1148"/>
                  </a:lnTo>
                  <a:lnTo>
                    <a:pt x="3" y="1148"/>
                  </a:lnTo>
                  <a:lnTo>
                    <a:pt x="4" y="1148"/>
                  </a:lnTo>
                  <a:lnTo>
                    <a:pt x="6" y="1146"/>
                  </a:lnTo>
                  <a:lnTo>
                    <a:pt x="6" y="1146"/>
                  </a:lnTo>
                  <a:lnTo>
                    <a:pt x="8" y="1148"/>
                  </a:lnTo>
                  <a:lnTo>
                    <a:pt x="8" y="1148"/>
                  </a:lnTo>
                  <a:lnTo>
                    <a:pt x="10" y="1152"/>
                  </a:lnTo>
                  <a:lnTo>
                    <a:pt x="10" y="1152"/>
                  </a:lnTo>
                  <a:lnTo>
                    <a:pt x="12" y="1147"/>
                  </a:lnTo>
                  <a:lnTo>
                    <a:pt x="13" y="1146"/>
                  </a:lnTo>
                  <a:lnTo>
                    <a:pt x="14" y="1148"/>
                  </a:lnTo>
                  <a:lnTo>
                    <a:pt x="14" y="1148"/>
                  </a:lnTo>
                  <a:lnTo>
                    <a:pt x="16" y="1154"/>
                  </a:lnTo>
                  <a:lnTo>
                    <a:pt x="17" y="1154"/>
                  </a:lnTo>
                  <a:lnTo>
                    <a:pt x="18" y="1153"/>
                  </a:lnTo>
                  <a:lnTo>
                    <a:pt x="18" y="1152"/>
                  </a:lnTo>
                  <a:lnTo>
                    <a:pt x="20" y="1148"/>
                  </a:lnTo>
                  <a:lnTo>
                    <a:pt x="20" y="1147"/>
                  </a:lnTo>
                  <a:lnTo>
                    <a:pt x="22" y="1146"/>
                  </a:lnTo>
                  <a:lnTo>
                    <a:pt x="22" y="1146"/>
                  </a:lnTo>
                  <a:lnTo>
                    <a:pt x="24" y="1153"/>
                  </a:lnTo>
                  <a:lnTo>
                    <a:pt x="24" y="1153"/>
                  </a:lnTo>
                  <a:lnTo>
                    <a:pt x="26" y="1158"/>
                  </a:lnTo>
                  <a:lnTo>
                    <a:pt x="26" y="1158"/>
                  </a:lnTo>
                  <a:lnTo>
                    <a:pt x="28" y="1154"/>
                  </a:lnTo>
                  <a:lnTo>
                    <a:pt x="29" y="1152"/>
                  </a:lnTo>
                  <a:lnTo>
                    <a:pt x="30" y="1154"/>
                  </a:lnTo>
                  <a:lnTo>
                    <a:pt x="31" y="1154"/>
                  </a:lnTo>
                  <a:lnTo>
                    <a:pt x="32" y="1156"/>
                  </a:lnTo>
                  <a:lnTo>
                    <a:pt x="33" y="1156"/>
                  </a:lnTo>
                  <a:lnTo>
                    <a:pt x="35" y="1150"/>
                  </a:lnTo>
                  <a:lnTo>
                    <a:pt x="35" y="1150"/>
                  </a:lnTo>
                  <a:lnTo>
                    <a:pt x="36" y="1148"/>
                  </a:lnTo>
                  <a:lnTo>
                    <a:pt x="37" y="1149"/>
                  </a:lnTo>
                  <a:lnTo>
                    <a:pt x="38" y="1150"/>
                  </a:lnTo>
                  <a:lnTo>
                    <a:pt x="39" y="1150"/>
                  </a:lnTo>
                  <a:lnTo>
                    <a:pt x="41" y="1144"/>
                  </a:lnTo>
                  <a:lnTo>
                    <a:pt x="41" y="1143"/>
                  </a:lnTo>
                  <a:lnTo>
                    <a:pt x="43" y="1139"/>
                  </a:lnTo>
                  <a:lnTo>
                    <a:pt x="43" y="1139"/>
                  </a:lnTo>
                  <a:lnTo>
                    <a:pt x="45" y="1137"/>
                  </a:lnTo>
                  <a:lnTo>
                    <a:pt x="45" y="1137"/>
                  </a:lnTo>
                  <a:lnTo>
                    <a:pt x="47" y="1134"/>
                  </a:lnTo>
                  <a:lnTo>
                    <a:pt x="47" y="1134"/>
                  </a:lnTo>
                  <a:lnTo>
                    <a:pt x="49" y="1137"/>
                  </a:lnTo>
                  <a:lnTo>
                    <a:pt x="49" y="1137"/>
                  </a:lnTo>
                  <a:lnTo>
                    <a:pt x="50" y="1138"/>
                  </a:lnTo>
                  <a:lnTo>
                    <a:pt x="51" y="1137"/>
                  </a:lnTo>
                  <a:lnTo>
                    <a:pt x="53" y="1134"/>
                  </a:lnTo>
                  <a:lnTo>
                    <a:pt x="53" y="1134"/>
                  </a:lnTo>
                  <a:lnTo>
                    <a:pt x="55" y="1136"/>
                  </a:lnTo>
                  <a:lnTo>
                    <a:pt x="56" y="1137"/>
                  </a:lnTo>
                  <a:lnTo>
                    <a:pt x="57" y="1136"/>
                  </a:lnTo>
                  <a:lnTo>
                    <a:pt x="57" y="1135"/>
                  </a:lnTo>
                  <a:lnTo>
                    <a:pt x="59" y="1129"/>
                  </a:lnTo>
                  <a:lnTo>
                    <a:pt x="60" y="1129"/>
                  </a:lnTo>
                  <a:lnTo>
                    <a:pt x="61" y="1131"/>
                  </a:lnTo>
                  <a:lnTo>
                    <a:pt x="62" y="1131"/>
                  </a:lnTo>
                  <a:lnTo>
                    <a:pt x="64" y="1135"/>
                  </a:lnTo>
                  <a:lnTo>
                    <a:pt x="64" y="1135"/>
                  </a:lnTo>
                  <a:lnTo>
                    <a:pt x="66" y="1136"/>
                  </a:lnTo>
                  <a:lnTo>
                    <a:pt x="66" y="1136"/>
                  </a:lnTo>
                  <a:lnTo>
                    <a:pt x="67" y="1136"/>
                  </a:lnTo>
                  <a:lnTo>
                    <a:pt x="68" y="1136"/>
                  </a:lnTo>
                  <a:lnTo>
                    <a:pt x="70" y="1133"/>
                  </a:lnTo>
                  <a:lnTo>
                    <a:pt x="70" y="1133"/>
                  </a:lnTo>
                  <a:lnTo>
                    <a:pt x="71" y="1132"/>
                  </a:lnTo>
                  <a:lnTo>
                    <a:pt x="72" y="1132"/>
                  </a:lnTo>
                  <a:lnTo>
                    <a:pt x="74" y="1135"/>
                  </a:lnTo>
                  <a:lnTo>
                    <a:pt x="75" y="1135"/>
                  </a:lnTo>
                  <a:lnTo>
                    <a:pt x="76" y="1135"/>
                  </a:lnTo>
                  <a:lnTo>
                    <a:pt x="77" y="1134"/>
                  </a:lnTo>
                  <a:lnTo>
                    <a:pt x="78" y="1135"/>
                  </a:lnTo>
                  <a:lnTo>
                    <a:pt x="78" y="1135"/>
                  </a:lnTo>
                  <a:lnTo>
                    <a:pt x="79" y="1135"/>
                  </a:lnTo>
                  <a:lnTo>
                    <a:pt x="80" y="1135"/>
                  </a:lnTo>
                  <a:lnTo>
                    <a:pt x="82" y="1134"/>
                  </a:lnTo>
                  <a:lnTo>
                    <a:pt x="82" y="1134"/>
                  </a:lnTo>
                  <a:lnTo>
                    <a:pt x="84" y="1136"/>
                  </a:lnTo>
                  <a:lnTo>
                    <a:pt x="84" y="1136"/>
                  </a:lnTo>
                  <a:lnTo>
                    <a:pt x="86" y="1134"/>
                  </a:lnTo>
                  <a:lnTo>
                    <a:pt x="87" y="1133"/>
                  </a:lnTo>
                  <a:lnTo>
                    <a:pt x="88" y="1134"/>
                  </a:lnTo>
                  <a:lnTo>
                    <a:pt x="88" y="1134"/>
                  </a:lnTo>
                  <a:lnTo>
                    <a:pt x="90" y="1142"/>
                  </a:lnTo>
                  <a:lnTo>
                    <a:pt x="90" y="1142"/>
                  </a:lnTo>
                  <a:lnTo>
                    <a:pt x="91" y="1143"/>
                  </a:lnTo>
                  <a:lnTo>
                    <a:pt x="93" y="1142"/>
                  </a:lnTo>
                  <a:lnTo>
                    <a:pt x="94" y="1139"/>
                  </a:lnTo>
                  <a:lnTo>
                    <a:pt x="95" y="1139"/>
                  </a:lnTo>
                  <a:lnTo>
                    <a:pt x="97" y="1142"/>
                  </a:lnTo>
                  <a:lnTo>
                    <a:pt x="97" y="1143"/>
                  </a:lnTo>
                  <a:lnTo>
                    <a:pt x="99" y="1141"/>
                  </a:lnTo>
                  <a:lnTo>
                    <a:pt x="99" y="1141"/>
                  </a:lnTo>
                  <a:lnTo>
                    <a:pt x="101" y="1138"/>
                  </a:lnTo>
                  <a:lnTo>
                    <a:pt x="101" y="1138"/>
                  </a:lnTo>
                  <a:lnTo>
                    <a:pt x="103" y="1137"/>
                  </a:lnTo>
                  <a:lnTo>
                    <a:pt x="103" y="1137"/>
                  </a:lnTo>
                  <a:lnTo>
                    <a:pt x="105" y="1135"/>
                  </a:lnTo>
                  <a:lnTo>
                    <a:pt x="106" y="1135"/>
                  </a:lnTo>
                  <a:lnTo>
                    <a:pt x="107" y="1136"/>
                  </a:lnTo>
                  <a:lnTo>
                    <a:pt x="107" y="1136"/>
                  </a:lnTo>
                  <a:lnTo>
                    <a:pt x="109" y="1140"/>
                  </a:lnTo>
                  <a:lnTo>
                    <a:pt x="110" y="1140"/>
                  </a:lnTo>
                  <a:lnTo>
                    <a:pt x="111" y="1138"/>
                  </a:lnTo>
                  <a:lnTo>
                    <a:pt x="111" y="1138"/>
                  </a:lnTo>
                  <a:lnTo>
                    <a:pt x="113" y="1135"/>
                  </a:lnTo>
                  <a:lnTo>
                    <a:pt x="113" y="1135"/>
                  </a:lnTo>
                  <a:lnTo>
                    <a:pt x="115" y="1140"/>
                  </a:lnTo>
                  <a:lnTo>
                    <a:pt x="115" y="1140"/>
                  </a:lnTo>
                  <a:lnTo>
                    <a:pt x="117" y="1143"/>
                  </a:lnTo>
                  <a:lnTo>
                    <a:pt x="118" y="1143"/>
                  </a:lnTo>
                  <a:lnTo>
                    <a:pt x="119" y="1142"/>
                  </a:lnTo>
                  <a:lnTo>
                    <a:pt x="119" y="1142"/>
                  </a:lnTo>
                  <a:lnTo>
                    <a:pt x="121" y="1141"/>
                  </a:lnTo>
                  <a:lnTo>
                    <a:pt x="121" y="1141"/>
                  </a:lnTo>
                  <a:lnTo>
                    <a:pt x="123" y="1141"/>
                  </a:lnTo>
                  <a:lnTo>
                    <a:pt x="124" y="1141"/>
                  </a:lnTo>
                  <a:lnTo>
                    <a:pt x="126" y="1141"/>
                  </a:lnTo>
                  <a:lnTo>
                    <a:pt x="127" y="1141"/>
                  </a:lnTo>
                  <a:lnTo>
                    <a:pt x="128" y="1141"/>
                  </a:lnTo>
                  <a:lnTo>
                    <a:pt x="128" y="1141"/>
                  </a:lnTo>
                  <a:lnTo>
                    <a:pt x="129" y="1141"/>
                  </a:lnTo>
                  <a:lnTo>
                    <a:pt x="130" y="1141"/>
                  </a:lnTo>
                  <a:lnTo>
                    <a:pt x="132" y="1142"/>
                  </a:lnTo>
                  <a:lnTo>
                    <a:pt x="132" y="1142"/>
                  </a:lnTo>
                  <a:lnTo>
                    <a:pt x="134" y="1140"/>
                  </a:lnTo>
                  <a:lnTo>
                    <a:pt x="134" y="1139"/>
                  </a:lnTo>
                  <a:lnTo>
                    <a:pt x="135" y="1137"/>
                  </a:lnTo>
                  <a:lnTo>
                    <a:pt x="136" y="1138"/>
                  </a:lnTo>
                  <a:lnTo>
                    <a:pt x="138" y="1146"/>
                  </a:lnTo>
                  <a:lnTo>
                    <a:pt x="138" y="1147"/>
                  </a:lnTo>
                  <a:lnTo>
                    <a:pt x="139" y="1150"/>
                  </a:lnTo>
                  <a:lnTo>
                    <a:pt x="140" y="1149"/>
                  </a:lnTo>
                  <a:lnTo>
                    <a:pt x="142" y="1141"/>
                  </a:lnTo>
                  <a:lnTo>
                    <a:pt x="142" y="1141"/>
                  </a:lnTo>
                  <a:lnTo>
                    <a:pt x="143" y="1139"/>
                  </a:lnTo>
                  <a:lnTo>
                    <a:pt x="144" y="1140"/>
                  </a:lnTo>
                  <a:lnTo>
                    <a:pt x="146" y="1142"/>
                  </a:lnTo>
                  <a:lnTo>
                    <a:pt x="146" y="1143"/>
                  </a:lnTo>
                  <a:lnTo>
                    <a:pt x="148" y="1141"/>
                  </a:lnTo>
                  <a:lnTo>
                    <a:pt x="149" y="1141"/>
                  </a:lnTo>
                  <a:lnTo>
                    <a:pt x="150" y="1143"/>
                  </a:lnTo>
                  <a:lnTo>
                    <a:pt x="150" y="1143"/>
                  </a:lnTo>
                  <a:lnTo>
                    <a:pt x="152" y="1145"/>
                  </a:lnTo>
                  <a:lnTo>
                    <a:pt x="153" y="1144"/>
                  </a:lnTo>
                  <a:lnTo>
                    <a:pt x="154" y="1139"/>
                  </a:lnTo>
                  <a:lnTo>
                    <a:pt x="155" y="1138"/>
                  </a:lnTo>
                  <a:lnTo>
                    <a:pt x="157" y="1139"/>
                  </a:lnTo>
                  <a:lnTo>
                    <a:pt x="157" y="1139"/>
                  </a:lnTo>
                  <a:lnTo>
                    <a:pt x="159" y="1143"/>
                  </a:lnTo>
                  <a:lnTo>
                    <a:pt x="159" y="1143"/>
                  </a:lnTo>
                  <a:lnTo>
                    <a:pt x="161" y="1141"/>
                  </a:lnTo>
                  <a:lnTo>
                    <a:pt x="161" y="1141"/>
                  </a:lnTo>
                  <a:lnTo>
                    <a:pt x="163" y="1143"/>
                  </a:lnTo>
                  <a:lnTo>
                    <a:pt x="163" y="1143"/>
                  </a:lnTo>
                  <a:lnTo>
                    <a:pt x="165" y="1146"/>
                  </a:lnTo>
                  <a:lnTo>
                    <a:pt x="165" y="1146"/>
                  </a:lnTo>
                  <a:lnTo>
                    <a:pt x="167" y="1143"/>
                  </a:lnTo>
                  <a:lnTo>
                    <a:pt x="167" y="1143"/>
                  </a:lnTo>
                  <a:lnTo>
                    <a:pt x="168" y="1142"/>
                  </a:lnTo>
                  <a:lnTo>
                    <a:pt x="170" y="1143"/>
                  </a:lnTo>
                  <a:lnTo>
                    <a:pt x="171" y="1143"/>
                  </a:lnTo>
                  <a:lnTo>
                    <a:pt x="171" y="1143"/>
                  </a:lnTo>
                  <a:lnTo>
                    <a:pt x="173" y="1140"/>
                  </a:lnTo>
                  <a:lnTo>
                    <a:pt x="173" y="1140"/>
                  </a:lnTo>
                  <a:lnTo>
                    <a:pt x="175" y="1141"/>
                  </a:lnTo>
                  <a:lnTo>
                    <a:pt x="176" y="1141"/>
                  </a:lnTo>
                  <a:lnTo>
                    <a:pt x="177" y="1140"/>
                  </a:lnTo>
                  <a:lnTo>
                    <a:pt x="177" y="1140"/>
                  </a:lnTo>
                  <a:lnTo>
                    <a:pt x="179" y="1139"/>
                  </a:lnTo>
                  <a:lnTo>
                    <a:pt x="179" y="1139"/>
                  </a:lnTo>
                  <a:lnTo>
                    <a:pt x="181" y="1140"/>
                  </a:lnTo>
                  <a:lnTo>
                    <a:pt x="181" y="1140"/>
                  </a:lnTo>
                  <a:lnTo>
                    <a:pt x="183" y="1142"/>
                  </a:lnTo>
                  <a:lnTo>
                    <a:pt x="184" y="1142"/>
                  </a:lnTo>
                  <a:lnTo>
                    <a:pt x="185" y="1142"/>
                  </a:lnTo>
                  <a:lnTo>
                    <a:pt x="186" y="1142"/>
                  </a:lnTo>
                  <a:lnTo>
                    <a:pt x="188" y="1139"/>
                  </a:lnTo>
                  <a:lnTo>
                    <a:pt x="188" y="1139"/>
                  </a:lnTo>
                  <a:lnTo>
                    <a:pt x="190" y="1142"/>
                  </a:lnTo>
                  <a:lnTo>
                    <a:pt x="190" y="1142"/>
                  </a:lnTo>
                  <a:lnTo>
                    <a:pt x="192" y="1145"/>
                  </a:lnTo>
                  <a:lnTo>
                    <a:pt x="192" y="1145"/>
                  </a:lnTo>
                  <a:lnTo>
                    <a:pt x="194" y="1141"/>
                  </a:lnTo>
                  <a:lnTo>
                    <a:pt x="194" y="1140"/>
                  </a:lnTo>
                  <a:lnTo>
                    <a:pt x="195" y="1139"/>
                  </a:lnTo>
                  <a:lnTo>
                    <a:pt x="196" y="1141"/>
                  </a:lnTo>
                  <a:lnTo>
                    <a:pt x="197" y="1143"/>
                  </a:lnTo>
                  <a:lnTo>
                    <a:pt x="198" y="1142"/>
                  </a:lnTo>
                  <a:lnTo>
                    <a:pt x="200" y="1138"/>
                  </a:lnTo>
                  <a:lnTo>
                    <a:pt x="200" y="1138"/>
                  </a:lnTo>
                  <a:lnTo>
                    <a:pt x="202" y="1140"/>
                  </a:lnTo>
                  <a:lnTo>
                    <a:pt x="202" y="1141"/>
                  </a:lnTo>
                  <a:lnTo>
                    <a:pt x="203" y="1142"/>
                  </a:lnTo>
                  <a:lnTo>
                    <a:pt x="204" y="1141"/>
                  </a:lnTo>
                  <a:lnTo>
                    <a:pt x="206" y="1133"/>
                  </a:lnTo>
                  <a:lnTo>
                    <a:pt x="207" y="1133"/>
                  </a:lnTo>
                  <a:lnTo>
                    <a:pt x="208" y="1138"/>
                  </a:lnTo>
                  <a:lnTo>
                    <a:pt x="208" y="1138"/>
                  </a:lnTo>
                  <a:lnTo>
                    <a:pt x="210" y="1142"/>
                  </a:lnTo>
                  <a:lnTo>
                    <a:pt x="210" y="1141"/>
                  </a:lnTo>
                  <a:lnTo>
                    <a:pt x="212" y="1133"/>
                  </a:lnTo>
                  <a:lnTo>
                    <a:pt x="213" y="1132"/>
                  </a:lnTo>
                  <a:lnTo>
                    <a:pt x="214" y="1134"/>
                  </a:lnTo>
                  <a:lnTo>
                    <a:pt x="215" y="1134"/>
                  </a:lnTo>
                  <a:lnTo>
                    <a:pt x="216" y="1137"/>
                  </a:lnTo>
                  <a:lnTo>
                    <a:pt x="217" y="1137"/>
                  </a:lnTo>
                  <a:lnTo>
                    <a:pt x="219" y="1135"/>
                  </a:lnTo>
                  <a:lnTo>
                    <a:pt x="219" y="1135"/>
                  </a:lnTo>
                  <a:lnTo>
                    <a:pt x="221" y="1135"/>
                  </a:lnTo>
                  <a:lnTo>
                    <a:pt x="221" y="1135"/>
                  </a:lnTo>
                  <a:lnTo>
                    <a:pt x="223" y="1133"/>
                  </a:lnTo>
                  <a:lnTo>
                    <a:pt x="223" y="1133"/>
                  </a:lnTo>
                  <a:lnTo>
                    <a:pt x="225" y="1130"/>
                  </a:lnTo>
                  <a:lnTo>
                    <a:pt x="225" y="1130"/>
                  </a:lnTo>
                  <a:lnTo>
                    <a:pt x="227" y="1133"/>
                  </a:lnTo>
                  <a:lnTo>
                    <a:pt x="228" y="1134"/>
                  </a:lnTo>
                  <a:lnTo>
                    <a:pt x="229" y="1133"/>
                  </a:lnTo>
                  <a:lnTo>
                    <a:pt x="229" y="1133"/>
                  </a:lnTo>
                  <a:lnTo>
                    <a:pt x="231" y="1128"/>
                  </a:lnTo>
                  <a:lnTo>
                    <a:pt x="231" y="1128"/>
                  </a:lnTo>
                  <a:lnTo>
                    <a:pt x="233" y="1127"/>
                  </a:lnTo>
                  <a:lnTo>
                    <a:pt x="233" y="1127"/>
                  </a:lnTo>
                  <a:lnTo>
                    <a:pt x="235" y="1123"/>
                  </a:lnTo>
                  <a:lnTo>
                    <a:pt x="235" y="1123"/>
                  </a:lnTo>
                  <a:lnTo>
                    <a:pt x="237" y="1118"/>
                  </a:lnTo>
                  <a:lnTo>
                    <a:pt x="237" y="1117"/>
                  </a:lnTo>
                  <a:lnTo>
                    <a:pt x="239" y="1116"/>
                  </a:lnTo>
                  <a:lnTo>
                    <a:pt x="239" y="1116"/>
                  </a:lnTo>
                  <a:lnTo>
                    <a:pt x="241" y="1110"/>
                  </a:lnTo>
                  <a:lnTo>
                    <a:pt x="241" y="1110"/>
                  </a:lnTo>
                  <a:lnTo>
                    <a:pt x="243" y="1096"/>
                  </a:lnTo>
                  <a:lnTo>
                    <a:pt x="243" y="1096"/>
                  </a:lnTo>
                  <a:lnTo>
                    <a:pt x="245" y="1077"/>
                  </a:lnTo>
                  <a:lnTo>
                    <a:pt x="246" y="1077"/>
                  </a:lnTo>
                  <a:lnTo>
                    <a:pt x="248" y="1060"/>
                  </a:lnTo>
                  <a:lnTo>
                    <a:pt x="248" y="1059"/>
                  </a:lnTo>
                  <a:lnTo>
                    <a:pt x="250" y="1044"/>
                  </a:lnTo>
                  <a:lnTo>
                    <a:pt x="250" y="1043"/>
                  </a:lnTo>
                  <a:lnTo>
                    <a:pt x="252" y="1023"/>
                  </a:lnTo>
                  <a:lnTo>
                    <a:pt x="252" y="1022"/>
                  </a:lnTo>
                  <a:lnTo>
                    <a:pt x="254" y="996"/>
                  </a:lnTo>
                  <a:lnTo>
                    <a:pt x="254" y="995"/>
                  </a:lnTo>
                  <a:lnTo>
                    <a:pt x="256" y="967"/>
                  </a:lnTo>
                  <a:lnTo>
                    <a:pt x="256" y="965"/>
                  </a:lnTo>
                  <a:lnTo>
                    <a:pt x="258" y="934"/>
                  </a:lnTo>
                  <a:lnTo>
                    <a:pt x="258" y="933"/>
                  </a:lnTo>
                  <a:lnTo>
                    <a:pt x="260" y="901"/>
                  </a:lnTo>
                  <a:lnTo>
                    <a:pt x="260" y="899"/>
                  </a:lnTo>
                  <a:lnTo>
                    <a:pt x="262" y="858"/>
                  </a:lnTo>
                  <a:lnTo>
                    <a:pt x="262" y="856"/>
                  </a:lnTo>
                  <a:lnTo>
                    <a:pt x="264" y="813"/>
                  </a:lnTo>
                  <a:lnTo>
                    <a:pt x="264" y="811"/>
                  </a:lnTo>
                  <a:lnTo>
                    <a:pt x="266" y="776"/>
                  </a:lnTo>
                  <a:lnTo>
                    <a:pt x="266" y="775"/>
                  </a:lnTo>
                  <a:lnTo>
                    <a:pt x="268" y="738"/>
                  </a:lnTo>
                  <a:lnTo>
                    <a:pt x="268" y="737"/>
                  </a:lnTo>
                  <a:lnTo>
                    <a:pt x="270" y="703"/>
                  </a:lnTo>
                  <a:lnTo>
                    <a:pt x="270" y="701"/>
                  </a:lnTo>
                  <a:lnTo>
                    <a:pt x="272" y="683"/>
                  </a:lnTo>
                  <a:lnTo>
                    <a:pt x="272" y="682"/>
                  </a:lnTo>
                  <a:lnTo>
                    <a:pt x="274" y="672"/>
                  </a:lnTo>
                  <a:lnTo>
                    <a:pt x="275" y="672"/>
                  </a:lnTo>
                  <a:lnTo>
                    <a:pt x="276" y="668"/>
                  </a:lnTo>
                  <a:lnTo>
                    <a:pt x="277" y="668"/>
                  </a:lnTo>
                  <a:lnTo>
                    <a:pt x="279" y="681"/>
                  </a:lnTo>
                  <a:lnTo>
                    <a:pt x="279" y="681"/>
                  </a:lnTo>
                  <a:lnTo>
                    <a:pt x="281" y="710"/>
                  </a:lnTo>
                  <a:lnTo>
                    <a:pt x="281" y="711"/>
                  </a:lnTo>
                  <a:lnTo>
                    <a:pt x="283" y="749"/>
                  </a:lnTo>
                  <a:lnTo>
                    <a:pt x="283" y="750"/>
                  </a:lnTo>
                  <a:lnTo>
                    <a:pt x="285" y="793"/>
                  </a:lnTo>
                  <a:lnTo>
                    <a:pt x="285" y="795"/>
                  </a:lnTo>
                  <a:lnTo>
                    <a:pt x="287" y="846"/>
                  </a:lnTo>
                  <a:lnTo>
                    <a:pt x="287" y="848"/>
                  </a:lnTo>
                  <a:lnTo>
                    <a:pt x="289" y="903"/>
                  </a:lnTo>
                  <a:lnTo>
                    <a:pt x="289" y="905"/>
                  </a:lnTo>
                  <a:lnTo>
                    <a:pt x="291" y="955"/>
                  </a:lnTo>
                  <a:lnTo>
                    <a:pt x="291" y="957"/>
                  </a:lnTo>
                  <a:lnTo>
                    <a:pt x="293" y="1003"/>
                  </a:lnTo>
                  <a:lnTo>
                    <a:pt x="293" y="1004"/>
                  </a:lnTo>
                  <a:lnTo>
                    <a:pt x="295" y="1042"/>
                  </a:lnTo>
                  <a:lnTo>
                    <a:pt x="295" y="1043"/>
                  </a:lnTo>
                  <a:lnTo>
                    <a:pt x="297" y="1065"/>
                  </a:lnTo>
                  <a:lnTo>
                    <a:pt x="297" y="1066"/>
                  </a:lnTo>
                  <a:lnTo>
                    <a:pt x="299" y="1083"/>
                  </a:lnTo>
                  <a:lnTo>
                    <a:pt x="299" y="1084"/>
                  </a:lnTo>
                  <a:lnTo>
                    <a:pt x="301" y="1102"/>
                  </a:lnTo>
                  <a:lnTo>
                    <a:pt x="301" y="1103"/>
                  </a:lnTo>
                  <a:lnTo>
                    <a:pt x="303" y="1113"/>
                  </a:lnTo>
                  <a:lnTo>
                    <a:pt x="303" y="1113"/>
                  </a:lnTo>
                  <a:lnTo>
                    <a:pt x="305" y="1116"/>
                  </a:lnTo>
                  <a:lnTo>
                    <a:pt x="306" y="1116"/>
                  </a:lnTo>
                  <a:lnTo>
                    <a:pt x="308" y="1122"/>
                  </a:lnTo>
                  <a:lnTo>
                    <a:pt x="308" y="1122"/>
                  </a:lnTo>
                  <a:lnTo>
                    <a:pt x="310" y="1129"/>
                  </a:lnTo>
                  <a:lnTo>
                    <a:pt x="310" y="1129"/>
                  </a:lnTo>
                  <a:lnTo>
                    <a:pt x="312" y="1131"/>
                  </a:lnTo>
                  <a:lnTo>
                    <a:pt x="312" y="1131"/>
                  </a:lnTo>
                  <a:lnTo>
                    <a:pt x="314" y="1136"/>
                  </a:lnTo>
                  <a:lnTo>
                    <a:pt x="315" y="1137"/>
                  </a:lnTo>
                  <a:lnTo>
                    <a:pt x="316" y="1136"/>
                  </a:lnTo>
                  <a:lnTo>
                    <a:pt x="316" y="1135"/>
                  </a:lnTo>
                  <a:lnTo>
                    <a:pt x="318" y="1132"/>
                  </a:lnTo>
                  <a:lnTo>
                    <a:pt x="318" y="1132"/>
                  </a:lnTo>
                  <a:lnTo>
                    <a:pt x="320" y="1136"/>
                  </a:lnTo>
                  <a:lnTo>
                    <a:pt x="320" y="1136"/>
                  </a:lnTo>
                  <a:lnTo>
                    <a:pt x="322" y="1139"/>
                  </a:lnTo>
                  <a:lnTo>
                    <a:pt x="322" y="1139"/>
                  </a:lnTo>
                  <a:lnTo>
                    <a:pt x="324" y="1137"/>
                  </a:lnTo>
                  <a:lnTo>
                    <a:pt x="324" y="1137"/>
                  </a:lnTo>
                  <a:lnTo>
                    <a:pt x="326" y="1138"/>
                  </a:lnTo>
                  <a:lnTo>
                    <a:pt x="326" y="1138"/>
                  </a:lnTo>
                  <a:lnTo>
                    <a:pt x="328" y="1139"/>
                  </a:lnTo>
                  <a:lnTo>
                    <a:pt x="328" y="1139"/>
                  </a:lnTo>
                  <a:lnTo>
                    <a:pt x="330" y="1138"/>
                  </a:lnTo>
                  <a:lnTo>
                    <a:pt x="330" y="1138"/>
                  </a:lnTo>
                  <a:lnTo>
                    <a:pt x="332" y="1135"/>
                  </a:lnTo>
                  <a:lnTo>
                    <a:pt x="332" y="1134"/>
                  </a:lnTo>
                  <a:lnTo>
                    <a:pt x="334" y="1132"/>
                  </a:lnTo>
                  <a:lnTo>
                    <a:pt x="334" y="1133"/>
                  </a:lnTo>
                  <a:lnTo>
                    <a:pt x="336" y="1136"/>
                  </a:lnTo>
                  <a:lnTo>
                    <a:pt x="337" y="1136"/>
                  </a:lnTo>
                  <a:lnTo>
                    <a:pt x="339" y="1138"/>
                  </a:lnTo>
                  <a:lnTo>
                    <a:pt x="339" y="1138"/>
                  </a:lnTo>
                  <a:lnTo>
                    <a:pt x="341" y="1141"/>
                  </a:lnTo>
                  <a:lnTo>
                    <a:pt x="341" y="1141"/>
                  </a:lnTo>
                  <a:lnTo>
                    <a:pt x="342" y="1143"/>
                  </a:lnTo>
                  <a:lnTo>
                    <a:pt x="343" y="1143"/>
                  </a:lnTo>
                  <a:lnTo>
                    <a:pt x="345" y="1139"/>
                  </a:lnTo>
                  <a:lnTo>
                    <a:pt x="345" y="1139"/>
                  </a:lnTo>
                  <a:lnTo>
                    <a:pt x="346" y="1138"/>
                  </a:lnTo>
                  <a:lnTo>
                    <a:pt x="347" y="1139"/>
                  </a:lnTo>
                  <a:lnTo>
                    <a:pt x="348" y="1140"/>
                  </a:lnTo>
                  <a:lnTo>
                    <a:pt x="349" y="1139"/>
                  </a:lnTo>
                  <a:lnTo>
                    <a:pt x="351" y="1136"/>
                  </a:lnTo>
                  <a:lnTo>
                    <a:pt x="351" y="1135"/>
                  </a:lnTo>
                  <a:lnTo>
                    <a:pt x="353" y="1137"/>
                  </a:lnTo>
                  <a:lnTo>
                    <a:pt x="353" y="1138"/>
                  </a:lnTo>
                  <a:lnTo>
                    <a:pt x="354" y="1139"/>
                  </a:lnTo>
                  <a:lnTo>
                    <a:pt x="355" y="1139"/>
                  </a:lnTo>
                  <a:lnTo>
                    <a:pt x="357" y="1136"/>
                  </a:lnTo>
                  <a:lnTo>
                    <a:pt x="358" y="1136"/>
                  </a:lnTo>
                  <a:lnTo>
                    <a:pt x="359" y="1137"/>
                  </a:lnTo>
                  <a:lnTo>
                    <a:pt x="360" y="1137"/>
                  </a:lnTo>
                  <a:lnTo>
                    <a:pt x="361" y="1136"/>
                  </a:lnTo>
                  <a:lnTo>
                    <a:pt x="361" y="1136"/>
                  </a:lnTo>
                  <a:lnTo>
                    <a:pt x="363" y="1134"/>
                  </a:lnTo>
                  <a:lnTo>
                    <a:pt x="363" y="1134"/>
                  </a:lnTo>
                  <a:lnTo>
                    <a:pt x="365" y="1135"/>
                  </a:lnTo>
                  <a:lnTo>
                    <a:pt x="366" y="1136"/>
                  </a:lnTo>
                  <a:lnTo>
                    <a:pt x="367" y="1135"/>
                  </a:lnTo>
                  <a:lnTo>
                    <a:pt x="368" y="1135"/>
                  </a:lnTo>
                  <a:lnTo>
                    <a:pt x="370" y="1132"/>
                  </a:lnTo>
                  <a:lnTo>
                    <a:pt x="370" y="1131"/>
                  </a:lnTo>
                  <a:lnTo>
                    <a:pt x="371" y="1130"/>
                  </a:lnTo>
                  <a:lnTo>
                    <a:pt x="372" y="1130"/>
                  </a:lnTo>
                  <a:lnTo>
                    <a:pt x="374" y="1133"/>
                  </a:lnTo>
                  <a:lnTo>
                    <a:pt x="374" y="1134"/>
                  </a:lnTo>
                  <a:lnTo>
                    <a:pt x="375" y="1135"/>
                  </a:lnTo>
                  <a:lnTo>
                    <a:pt x="376" y="1135"/>
                  </a:lnTo>
                  <a:lnTo>
                    <a:pt x="378" y="1128"/>
                  </a:lnTo>
                  <a:lnTo>
                    <a:pt x="378" y="1128"/>
                  </a:lnTo>
                  <a:lnTo>
                    <a:pt x="379" y="1126"/>
                  </a:lnTo>
                  <a:lnTo>
                    <a:pt x="380" y="1128"/>
                  </a:lnTo>
                  <a:lnTo>
                    <a:pt x="382" y="1132"/>
                  </a:lnTo>
                  <a:lnTo>
                    <a:pt x="383" y="1133"/>
                  </a:lnTo>
                  <a:lnTo>
                    <a:pt x="384" y="1132"/>
                  </a:lnTo>
                  <a:lnTo>
                    <a:pt x="384" y="1132"/>
                  </a:lnTo>
                  <a:lnTo>
                    <a:pt x="386" y="1136"/>
                  </a:lnTo>
                  <a:lnTo>
                    <a:pt x="386" y="1137"/>
                  </a:lnTo>
                  <a:lnTo>
                    <a:pt x="388" y="1142"/>
                  </a:lnTo>
                  <a:lnTo>
                    <a:pt x="388" y="1142"/>
                  </a:lnTo>
                  <a:lnTo>
                    <a:pt x="390" y="1138"/>
                  </a:lnTo>
                  <a:lnTo>
                    <a:pt x="390" y="1138"/>
                  </a:lnTo>
                  <a:lnTo>
                    <a:pt x="392" y="1136"/>
                  </a:lnTo>
                  <a:lnTo>
                    <a:pt x="392" y="1136"/>
                  </a:lnTo>
                  <a:lnTo>
                    <a:pt x="394" y="1138"/>
                  </a:lnTo>
                  <a:lnTo>
                    <a:pt x="395" y="1138"/>
                  </a:lnTo>
                  <a:lnTo>
                    <a:pt x="396" y="1138"/>
                  </a:lnTo>
                  <a:lnTo>
                    <a:pt x="397" y="1138"/>
                  </a:lnTo>
                  <a:lnTo>
                    <a:pt x="398" y="1139"/>
                  </a:lnTo>
                  <a:lnTo>
                    <a:pt x="399" y="1139"/>
                  </a:lnTo>
                  <a:lnTo>
                    <a:pt x="401" y="1142"/>
                  </a:lnTo>
                  <a:lnTo>
                    <a:pt x="401" y="1142"/>
                  </a:lnTo>
                  <a:lnTo>
                    <a:pt x="403" y="1140"/>
                  </a:lnTo>
                  <a:lnTo>
                    <a:pt x="403" y="1140"/>
                  </a:lnTo>
                  <a:lnTo>
                    <a:pt x="404" y="1138"/>
                  </a:lnTo>
                  <a:lnTo>
                    <a:pt x="405" y="1138"/>
                  </a:lnTo>
                  <a:lnTo>
                    <a:pt x="407" y="1141"/>
                  </a:lnTo>
                  <a:lnTo>
                    <a:pt x="408" y="1142"/>
                  </a:lnTo>
                  <a:lnTo>
                    <a:pt x="409" y="1141"/>
                  </a:lnTo>
                  <a:lnTo>
                    <a:pt x="409" y="1141"/>
                  </a:lnTo>
                  <a:lnTo>
                    <a:pt x="411" y="1136"/>
                  </a:lnTo>
                  <a:lnTo>
                    <a:pt x="411" y="1136"/>
                  </a:lnTo>
                  <a:lnTo>
                    <a:pt x="413" y="1140"/>
                  </a:lnTo>
                  <a:lnTo>
                    <a:pt x="413" y="1140"/>
                  </a:lnTo>
                  <a:lnTo>
                    <a:pt x="415" y="1144"/>
                  </a:lnTo>
                  <a:lnTo>
                    <a:pt x="415" y="1144"/>
                  </a:lnTo>
                  <a:lnTo>
                    <a:pt x="417" y="1142"/>
                  </a:lnTo>
                  <a:lnTo>
                    <a:pt x="417" y="1142"/>
                  </a:lnTo>
                  <a:lnTo>
                    <a:pt x="419" y="1145"/>
                  </a:lnTo>
                  <a:lnTo>
                    <a:pt x="420" y="1145"/>
                  </a:lnTo>
                  <a:lnTo>
                    <a:pt x="421" y="1144"/>
                  </a:lnTo>
                  <a:lnTo>
                    <a:pt x="421" y="1144"/>
                  </a:lnTo>
                  <a:lnTo>
                    <a:pt x="423" y="1140"/>
                  </a:lnTo>
                  <a:lnTo>
                    <a:pt x="424" y="1140"/>
                  </a:lnTo>
                  <a:lnTo>
                    <a:pt x="425" y="1141"/>
                  </a:lnTo>
                  <a:lnTo>
                    <a:pt x="426" y="1141"/>
                  </a:lnTo>
                  <a:lnTo>
                    <a:pt x="427" y="1140"/>
                  </a:lnTo>
                  <a:lnTo>
                    <a:pt x="428" y="1140"/>
                  </a:lnTo>
                  <a:lnTo>
                    <a:pt x="430" y="1141"/>
                  </a:lnTo>
                  <a:lnTo>
                    <a:pt x="430" y="1141"/>
                  </a:lnTo>
                  <a:lnTo>
                    <a:pt x="432" y="1144"/>
                  </a:lnTo>
                  <a:lnTo>
                    <a:pt x="432" y="1144"/>
                  </a:lnTo>
                  <a:lnTo>
                    <a:pt x="434" y="1140"/>
                  </a:lnTo>
                  <a:lnTo>
                    <a:pt x="434" y="1140"/>
                  </a:lnTo>
                  <a:lnTo>
                    <a:pt x="435" y="1137"/>
                  </a:lnTo>
                  <a:lnTo>
                    <a:pt x="436" y="1137"/>
                  </a:lnTo>
                  <a:lnTo>
                    <a:pt x="438" y="1139"/>
                  </a:lnTo>
                  <a:lnTo>
                    <a:pt x="438" y="1139"/>
                  </a:lnTo>
                  <a:lnTo>
                    <a:pt x="440" y="1138"/>
                  </a:lnTo>
                  <a:lnTo>
                    <a:pt x="441" y="1138"/>
                  </a:lnTo>
                  <a:lnTo>
                    <a:pt x="442" y="1138"/>
                  </a:lnTo>
                  <a:lnTo>
                    <a:pt x="442" y="1138"/>
                  </a:lnTo>
                  <a:lnTo>
                    <a:pt x="444" y="1142"/>
                  </a:lnTo>
                  <a:lnTo>
                    <a:pt x="444" y="1142"/>
                  </a:lnTo>
                  <a:lnTo>
                    <a:pt x="446" y="1144"/>
                  </a:lnTo>
                  <a:lnTo>
                    <a:pt x="447" y="1144"/>
                  </a:lnTo>
                  <a:lnTo>
                    <a:pt x="448" y="1144"/>
                  </a:lnTo>
                  <a:lnTo>
                    <a:pt x="448" y="1144"/>
                  </a:lnTo>
                  <a:lnTo>
                    <a:pt x="450" y="1142"/>
                  </a:lnTo>
                  <a:lnTo>
                    <a:pt x="450" y="1142"/>
                  </a:lnTo>
                  <a:lnTo>
                    <a:pt x="452" y="1144"/>
                  </a:lnTo>
                  <a:lnTo>
                    <a:pt x="452" y="1145"/>
                  </a:lnTo>
                  <a:lnTo>
                    <a:pt x="454" y="1146"/>
                  </a:lnTo>
                  <a:lnTo>
                    <a:pt x="454" y="1146"/>
                  </a:lnTo>
                  <a:lnTo>
                    <a:pt x="456" y="1143"/>
                  </a:lnTo>
                  <a:lnTo>
                    <a:pt x="456" y="1143"/>
                  </a:lnTo>
                  <a:lnTo>
                    <a:pt x="458" y="1140"/>
                  </a:lnTo>
                  <a:lnTo>
                    <a:pt x="459" y="1140"/>
                  </a:lnTo>
                  <a:lnTo>
                    <a:pt x="461" y="1141"/>
                  </a:lnTo>
                  <a:lnTo>
                    <a:pt x="461" y="1141"/>
                  </a:lnTo>
                  <a:lnTo>
                    <a:pt x="462" y="1142"/>
                  </a:lnTo>
                  <a:lnTo>
                    <a:pt x="463" y="1142"/>
                  </a:lnTo>
                  <a:lnTo>
                    <a:pt x="465" y="1139"/>
                  </a:lnTo>
                  <a:lnTo>
                    <a:pt x="466" y="1139"/>
                  </a:lnTo>
                  <a:lnTo>
                    <a:pt x="467" y="1140"/>
                  </a:lnTo>
                  <a:lnTo>
                    <a:pt x="467" y="1140"/>
                  </a:lnTo>
                  <a:lnTo>
                    <a:pt x="469" y="1145"/>
                  </a:lnTo>
                  <a:lnTo>
                    <a:pt x="469" y="1145"/>
                  </a:lnTo>
                  <a:lnTo>
                    <a:pt x="471" y="1143"/>
                  </a:lnTo>
                  <a:lnTo>
                    <a:pt x="471" y="1143"/>
                  </a:lnTo>
                  <a:lnTo>
                    <a:pt x="473" y="1139"/>
                  </a:lnTo>
                  <a:lnTo>
                    <a:pt x="473" y="1139"/>
                  </a:lnTo>
                  <a:lnTo>
                    <a:pt x="474" y="1139"/>
                  </a:lnTo>
                  <a:lnTo>
                    <a:pt x="475" y="1139"/>
                  </a:lnTo>
                  <a:lnTo>
                    <a:pt x="477" y="1138"/>
                  </a:lnTo>
                  <a:lnTo>
                    <a:pt x="477" y="1138"/>
                  </a:lnTo>
                  <a:lnTo>
                    <a:pt x="479" y="1137"/>
                  </a:lnTo>
                  <a:lnTo>
                    <a:pt x="479" y="1137"/>
                  </a:lnTo>
                  <a:lnTo>
                    <a:pt x="481" y="1136"/>
                  </a:lnTo>
                  <a:lnTo>
                    <a:pt x="481" y="1136"/>
                  </a:lnTo>
                  <a:lnTo>
                    <a:pt x="483" y="1138"/>
                  </a:lnTo>
                  <a:lnTo>
                    <a:pt x="483" y="1138"/>
                  </a:lnTo>
                  <a:lnTo>
                    <a:pt x="485" y="1141"/>
                  </a:lnTo>
                  <a:lnTo>
                    <a:pt x="485" y="1141"/>
                  </a:lnTo>
                  <a:lnTo>
                    <a:pt x="487" y="1138"/>
                  </a:lnTo>
                  <a:lnTo>
                    <a:pt x="488" y="1137"/>
                  </a:lnTo>
                  <a:lnTo>
                    <a:pt x="489" y="1140"/>
                  </a:lnTo>
                  <a:lnTo>
                    <a:pt x="490" y="1141"/>
                  </a:lnTo>
                  <a:lnTo>
                    <a:pt x="491" y="1146"/>
                  </a:lnTo>
                  <a:lnTo>
                    <a:pt x="492" y="1146"/>
                  </a:lnTo>
                  <a:lnTo>
                    <a:pt x="494" y="1140"/>
                  </a:lnTo>
                  <a:lnTo>
                    <a:pt x="494" y="1140"/>
                  </a:lnTo>
                  <a:lnTo>
                    <a:pt x="495" y="1138"/>
                  </a:lnTo>
                  <a:lnTo>
                    <a:pt x="496" y="1140"/>
                  </a:lnTo>
                  <a:lnTo>
                    <a:pt x="498" y="1144"/>
                  </a:lnTo>
                  <a:lnTo>
                    <a:pt x="498" y="1144"/>
                  </a:lnTo>
                  <a:lnTo>
                    <a:pt x="500" y="1141"/>
                  </a:lnTo>
                  <a:lnTo>
                    <a:pt x="500" y="1141"/>
                  </a:lnTo>
                  <a:lnTo>
                    <a:pt x="501" y="1139"/>
                  </a:lnTo>
                  <a:lnTo>
                    <a:pt x="502" y="1140"/>
                  </a:lnTo>
                  <a:lnTo>
                    <a:pt x="504" y="1142"/>
                  </a:lnTo>
                  <a:lnTo>
                    <a:pt x="504" y="1142"/>
                  </a:lnTo>
                  <a:lnTo>
                    <a:pt x="506" y="1140"/>
                  </a:lnTo>
                  <a:lnTo>
                    <a:pt x="506" y="1140"/>
                  </a:lnTo>
                  <a:lnTo>
                    <a:pt x="507" y="1139"/>
                  </a:lnTo>
                  <a:lnTo>
                    <a:pt x="508" y="1139"/>
                  </a:lnTo>
                  <a:lnTo>
                    <a:pt x="510" y="1138"/>
                  </a:lnTo>
                  <a:lnTo>
                    <a:pt x="510" y="1138"/>
                  </a:lnTo>
                  <a:lnTo>
                    <a:pt x="512" y="1137"/>
                  </a:lnTo>
                  <a:lnTo>
                    <a:pt x="512" y="1137"/>
                  </a:lnTo>
                  <a:lnTo>
                    <a:pt x="514" y="1138"/>
                  </a:lnTo>
                  <a:lnTo>
                    <a:pt x="515" y="1138"/>
                  </a:lnTo>
                  <a:lnTo>
                    <a:pt x="516" y="1138"/>
                  </a:lnTo>
                  <a:lnTo>
                    <a:pt x="517" y="1137"/>
                  </a:lnTo>
                  <a:lnTo>
                    <a:pt x="518" y="1138"/>
                  </a:lnTo>
                  <a:lnTo>
                    <a:pt x="519" y="1138"/>
                  </a:lnTo>
                  <a:lnTo>
                    <a:pt x="520" y="1141"/>
                  </a:lnTo>
                  <a:lnTo>
                    <a:pt x="521" y="1141"/>
                  </a:lnTo>
                  <a:lnTo>
                    <a:pt x="523" y="1140"/>
                  </a:lnTo>
                  <a:lnTo>
                    <a:pt x="523" y="1140"/>
                  </a:lnTo>
                  <a:lnTo>
                    <a:pt x="525" y="1136"/>
                  </a:lnTo>
                  <a:lnTo>
                    <a:pt x="525" y="1136"/>
                  </a:lnTo>
                  <a:lnTo>
                    <a:pt x="527" y="1138"/>
                  </a:lnTo>
                  <a:lnTo>
                    <a:pt x="527" y="1138"/>
                  </a:lnTo>
                  <a:lnTo>
                    <a:pt x="529" y="1143"/>
                  </a:lnTo>
                  <a:lnTo>
                    <a:pt x="530" y="1143"/>
                  </a:lnTo>
                  <a:lnTo>
                    <a:pt x="531" y="1142"/>
                  </a:lnTo>
                  <a:lnTo>
                    <a:pt x="531" y="1142"/>
                  </a:lnTo>
                  <a:lnTo>
                    <a:pt x="533" y="1139"/>
                  </a:lnTo>
                  <a:lnTo>
                    <a:pt x="533" y="1139"/>
                  </a:lnTo>
                  <a:lnTo>
                    <a:pt x="535" y="1140"/>
                  </a:lnTo>
                  <a:lnTo>
                    <a:pt x="536" y="1141"/>
                  </a:lnTo>
                  <a:lnTo>
                    <a:pt x="537" y="1140"/>
                  </a:lnTo>
                  <a:lnTo>
                    <a:pt x="537" y="1139"/>
                  </a:lnTo>
                  <a:lnTo>
                    <a:pt x="539" y="1137"/>
                  </a:lnTo>
                  <a:lnTo>
                    <a:pt x="539" y="1137"/>
                  </a:lnTo>
                  <a:lnTo>
                    <a:pt x="541" y="1136"/>
                  </a:lnTo>
                  <a:lnTo>
                    <a:pt x="541" y="1136"/>
                  </a:lnTo>
                  <a:lnTo>
                    <a:pt x="543" y="1137"/>
                  </a:lnTo>
                  <a:lnTo>
                    <a:pt x="543" y="1138"/>
                  </a:lnTo>
                  <a:lnTo>
                    <a:pt x="545" y="1140"/>
                  </a:lnTo>
                  <a:lnTo>
                    <a:pt x="545" y="1141"/>
                  </a:lnTo>
                  <a:lnTo>
                    <a:pt x="547" y="1142"/>
                  </a:lnTo>
                  <a:lnTo>
                    <a:pt x="547" y="1142"/>
                  </a:lnTo>
                  <a:lnTo>
                    <a:pt x="549" y="1140"/>
                  </a:lnTo>
                  <a:lnTo>
                    <a:pt x="550" y="1140"/>
                  </a:lnTo>
                  <a:lnTo>
                    <a:pt x="552" y="1138"/>
                  </a:lnTo>
                  <a:lnTo>
                    <a:pt x="552" y="1138"/>
                  </a:lnTo>
                  <a:lnTo>
                    <a:pt x="554" y="1134"/>
                  </a:lnTo>
                  <a:lnTo>
                    <a:pt x="554" y="1134"/>
                  </a:lnTo>
                  <a:lnTo>
                    <a:pt x="555" y="1132"/>
                  </a:lnTo>
                  <a:lnTo>
                    <a:pt x="556" y="1133"/>
                  </a:lnTo>
                  <a:lnTo>
                    <a:pt x="558" y="1136"/>
                  </a:lnTo>
                  <a:lnTo>
                    <a:pt x="558" y="1136"/>
                  </a:lnTo>
                  <a:lnTo>
                    <a:pt x="560" y="1135"/>
                  </a:lnTo>
                  <a:lnTo>
                    <a:pt x="560" y="1135"/>
                  </a:lnTo>
                  <a:lnTo>
                    <a:pt x="562" y="1133"/>
                  </a:lnTo>
                  <a:lnTo>
                    <a:pt x="562" y="1133"/>
                  </a:lnTo>
                  <a:lnTo>
                    <a:pt x="564" y="1133"/>
                  </a:lnTo>
                  <a:lnTo>
                    <a:pt x="564" y="1132"/>
                  </a:lnTo>
                  <a:lnTo>
                    <a:pt x="566" y="1130"/>
                  </a:lnTo>
                  <a:lnTo>
                    <a:pt x="566" y="1130"/>
                  </a:lnTo>
                  <a:lnTo>
                    <a:pt x="568" y="1132"/>
                  </a:lnTo>
                  <a:lnTo>
                    <a:pt x="568" y="1133"/>
                  </a:lnTo>
                  <a:lnTo>
                    <a:pt x="570" y="1136"/>
                  </a:lnTo>
                  <a:lnTo>
                    <a:pt x="571" y="1136"/>
                  </a:lnTo>
                  <a:lnTo>
                    <a:pt x="572" y="1136"/>
                  </a:lnTo>
                  <a:lnTo>
                    <a:pt x="572" y="1136"/>
                  </a:lnTo>
                  <a:lnTo>
                    <a:pt x="574" y="1134"/>
                  </a:lnTo>
                  <a:lnTo>
                    <a:pt x="574" y="1134"/>
                  </a:lnTo>
                  <a:lnTo>
                    <a:pt x="576" y="1130"/>
                  </a:lnTo>
                  <a:lnTo>
                    <a:pt x="577" y="1129"/>
                  </a:lnTo>
                  <a:lnTo>
                    <a:pt x="578" y="1130"/>
                  </a:lnTo>
                  <a:lnTo>
                    <a:pt x="579" y="1131"/>
                  </a:lnTo>
                  <a:lnTo>
                    <a:pt x="580" y="1130"/>
                  </a:lnTo>
                  <a:lnTo>
                    <a:pt x="581" y="1130"/>
                  </a:lnTo>
                  <a:lnTo>
                    <a:pt x="583" y="1123"/>
                  </a:lnTo>
                  <a:lnTo>
                    <a:pt x="583" y="1122"/>
                  </a:lnTo>
                  <a:lnTo>
                    <a:pt x="585" y="1125"/>
                  </a:lnTo>
                  <a:lnTo>
                    <a:pt x="585" y="1125"/>
                  </a:lnTo>
                  <a:lnTo>
                    <a:pt x="587" y="1131"/>
                  </a:lnTo>
                  <a:lnTo>
                    <a:pt x="587" y="1131"/>
                  </a:lnTo>
                  <a:lnTo>
                    <a:pt x="589" y="1128"/>
                  </a:lnTo>
                  <a:lnTo>
                    <a:pt x="589" y="1128"/>
                  </a:lnTo>
                  <a:lnTo>
                    <a:pt x="590" y="1127"/>
                  </a:lnTo>
                  <a:lnTo>
                    <a:pt x="591" y="1127"/>
                  </a:lnTo>
                  <a:lnTo>
                    <a:pt x="593" y="1129"/>
                  </a:lnTo>
                  <a:lnTo>
                    <a:pt x="593" y="1129"/>
                  </a:lnTo>
                  <a:lnTo>
                    <a:pt x="594" y="1129"/>
                  </a:lnTo>
                  <a:lnTo>
                    <a:pt x="595" y="1129"/>
                  </a:lnTo>
                  <a:lnTo>
                    <a:pt x="597" y="1129"/>
                  </a:lnTo>
                  <a:lnTo>
                    <a:pt x="597" y="1129"/>
                  </a:lnTo>
                  <a:lnTo>
                    <a:pt x="599" y="1127"/>
                  </a:lnTo>
                  <a:lnTo>
                    <a:pt x="599" y="1127"/>
                  </a:lnTo>
                  <a:lnTo>
                    <a:pt x="601" y="1129"/>
                  </a:lnTo>
                  <a:lnTo>
                    <a:pt x="601" y="1129"/>
                  </a:lnTo>
                  <a:lnTo>
                    <a:pt x="603" y="1131"/>
                  </a:lnTo>
                  <a:lnTo>
                    <a:pt x="603" y="1131"/>
                  </a:lnTo>
                  <a:lnTo>
                    <a:pt x="605" y="1127"/>
                  </a:lnTo>
                  <a:lnTo>
                    <a:pt x="605" y="1127"/>
                  </a:lnTo>
                  <a:lnTo>
                    <a:pt x="607" y="1126"/>
                  </a:lnTo>
                  <a:lnTo>
                    <a:pt x="607" y="1126"/>
                  </a:lnTo>
                  <a:lnTo>
                    <a:pt x="609" y="1124"/>
                  </a:lnTo>
                  <a:lnTo>
                    <a:pt x="609" y="1124"/>
                  </a:lnTo>
                  <a:lnTo>
                    <a:pt x="611" y="1121"/>
                  </a:lnTo>
                  <a:lnTo>
                    <a:pt x="612" y="1121"/>
                  </a:lnTo>
                  <a:lnTo>
                    <a:pt x="614" y="1124"/>
                  </a:lnTo>
                  <a:lnTo>
                    <a:pt x="614" y="1124"/>
                  </a:lnTo>
                  <a:lnTo>
                    <a:pt x="616" y="1123"/>
                  </a:lnTo>
                  <a:lnTo>
                    <a:pt x="616" y="1123"/>
                  </a:lnTo>
                  <a:lnTo>
                    <a:pt x="617" y="1122"/>
                  </a:lnTo>
                  <a:lnTo>
                    <a:pt x="618" y="1122"/>
                  </a:lnTo>
                  <a:lnTo>
                    <a:pt x="620" y="1125"/>
                  </a:lnTo>
                  <a:lnTo>
                    <a:pt x="620" y="1126"/>
                  </a:lnTo>
                  <a:lnTo>
                    <a:pt x="622" y="1125"/>
                  </a:lnTo>
                  <a:lnTo>
                    <a:pt x="622" y="1125"/>
                  </a:lnTo>
                  <a:lnTo>
                    <a:pt x="624" y="1123"/>
                  </a:lnTo>
                  <a:lnTo>
                    <a:pt x="624" y="1123"/>
                  </a:lnTo>
                  <a:lnTo>
                    <a:pt x="626" y="1122"/>
                  </a:lnTo>
                  <a:lnTo>
                    <a:pt x="626" y="1121"/>
                  </a:lnTo>
                  <a:lnTo>
                    <a:pt x="628" y="1119"/>
                  </a:lnTo>
                  <a:lnTo>
                    <a:pt x="628" y="1119"/>
                  </a:lnTo>
                  <a:lnTo>
                    <a:pt x="630" y="1122"/>
                  </a:lnTo>
                  <a:lnTo>
                    <a:pt x="630" y="1122"/>
                  </a:lnTo>
                  <a:lnTo>
                    <a:pt x="632" y="1127"/>
                  </a:lnTo>
                  <a:lnTo>
                    <a:pt x="633" y="1128"/>
                  </a:lnTo>
                  <a:lnTo>
                    <a:pt x="634" y="1125"/>
                  </a:lnTo>
                  <a:lnTo>
                    <a:pt x="634" y="1125"/>
                  </a:lnTo>
                  <a:lnTo>
                    <a:pt x="635" y="1124"/>
                  </a:lnTo>
                  <a:lnTo>
                    <a:pt x="636" y="1125"/>
                  </a:lnTo>
                  <a:lnTo>
                    <a:pt x="638" y="1129"/>
                  </a:lnTo>
                  <a:lnTo>
                    <a:pt x="638" y="1129"/>
                  </a:lnTo>
                  <a:lnTo>
                    <a:pt x="640" y="1130"/>
                  </a:lnTo>
                  <a:lnTo>
                    <a:pt x="640" y="1130"/>
                  </a:lnTo>
                  <a:lnTo>
                    <a:pt x="642" y="1128"/>
                  </a:lnTo>
                  <a:lnTo>
                    <a:pt x="643" y="1128"/>
                  </a:lnTo>
                  <a:lnTo>
                    <a:pt x="645" y="1130"/>
                  </a:lnTo>
                  <a:lnTo>
                    <a:pt x="645" y="1130"/>
                  </a:lnTo>
                  <a:lnTo>
                    <a:pt x="647" y="1133"/>
                  </a:lnTo>
                  <a:lnTo>
                    <a:pt x="647" y="1133"/>
                  </a:lnTo>
                  <a:lnTo>
                    <a:pt x="649" y="1136"/>
                  </a:lnTo>
                  <a:lnTo>
                    <a:pt x="649" y="1137"/>
                  </a:lnTo>
                  <a:lnTo>
                    <a:pt x="650" y="1138"/>
                  </a:lnTo>
                  <a:lnTo>
                    <a:pt x="651" y="1138"/>
                  </a:lnTo>
                  <a:lnTo>
                    <a:pt x="653" y="1135"/>
                  </a:lnTo>
                  <a:lnTo>
                    <a:pt x="653" y="1135"/>
                  </a:lnTo>
                  <a:lnTo>
                    <a:pt x="654" y="1134"/>
                  </a:lnTo>
                  <a:lnTo>
                    <a:pt x="655" y="1134"/>
                  </a:lnTo>
                  <a:lnTo>
                    <a:pt x="657" y="1136"/>
                  </a:lnTo>
                  <a:lnTo>
                    <a:pt x="658" y="1137"/>
                  </a:lnTo>
                  <a:lnTo>
                    <a:pt x="659" y="1136"/>
                  </a:lnTo>
                  <a:lnTo>
                    <a:pt x="659" y="1136"/>
                  </a:lnTo>
                  <a:lnTo>
                    <a:pt x="661" y="1134"/>
                  </a:lnTo>
                  <a:lnTo>
                    <a:pt x="661" y="1135"/>
                  </a:lnTo>
                  <a:lnTo>
                    <a:pt x="663" y="1136"/>
                  </a:lnTo>
                  <a:lnTo>
                    <a:pt x="663" y="1136"/>
                  </a:lnTo>
                  <a:lnTo>
                    <a:pt x="665" y="1137"/>
                  </a:lnTo>
                  <a:lnTo>
                    <a:pt x="665" y="1137"/>
                  </a:lnTo>
                  <a:lnTo>
                    <a:pt x="667" y="1139"/>
                  </a:lnTo>
                  <a:lnTo>
                    <a:pt x="667" y="1139"/>
                  </a:lnTo>
                  <a:lnTo>
                    <a:pt x="669" y="1140"/>
                  </a:lnTo>
                  <a:lnTo>
                    <a:pt x="669" y="1140"/>
                  </a:lnTo>
                  <a:lnTo>
                    <a:pt x="671" y="1138"/>
                  </a:lnTo>
                  <a:lnTo>
                    <a:pt x="672" y="1138"/>
                  </a:lnTo>
                  <a:lnTo>
                    <a:pt x="673" y="1138"/>
                  </a:lnTo>
                  <a:lnTo>
                    <a:pt x="674" y="1138"/>
                  </a:lnTo>
                  <a:lnTo>
                    <a:pt x="675" y="1139"/>
                  </a:lnTo>
                  <a:lnTo>
                    <a:pt x="676" y="1139"/>
                  </a:lnTo>
                  <a:lnTo>
                    <a:pt x="678" y="1137"/>
                  </a:lnTo>
                  <a:lnTo>
                    <a:pt x="678" y="1137"/>
                  </a:lnTo>
                  <a:lnTo>
                    <a:pt x="680" y="1135"/>
                  </a:lnTo>
                  <a:lnTo>
                    <a:pt x="680" y="1135"/>
                  </a:lnTo>
                  <a:lnTo>
                    <a:pt x="682" y="1137"/>
                  </a:lnTo>
                  <a:lnTo>
                    <a:pt x="682" y="1138"/>
                  </a:lnTo>
                  <a:lnTo>
                    <a:pt x="684" y="1145"/>
                  </a:lnTo>
                  <a:lnTo>
                    <a:pt x="685" y="1147"/>
                  </a:lnTo>
                  <a:lnTo>
                    <a:pt x="686" y="1145"/>
                  </a:lnTo>
                  <a:lnTo>
                    <a:pt x="686" y="1145"/>
                  </a:lnTo>
                  <a:lnTo>
                    <a:pt x="688" y="1134"/>
                  </a:lnTo>
                  <a:lnTo>
                    <a:pt x="688" y="1134"/>
                  </a:lnTo>
                  <a:lnTo>
                    <a:pt x="689" y="1130"/>
                  </a:lnTo>
                  <a:lnTo>
                    <a:pt x="690" y="1131"/>
                  </a:lnTo>
                  <a:lnTo>
                    <a:pt x="692" y="1137"/>
                  </a:lnTo>
                  <a:lnTo>
                    <a:pt x="692" y="1137"/>
                  </a:lnTo>
                  <a:lnTo>
                    <a:pt x="693" y="1139"/>
                  </a:lnTo>
                  <a:lnTo>
                    <a:pt x="694" y="1138"/>
                  </a:lnTo>
                  <a:lnTo>
                    <a:pt x="696" y="1136"/>
                  </a:lnTo>
                  <a:lnTo>
                    <a:pt x="696" y="1136"/>
                  </a:lnTo>
                  <a:lnTo>
                    <a:pt x="698" y="1135"/>
                  </a:lnTo>
                  <a:lnTo>
                    <a:pt x="698" y="1135"/>
                  </a:lnTo>
                  <a:lnTo>
                    <a:pt x="700" y="1134"/>
                  </a:lnTo>
                  <a:lnTo>
                    <a:pt x="700" y="1134"/>
                  </a:lnTo>
                  <a:lnTo>
                    <a:pt x="702" y="1137"/>
                  </a:lnTo>
                  <a:lnTo>
                    <a:pt x="703" y="1137"/>
                  </a:lnTo>
                  <a:lnTo>
                    <a:pt x="704" y="1139"/>
                  </a:lnTo>
                  <a:lnTo>
                    <a:pt x="705" y="1139"/>
                  </a:lnTo>
                  <a:lnTo>
                    <a:pt x="707" y="1137"/>
                  </a:lnTo>
                  <a:lnTo>
                    <a:pt x="707" y="1137"/>
                  </a:lnTo>
                  <a:lnTo>
                    <a:pt x="709" y="1137"/>
                  </a:lnTo>
                  <a:lnTo>
                    <a:pt x="709" y="1137"/>
                  </a:lnTo>
                  <a:lnTo>
                    <a:pt x="711" y="1134"/>
                  </a:lnTo>
                  <a:lnTo>
                    <a:pt x="711" y="1134"/>
                  </a:lnTo>
                  <a:lnTo>
                    <a:pt x="713" y="1129"/>
                  </a:lnTo>
                  <a:lnTo>
                    <a:pt x="713" y="1129"/>
                  </a:lnTo>
                  <a:lnTo>
                    <a:pt x="715" y="1134"/>
                  </a:lnTo>
                  <a:lnTo>
                    <a:pt x="715" y="1135"/>
                  </a:lnTo>
                  <a:lnTo>
                    <a:pt x="717" y="1140"/>
                  </a:lnTo>
                  <a:lnTo>
                    <a:pt x="717" y="1140"/>
                  </a:lnTo>
                  <a:lnTo>
                    <a:pt x="719" y="1136"/>
                  </a:lnTo>
                  <a:lnTo>
                    <a:pt x="720" y="1135"/>
                  </a:lnTo>
                  <a:lnTo>
                    <a:pt x="721" y="1137"/>
                  </a:lnTo>
                  <a:lnTo>
                    <a:pt x="721" y="1138"/>
                  </a:lnTo>
                  <a:lnTo>
                    <a:pt x="723" y="1142"/>
                  </a:lnTo>
                  <a:lnTo>
                    <a:pt x="723" y="1142"/>
                  </a:lnTo>
                  <a:lnTo>
                    <a:pt x="725" y="1137"/>
                  </a:lnTo>
                  <a:lnTo>
                    <a:pt x="725" y="1136"/>
                  </a:lnTo>
                  <a:lnTo>
                    <a:pt x="727" y="1134"/>
                  </a:lnTo>
                  <a:lnTo>
                    <a:pt x="727" y="1135"/>
                  </a:lnTo>
                  <a:lnTo>
                    <a:pt x="729" y="1140"/>
                  </a:lnTo>
                  <a:lnTo>
                    <a:pt x="730" y="1140"/>
                  </a:lnTo>
                  <a:lnTo>
                    <a:pt x="731" y="1137"/>
                  </a:lnTo>
                  <a:lnTo>
                    <a:pt x="731" y="1137"/>
                  </a:lnTo>
                  <a:lnTo>
                    <a:pt x="733" y="1134"/>
                  </a:lnTo>
                  <a:lnTo>
                    <a:pt x="734" y="1134"/>
                  </a:lnTo>
                  <a:lnTo>
                    <a:pt x="736" y="1136"/>
                  </a:lnTo>
                  <a:lnTo>
                    <a:pt x="736" y="1136"/>
                  </a:lnTo>
                  <a:lnTo>
                    <a:pt x="737" y="1137"/>
                  </a:lnTo>
                  <a:lnTo>
                    <a:pt x="738" y="1137"/>
                  </a:lnTo>
                  <a:lnTo>
                    <a:pt x="740" y="1137"/>
                  </a:lnTo>
                  <a:lnTo>
                    <a:pt x="740" y="1137"/>
                  </a:lnTo>
                  <a:lnTo>
                    <a:pt x="742" y="1136"/>
                  </a:lnTo>
                  <a:lnTo>
                    <a:pt x="742" y="1136"/>
                  </a:lnTo>
                  <a:lnTo>
                    <a:pt x="744" y="1137"/>
                  </a:lnTo>
                  <a:lnTo>
                    <a:pt x="744" y="1137"/>
                  </a:lnTo>
                  <a:lnTo>
                    <a:pt x="746" y="1136"/>
                  </a:lnTo>
                  <a:lnTo>
                    <a:pt x="746" y="1136"/>
                  </a:lnTo>
                  <a:lnTo>
                    <a:pt x="748" y="1132"/>
                  </a:lnTo>
                  <a:lnTo>
                    <a:pt x="748" y="1131"/>
                  </a:lnTo>
                  <a:lnTo>
                    <a:pt x="750" y="1134"/>
                  </a:lnTo>
                  <a:lnTo>
                    <a:pt x="750" y="1134"/>
                  </a:lnTo>
                  <a:lnTo>
                    <a:pt x="752" y="1138"/>
                  </a:lnTo>
                  <a:lnTo>
                    <a:pt x="752" y="1138"/>
                  </a:lnTo>
                  <a:lnTo>
                    <a:pt x="754" y="1137"/>
                  </a:lnTo>
                  <a:lnTo>
                    <a:pt x="755" y="1137"/>
                  </a:lnTo>
                  <a:lnTo>
                    <a:pt x="756" y="1138"/>
                  </a:lnTo>
                  <a:lnTo>
                    <a:pt x="757" y="1138"/>
                  </a:lnTo>
                  <a:lnTo>
                    <a:pt x="758" y="1137"/>
                  </a:lnTo>
                  <a:lnTo>
                    <a:pt x="758" y="1137"/>
                  </a:lnTo>
                  <a:lnTo>
                    <a:pt x="759" y="1137"/>
                  </a:lnTo>
                  <a:lnTo>
                    <a:pt x="760" y="1137"/>
                  </a:lnTo>
                  <a:lnTo>
                    <a:pt x="762" y="1138"/>
                  </a:lnTo>
                  <a:lnTo>
                    <a:pt x="762" y="1138"/>
                  </a:lnTo>
                  <a:lnTo>
                    <a:pt x="764" y="1135"/>
                  </a:lnTo>
                  <a:lnTo>
                    <a:pt x="765" y="1135"/>
                  </a:lnTo>
                  <a:lnTo>
                    <a:pt x="766" y="1133"/>
                  </a:lnTo>
                  <a:lnTo>
                    <a:pt x="767" y="1134"/>
                  </a:lnTo>
                  <a:lnTo>
                    <a:pt x="769" y="1132"/>
                  </a:lnTo>
                  <a:lnTo>
                    <a:pt x="769" y="1132"/>
                  </a:lnTo>
                  <a:lnTo>
                    <a:pt x="771" y="1126"/>
                  </a:lnTo>
                  <a:lnTo>
                    <a:pt x="771" y="1126"/>
                  </a:lnTo>
                  <a:lnTo>
                    <a:pt x="773" y="1124"/>
                  </a:lnTo>
                  <a:lnTo>
                    <a:pt x="773" y="1124"/>
                  </a:lnTo>
                  <a:lnTo>
                    <a:pt x="775" y="1125"/>
                  </a:lnTo>
                  <a:lnTo>
                    <a:pt x="776" y="1125"/>
                  </a:lnTo>
                  <a:lnTo>
                    <a:pt x="777" y="1125"/>
                  </a:lnTo>
                  <a:lnTo>
                    <a:pt x="777" y="1125"/>
                  </a:lnTo>
                  <a:lnTo>
                    <a:pt x="779" y="1119"/>
                  </a:lnTo>
                  <a:lnTo>
                    <a:pt x="779" y="1119"/>
                  </a:lnTo>
                  <a:lnTo>
                    <a:pt x="781" y="1108"/>
                  </a:lnTo>
                  <a:lnTo>
                    <a:pt x="781" y="1108"/>
                  </a:lnTo>
                  <a:lnTo>
                    <a:pt x="783" y="1101"/>
                  </a:lnTo>
                  <a:lnTo>
                    <a:pt x="783" y="1100"/>
                  </a:lnTo>
                  <a:lnTo>
                    <a:pt x="785" y="1096"/>
                  </a:lnTo>
                  <a:lnTo>
                    <a:pt x="785" y="1096"/>
                  </a:lnTo>
                  <a:lnTo>
                    <a:pt x="787" y="1090"/>
                  </a:lnTo>
                  <a:lnTo>
                    <a:pt x="787" y="1090"/>
                  </a:lnTo>
                  <a:lnTo>
                    <a:pt x="789" y="1080"/>
                  </a:lnTo>
                  <a:lnTo>
                    <a:pt x="789" y="1079"/>
                  </a:lnTo>
                  <a:lnTo>
                    <a:pt x="791" y="1068"/>
                  </a:lnTo>
                  <a:lnTo>
                    <a:pt x="791" y="1067"/>
                  </a:lnTo>
                  <a:lnTo>
                    <a:pt x="793" y="1060"/>
                  </a:lnTo>
                  <a:lnTo>
                    <a:pt x="794" y="1060"/>
                  </a:lnTo>
                  <a:lnTo>
                    <a:pt x="795" y="1053"/>
                  </a:lnTo>
                  <a:lnTo>
                    <a:pt x="796" y="1053"/>
                  </a:lnTo>
                  <a:lnTo>
                    <a:pt x="798" y="1041"/>
                  </a:lnTo>
                  <a:lnTo>
                    <a:pt x="798" y="1041"/>
                  </a:lnTo>
                  <a:lnTo>
                    <a:pt x="800" y="1034"/>
                  </a:lnTo>
                  <a:lnTo>
                    <a:pt x="800" y="1034"/>
                  </a:lnTo>
                  <a:lnTo>
                    <a:pt x="802" y="1035"/>
                  </a:lnTo>
                  <a:lnTo>
                    <a:pt x="802" y="1036"/>
                  </a:lnTo>
                  <a:lnTo>
                    <a:pt x="804" y="1035"/>
                  </a:lnTo>
                  <a:lnTo>
                    <a:pt x="804" y="1035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8" y="1046"/>
                  </a:lnTo>
                  <a:lnTo>
                    <a:pt x="808" y="1046"/>
                  </a:lnTo>
                  <a:lnTo>
                    <a:pt x="810" y="1053"/>
                  </a:lnTo>
                  <a:lnTo>
                    <a:pt x="810" y="1054"/>
                  </a:lnTo>
                  <a:lnTo>
                    <a:pt x="812" y="1062"/>
                  </a:lnTo>
                  <a:lnTo>
                    <a:pt x="812" y="1062"/>
                  </a:lnTo>
                  <a:lnTo>
                    <a:pt x="814" y="1076"/>
                  </a:lnTo>
                  <a:lnTo>
                    <a:pt x="814" y="1077"/>
                  </a:lnTo>
                  <a:lnTo>
                    <a:pt x="816" y="1088"/>
                  </a:lnTo>
                  <a:lnTo>
                    <a:pt x="816" y="1089"/>
                  </a:lnTo>
                  <a:lnTo>
                    <a:pt x="818" y="1097"/>
                  </a:lnTo>
                  <a:lnTo>
                    <a:pt x="818" y="1097"/>
                  </a:lnTo>
                  <a:lnTo>
                    <a:pt x="820" y="1109"/>
                  </a:lnTo>
                  <a:lnTo>
                    <a:pt x="820" y="1110"/>
                  </a:lnTo>
                  <a:lnTo>
                    <a:pt x="822" y="1117"/>
                  </a:lnTo>
                  <a:lnTo>
                    <a:pt x="822" y="1117"/>
                  </a:lnTo>
                  <a:lnTo>
                    <a:pt x="824" y="1120"/>
                  </a:lnTo>
                  <a:lnTo>
                    <a:pt x="825" y="1120"/>
                  </a:lnTo>
                  <a:lnTo>
                    <a:pt x="827" y="1126"/>
                  </a:lnTo>
                  <a:lnTo>
                    <a:pt x="827" y="1127"/>
                  </a:lnTo>
                  <a:lnTo>
                    <a:pt x="828" y="1128"/>
                  </a:lnTo>
                  <a:lnTo>
                    <a:pt x="829" y="1128"/>
                  </a:lnTo>
                  <a:lnTo>
                    <a:pt x="830" y="1127"/>
                  </a:lnTo>
                  <a:lnTo>
                    <a:pt x="831" y="1127"/>
                  </a:lnTo>
                  <a:lnTo>
                    <a:pt x="833" y="1132"/>
                  </a:lnTo>
                  <a:lnTo>
                    <a:pt x="833" y="1132"/>
                  </a:lnTo>
                  <a:lnTo>
                    <a:pt x="835" y="1130"/>
                  </a:lnTo>
                  <a:lnTo>
                    <a:pt x="835" y="1130"/>
                  </a:lnTo>
                  <a:lnTo>
                    <a:pt x="837" y="1127"/>
                  </a:lnTo>
                  <a:lnTo>
                    <a:pt x="837" y="1126"/>
                  </a:lnTo>
                  <a:lnTo>
                    <a:pt x="839" y="1126"/>
                  </a:lnTo>
                  <a:lnTo>
                    <a:pt x="839" y="1126"/>
                  </a:lnTo>
                  <a:lnTo>
                    <a:pt x="841" y="1124"/>
                  </a:lnTo>
                  <a:lnTo>
                    <a:pt x="841" y="1124"/>
                  </a:lnTo>
                  <a:lnTo>
                    <a:pt x="843" y="1122"/>
                  </a:lnTo>
                  <a:lnTo>
                    <a:pt x="843" y="1122"/>
                  </a:lnTo>
                  <a:lnTo>
                    <a:pt x="845" y="1120"/>
                  </a:lnTo>
                  <a:lnTo>
                    <a:pt x="845" y="1120"/>
                  </a:lnTo>
                  <a:lnTo>
                    <a:pt x="847" y="1119"/>
                  </a:lnTo>
                  <a:lnTo>
                    <a:pt x="847" y="1120"/>
                  </a:lnTo>
                  <a:lnTo>
                    <a:pt x="849" y="1121"/>
                  </a:lnTo>
                  <a:lnTo>
                    <a:pt x="849" y="1121"/>
                  </a:lnTo>
                  <a:lnTo>
                    <a:pt x="851" y="1117"/>
                  </a:lnTo>
                  <a:lnTo>
                    <a:pt x="851" y="1117"/>
                  </a:lnTo>
                  <a:lnTo>
                    <a:pt x="853" y="1111"/>
                  </a:lnTo>
                  <a:lnTo>
                    <a:pt x="853" y="1111"/>
                  </a:lnTo>
                  <a:lnTo>
                    <a:pt x="855" y="1109"/>
                  </a:lnTo>
                  <a:lnTo>
                    <a:pt x="856" y="1108"/>
                  </a:lnTo>
                  <a:lnTo>
                    <a:pt x="858" y="1102"/>
                  </a:lnTo>
                  <a:lnTo>
                    <a:pt x="858" y="1102"/>
                  </a:lnTo>
                  <a:lnTo>
                    <a:pt x="860" y="1093"/>
                  </a:lnTo>
                  <a:lnTo>
                    <a:pt x="860" y="1093"/>
                  </a:lnTo>
                  <a:lnTo>
                    <a:pt x="862" y="1088"/>
                  </a:lnTo>
                  <a:lnTo>
                    <a:pt x="862" y="1088"/>
                  </a:lnTo>
                  <a:lnTo>
                    <a:pt x="864" y="1083"/>
                  </a:lnTo>
                  <a:lnTo>
                    <a:pt x="864" y="1082"/>
                  </a:lnTo>
                  <a:lnTo>
                    <a:pt x="866" y="1073"/>
                  </a:lnTo>
                  <a:lnTo>
                    <a:pt x="866" y="1072"/>
                  </a:lnTo>
                  <a:lnTo>
                    <a:pt x="868" y="1062"/>
                  </a:lnTo>
                  <a:lnTo>
                    <a:pt x="868" y="1061"/>
                  </a:lnTo>
                  <a:lnTo>
                    <a:pt x="870" y="1055"/>
                  </a:lnTo>
                  <a:lnTo>
                    <a:pt x="870" y="1055"/>
                  </a:lnTo>
                  <a:lnTo>
                    <a:pt x="872" y="1045"/>
                  </a:lnTo>
                  <a:lnTo>
                    <a:pt x="872" y="1045"/>
                  </a:lnTo>
                  <a:lnTo>
                    <a:pt x="874" y="1033"/>
                  </a:lnTo>
                  <a:lnTo>
                    <a:pt x="874" y="1032"/>
                  </a:lnTo>
                  <a:lnTo>
                    <a:pt x="876" y="1022"/>
                  </a:lnTo>
                  <a:lnTo>
                    <a:pt x="876" y="1021"/>
                  </a:lnTo>
                  <a:lnTo>
                    <a:pt x="878" y="1009"/>
                  </a:lnTo>
                  <a:lnTo>
                    <a:pt x="878" y="1008"/>
                  </a:lnTo>
                  <a:lnTo>
                    <a:pt x="880" y="996"/>
                  </a:lnTo>
                  <a:lnTo>
                    <a:pt x="880" y="996"/>
                  </a:lnTo>
                  <a:lnTo>
                    <a:pt x="882" y="979"/>
                  </a:lnTo>
                  <a:lnTo>
                    <a:pt x="882" y="978"/>
                  </a:lnTo>
                  <a:lnTo>
                    <a:pt x="884" y="955"/>
                  </a:lnTo>
                  <a:lnTo>
                    <a:pt x="884" y="954"/>
                  </a:lnTo>
                  <a:lnTo>
                    <a:pt x="886" y="940"/>
                  </a:lnTo>
                  <a:lnTo>
                    <a:pt x="887" y="939"/>
                  </a:lnTo>
                  <a:lnTo>
                    <a:pt x="889" y="926"/>
                  </a:lnTo>
                  <a:lnTo>
                    <a:pt x="889" y="926"/>
                  </a:lnTo>
                  <a:lnTo>
                    <a:pt x="891" y="907"/>
                  </a:lnTo>
                  <a:lnTo>
                    <a:pt x="891" y="907"/>
                  </a:lnTo>
                  <a:lnTo>
                    <a:pt x="893" y="895"/>
                  </a:lnTo>
                  <a:lnTo>
                    <a:pt x="893" y="894"/>
                  </a:lnTo>
                  <a:lnTo>
                    <a:pt x="895" y="884"/>
                  </a:lnTo>
                  <a:lnTo>
                    <a:pt x="895" y="884"/>
                  </a:lnTo>
                  <a:lnTo>
                    <a:pt x="897" y="875"/>
                  </a:lnTo>
                  <a:lnTo>
                    <a:pt x="897" y="875"/>
                  </a:lnTo>
                  <a:lnTo>
                    <a:pt x="899" y="872"/>
                  </a:lnTo>
                  <a:lnTo>
                    <a:pt x="899" y="872"/>
                  </a:lnTo>
                  <a:lnTo>
                    <a:pt x="900" y="871"/>
                  </a:lnTo>
                  <a:lnTo>
                    <a:pt x="901" y="872"/>
                  </a:lnTo>
                  <a:lnTo>
                    <a:pt x="903" y="877"/>
                  </a:lnTo>
                  <a:lnTo>
                    <a:pt x="903" y="877"/>
                  </a:lnTo>
                  <a:lnTo>
                    <a:pt x="905" y="884"/>
                  </a:lnTo>
                  <a:lnTo>
                    <a:pt x="905" y="885"/>
                  </a:lnTo>
                  <a:lnTo>
                    <a:pt x="907" y="895"/>
                  </a:lnTo>
                  <a:lnTo>
                    <a:pt x="907" y="895"/>
                  </a:lnTo>
                  <a:lnTo>
                    <a:pt x="909" y="912"/>
                  </a:lnTo>
                  <a:lnTo>
                    <a:pt x="909" y="913"/>
                  </a:lnTo>
                  <a:lnTo>
                    <a:pt x="911" y="929"/>
                  </a:lnTo>
                  <a:lnTo>
                    <a:pt x="911" y="930"/>
                  </a:lnTo>
                  <a:lnTo>
                    <a:pt x="913" y="946"/>
                  </a:lnTo>
                  <a:lnTo>
                    <a:pt x="913" y="946"/>
                  </a:lnTo>
                  <a:lnTo>
                    <a:pt x="915" y="968"/>
                  </a:lnTo>
                  <a:lnTo>
                    <a:pt x="916" y="969"/>
                  </a:lnTo>
                  <a:lnTo>
                    <a:pt x="917" y="993"/>
                  </a:lnTo>
                  <a:lnTo>
                    <a:pt x="918" y="994"/>
                  </a:lnTo>
                  <a:lnTo>
                    <a:pt x="920" y="1012"/>
                  </a:lnTo>
                  <a:lnTo>
                    <a:pt x="920" y="1013"/>
                  </a:lnTo>
                  <a:lnTo>
                    <a:pt x="922" y="1024"/>
                  </a:lnTo>
                  <a:lnTo>
                    <a:pt x="922" y="1025"/>
                  </a:lnTo>
                  <a:lnTo>
                    <a:pt x="924" y="1039"/>
                  </a:lnTo>
                  <a:lnTo>
                    <a:pt x="924" y="1039"/>
                  </a:lnTo>
                  <a:lnTo>
                    <a:pt x="926" y="1053"/>
                  </a:lnTo>
                  <a:lnTo>
                    <a:pt x="926" y="1054"/>
                  </a:lnTo>
                  <a:lnTo>
                    <a:pt x="928" y="1063"/>
                  </a:lnTo>
                  <a:lnTo>
                    <a:pt x="928" y="1063"/>
                  </a:lnTo>
                  <a:lnTo>
                    <a:pt x="930" y="1072"/>
                  </a:lnTo>
                  <a:lnTo>
                    <a:pt x="930" y="1072"/>
                  </a:lnTo>
                  <a:lnTo>
                    <a:pt x="932" y="1077"/>
                  </a:lnTo>
                  <a:lnTo>
                    <a:pt x="932" y="1077"/>
                  </a:lnTo>
                  <a:lnTo>
                    <a:pt x="934" y="1083"/>
                  </a:lnTo>
                  <a:lnTo>
                    <a:pt x="934" y="1083"/>
                  </a:lnTo>
                  <a:lnTo>
                    <a:pt x="936" y="1088"/>
                  </a:lnTo>
                  <a:lnTo>
                    <a:pt x="936" y="1088"/>
                  </a:lnTo>
                  <a:lnTo>
                    <a:pt x="938" y="1089"/>
                  </a:lnTo>
                  <a:lnTo>
                    <a:pt x="938" y="1089"/>
                  </a:lnTo>
                  <a:lnTo>
                    <a:pt x="940" y="1094"/>
                  </a:lnTo>
                  <a:lnTo>
                    <a:pt x="940" y="1094"/>
                  </a:lnTo>
                  <a:lnTo>
                    <a:pt x="942" y="1097"/>
                  </a:lnTo>
                  <a:lnTo>
                    <a:pt x="942" y="1097"/>
                  </a:lnTo>
                  <a:lnTo>
                    <a:pt x="944" y="1096"/>
                  </a:lnTo>
                  <a:lnTo>
                    <a:pt x="944" y="1097"/>
                  </a:lnTo>
                  <a:lnTo>
                    <a:pt x="946" y="1102"/>
                  </a:lnTo>
                  <a:lnTo>
                    <a:pt x="947" y="1102"/>
                  </a:lnTo>
                  <a:lnTo>
                    <a:pt x="949" y="1098"/>
                  </a:lnTo>
                  <a:lnTo>
                    <a:pt x="950" y="1096"/>
                  </a:lnTo>
                  <a:lnTo>
                    <a:pt x="951" y="1098"/>
                  </a:lnTo>
                  <a:lnTo>
                    <a:pt x="951" y="1099"/>
                  </a:lnTo>
                  <a:lnTo>
                    <a:pt x="953" y="1107"/>
                  </a:lnTo>
                  <a:lnTo>
                    <a:pt x="953" y="1108"/>
                  </a:lnTo>
                  <a:lnTo>
                    <a:pt x="955" y="1105"/>
                  </a:lnTo>
                  <a:lnTo>
                    <a:pt x="955" y="1105"/>
                  </a:lnTo>
                  <a:lnTo>
                    <a:pt x="957" y="1108"/>
                  </a:lnTo>
                  <a:lnTo>
                    <a:pt x="957" y="1109"/>
                  </a:lnTo>
                  <a:lnTo>
                    <a:pt x="959" y="1117"/>
                  </a:lnTo>
                  <a:lnTo>
                    <a:pt x="959" y="1118"/>
                  </a:lnTo>
                  <a:lnTo>
                    <a:pt x="961" y="1116"/>
                  </a:lnTo>
                  <a:lnTo>
                    <a:pt x="961" y="1116"/>
                  </a:lnTo>
                  <a:lnTo>
                    <a:pt x="963" y="1119"/>
                  </a:lnTo>
                  <a:lnTo>
                    <a:pt x="963" y="1119"/>
                  </a:lnTo>
                  <a:lnTo>
                    <a:pt x="965" y="1128"/>
                  </a:lnTo>
                  <a:lnTo>
                    <a:pt x="965" y="1128"/>
                  </a:lnTo>
                  <a:lnTo>
                    <a:pt x="967" y="1131"/>
                  </a:lnTo>
                  <a:lnTo>
                    <a:pt x="967" y="1131"/>
                  </a:lnTo>
                  <a:lnTo>
                    <a:pt x="969" y="1127"/>
                  </a:lnTo>
                  <a:lnTo>
                    <a:pt x="969" y="1127"/>
                  </a:lnTo>
                  <a:lnTo>
                    <a:pt x="971" y="1123"/>
                  </a:lnTo>
                  <a:lnTo>
                    <a:pt x="971" y="1123"/>
                  </a:lnTo>
                  <a:lnTo>
                    <a:pt x="973" y="1130"/>
                  </a:lnTo>
                  <a:lnTo>
                    <a:pt x="973" y="1131"/>
                  </a:lnTo>
                  <a:lnTo>
                    <a:pt x="975" y="1136"/>
                  </a:lnTo>
                  <a:lnTo>
                    <a:pt x="975" y="1136"/>
                  </a:lnTo>
                  <a:lnTo>
                    <a:pt x="977" y="1132"/>
                  </a:lnTo>
                  <a:lnTo>
                    <a:pt x="978" y="1131"/>
                  </a:lnTo>
                  <a:lnTo>
                    <a:pt x="979" y="1130"/>
                  </a:lnTo>
                  <a:lnTo>
                    <a:pt x="980" y="1131"/>
                  </a:lnTo>
                  <a:lnTo>
                    <a:pt x="982" y="1133"/>
                  </a:lnTo>
                  <a:lnTo>
                    <a:pt x="982" y="1133"/>
                  </a:lnTo>
                  <a:lnTo>
                    <a:pt x="984" y="1134"/>
                  </a:lnTo>
                  <a:lnTo>
                    <a:pt x="984" y="1134"/>
                  </a:lnTo>
                  <a:lnTo>
                    <a:pt x="986" y="1135"/>
                  </a:lnTo>
                  <a:lnTo>
                    <a:pt x="986" y="1135"/>
                  </a:lnTo>
                  <a:lnTo>
                    <a:pt x="988" y="1135"/>
                  </a:lnTo>
                  <a:lnTo>
                    <a:pt x="988" y="1136"/>
                  </a:lnTo>
                  <a:lnTo>
                    <a:pt x="989" y="1137"/>
                  </a:lnTo>
                  <a:lnTo>
                    <a:pt x="990" y="1136"/>
                  </a:lnTo>
                  <a:lnTo>
                    <a:pt x="992" y="1133"/>
                  </a:lnTo>
                  <a:lnTo>
                    <a:pt x="992" y="1132"/>
                  </a:lnTo>
                  <a:lnTo>
                    <a:pt x="993" y="1131"/>
                  </a:lnTo>
                  <a:lnTo>
                    <a:pt x="994" y="1132"/>
                  </a:lnTo>
                  <a:lnTo>
                    <a:pt x="996" y="1137"/>
                  </a:lnTo>
                  <a:lnTo>
                    <a:pt x="996" y="1137"/>
                  </a:lnTo>
                  <a:lnTo>
                    <a:pt x="998" y="1140"/>
                  </a:lnTo>
                  <a:lnTo>
                    <a:pt x="998" y="1140"/>
                  </a:lnTo>
                  <a:lnTo>
                    <a:pt x="1000" y="1141"/>
                  </a:lnTo>
                  <a:lnTo>
                    <a:pt x="1000" y="1141"/>
                  </a:lnTo>
                  <a:lnTo>
                    <a:pt x="1002" y="1136"/>
                  </a:lnTo>
                  <a:lnTo>
                    <a:pt x="1002" y="1136"/>
                  </a:lnTo>
                  <a:lnTo>
                    <a:pt x="1004" y="1133"/>
                  </a:lnTo>
                  <a:lnTo>
                    <a:pt x="1004" y="1133"/>
                  </a:lnTo>
                  <a:lnTo>
                    <a:pt x="1006" y="1137"/>
                  </a:lnTo>
                  <a:lnTo>
                    <a:pt x="1006" y="1138"/>
                  </a:lnTo>
                  <a:lnTo>
                    <a:pt x="1008" y="1141"/>
                  </a:lnTo>
                  <a:lnTo>
                    <a:pt x="1009" y="1141"/>
                  </a:lnTo>
                  <a:lnTo>
                    <a:pt x="1010" y="1141"/>
                  </a:lnTo>
                  <a:lnTo>
                    <a:pt x="1011" y="1141"/>
                  </a:lnTo>
                  <a:lnTo>
                    <a:pt x="1013" y="1138"/>
                  </a:lnTo>
                  <a:lnTo>
                    <a:pt x="1013" y="1137"/>
                  </a:lnTo>
                  <a:lnTo>
                    <a:pt x="1015" y="1133"/>
                  </a:lnTo>
                  <a:lnTo>
                    <a:pt x="1015" y="1133"/>
                  </a:lnTo>
                  <a:lnTo>
                    <a:pt x="1017" y="1132"/>
                  </a:lnTo>
                  <a:lnTo>
                    <a:pt x="1017" y="1132"/>
                  </a:lnTo>
                  <a:lnTo>
                    <a:pt x="1019" y="1133"/>
                  </a:lnTo>
                  <a:lnTo>
                    <a:pt x="1019" y="1133"/>
                  </a:lnTo>
                  <a:lnTo>
                    <a:pt x="1021" y="1135"/>
                  </a:lnTo>
                  <a:lnTo>
                    <a:pt x="1021" y="1135"/>
                  </a:lnTo>
                  <a:lnTo>
                    <a:pt x="1023" y="1130"/>
                  </a:lnTo>
                  <a:lnTo>
                    <a:pt x="1023" y="1130"/>
                  </a:lnTo>
                  <a:lnTo>
                    <a:pt x="1025" y="1125"/>
                  </a:lnTo>
                  <a:lnTo>
                    <a:pt x="1025" y="1125"/>
                  </a:lnTo>
                  <a:lnTo>
                    <a:pt x="1027" y="1129"/>
                  </a:lnTo>
                  <a:lnTo>
                    <a:pt x="1028" y="1130"/>
                  </a:lnTo>
                  <a:lnTo>
                    <a:pt x="1029" y="1128"/>
                  </a:lnTo>
                  <a:lnTo>
                    <a:pt x="1029" y="1128"/>
                  </a:lnTo>
                  <a:lnTo>
                    <a:pt x="1031" y="1126"/>
                  </a:lnTo>
                  <a:lnTo>
                    <a:pt x="1031" y="1126"/>
                  </a:lnTo>
                  <a:lnTo>
                    <a:pt x="1033" y="1127"/>
                  </a:lnTo>
                  <a:lnTo>
                    <a:pt x="1033" y="1126"/>
                  </a:lnTo>
                  <a:lnTo>
                    <a:pt x="1035" y="1121"/>
                  </a:lnTo>
                  <a:lnTo>
                    <a:pt x="1036" y="1120"/>
                  </a:lnTo>
                  <a:lnTo>
                    <a:pt x="1037" y="1123"/>
                  </a:lnTo>
                  <a:lnTo>
                    <a:pt x="1038" y="1123"/>
                  </a:lnTo>
                  <a:lnTo>
                    <a:pt x="1039" y="1126"/>
                  </a:lnTo>
                  <a:lnTo>
                    <a:pt x="1040" y="1126"/>
                  </a:lnTo>
                  <a:lnTo>
                    <a:pt x="1042" y="1120"/>
                  </a:lnTo>
                  <a:lnTo>
                    <a:pt x="1042" y="1120"/>
                  </a:lnTo>
                  <a:lnTo>
                    <a:pt x="1044" y="1117"/>
                  </a:lnTo>
                  <a:lnTo>
                    <a:pt x="1044" y="1117"/>
                  </a:lnTo>
                  <a:lnTo>
                    <a:pt x="1046" y="1115"/>
                  </a:lnTo>
                  <a:lnTo>
                    <a:pt x="1046" y="1115"/>
                  </a:lnTo>
                  <a:lnTo>
                    <a:pt x="1048" y="1114"/>
                  </a:lnTo>
                  <a:lnTo>
                    <a:pt x="1048" y="1114"/>
                  </a:lnTo>
                  <a:lnTo>
                    <a:pt x="1050" y="1114"/>
                  </a:lnTo>
                  <a:lnTo>
                    <a:pt x="1050" y="1113"/>
                  </a:lnTo>
                  <a:lnTo>
                    <a:pt x="1052" y="1110"/>
                  </a:lnTo>
                  <a:lnTo>
                    <a:pt x="1052" y="1110"/>
                  </a:lnTo>
                  <a:lnTo>
                    <a:pt x="1054" y="1104"/>
                  </a:lnTo>
                  <a:lnTo>
                    <a:pt x="1054" y="1104"/>
                  </a:lnTo>
                  <a:lnTo>
                    <a:pt x="1056" y="1096"/>
                  </a:lnTo>
                  <a:lnTo>
                    <a:pt x="1056" y="1096"/>
                  </a:lnTo>
                  <a:lnTo>
                    <a:pt x="1058" y="1092"/>
                  </a:lnTo>
                  <a:lnTo>
                    <a:pt x="1058" y="1092"/>
                  </a:lnTo>
                  <a:lnTo>
                    <a:pt x="1060" y="1091"/>
                  </a:lnTo>
                  <a:lnTo>
                    <a:pt x="1060" y="1091"/>
                  </a:lnTo>
                  <a:lnTo>
                    <a:pt x="1062" y="1084"/>
                  </a:lnTo>
                  <a:lnTo>
                    <a:pt x="1062" y="1084"/>
                  </a:lnTo>
                  <a:lnTo>
                    <a:pt x="1064" y="1079"/>
                  </a:lnTo>
                  <a:lnTo>
                    <a:pt x="1064" y="1079"/>
                  </a:lnTo>
                  <a:lnTo>
                    <a:pt x="1066" y="1074"/>
                  </a:lnTo>
                  <a:lnTo>
                    <a:pt x="1066" y="1074"/>
                  </a:lnTo>
                  <a:lnTo>
                    <a:pt x="1068" y="1067"/>
                  </a:lnTo>
                  <a:lnTo>
                    <a:pt x="1069" y="1067"/>
                  </a:lnTo>
                  <a:lnTo>
                    <a:pt x="1071" y="1062"/>
                  </a:lnTo>
                  <a:lnTo>
                    <a:pt x="1071" y="1062"/>
                  </a:lnTo>
                  <a:lnTo>
                    <a:pt x="1073" y="1056"/>
                  </a:lnTo>
                  <a:lnTo>
                    <a:pt x="1073" y="1056"/>
                  </a:lnTo>
                  <a:lnTo>
                    <a:pt x="1075" y="1051"/>
                  </a:lnTo>
                  <a:lnTo>
                    <a:pt x="1075" y="1051"/>
                  </a:lnTo>
                  <a:lnTo>
                    <a:pt x="1077" y="1045"/>
                  </a:lnTo>
                  <a:lnTo>
                    <a:pt x="1077" y="1044"/>
                  </a:lnTo>
                  <a:lnTo>
                    <a:pt x="1079" y="1031"/>
                  </a:lnTo>
                  <a:lnTo>
                    <a:pt x="1079" y="1030"/>
                  </a:lnTo>
                  <a:lnTo>
                    <a:pt x="1081" y="1020"/>
                  </a:lnTo>
                  <a:lnTo>
                    <a:pt x="1081" y="1019"/>
                  </a:lnTo>
                  <a:lnTo>
                    <a:pt x="1083" y="1016"/>
                  </a:lnTo>
                  <a:lnTo>
                    <a:pt x="1083" y="1015"/>
                  </a:lnTo>
                  <a:lnTo>
                    <a:pt x="1085" y="1008"/>
                  </a:lnTo>
                  <a:lnTo>
                    <a:pt x="1085" y="1008"/>
                  </a:lnTo>
                  <a:lnTo>
                    <a:pt x="1087" y="993"/>
                  </a:lnTo>
                  <a:lnTo>
                    <a:pt x="1087" y="992"/>
                  </a:lnTo>
                  <a:lnTo>
                    <a:pt x="1089" y="976"/>
                  </a:lnTo>
                  <a:lnTo>
                    <a:pt x="1089" y="976"/>
                  </a:lnTo>
                  <a:lnTo>
                    <a:pt x="1091" y="965"/>
                  </a:lnTo>
                  <a:lnTo>
                    <a:pt x="1091" y="964"/>
                  </a:lnTo>
                  <a:lnTo>
                    <a:pt x="1093" y="953"/>
                  </a:lnTo>
                  <a:lnTo>
                    <a:pt x="1093" y="953"/>
                  </a:lnTo>
                  <a:lnTo>
                    <a:pt x="1095" y="940"/>
                  </a:lnTo>
                  <a:lnTo>
                    <a:pt x="1095" y="940"/>
                  </a:lnTo>
                  <a:lnTo>
                    <a:pt x="1097" y="925"/>
                  </a:lnTo>
                  <a:lnTo>
                    <a:pt x="1097" y="925"/>
                  </a:lnTo>
                  <a:lnTo>
                    <a:pt x="1099" y="910"/>
                  </a:lnTo>
                  <a:lnTo>
                    <a:pt x="1100" y="909"/>
                  </a:lnTo>
                  <a:lnTo>
                    <a:pt x="1102" y="897"/>
                  </a:lnTo>
                  <a:lnTo>
                    <a:pt x="1102" y="897"/>
                  </a:lnTo>
                  <a:lnTo>
                    <a:pt x="1104" y="883"/>
                  </a:lnTo>
                  <a:lnTo>
                    <a:pt x="1104" y="882"/>
                  </a:lnTo>
                  <a:lnTo>
                    <a:pt x="1106" y="867"/>
                  </a:lnTo>
                  <a:lnTo>
                    <a:pt x="1106" y="866"/>
                  </a:lnTo>
                  <a:lnTo>
                    <a:pt x="1108" y="848"/>
                  </a:lnTo>
                  <a:lnTo>
                    <a:pt x="1108" y="847"/>
                  </a:lnTo>
                  <a:lnTo>
                    <a:pt x="1110" y="827"/>
                  </a:lnTo>
                  <a:lnTo>
                    <a:pt x="1110" y="827"/>
                  </a:lnTo>
                  <a:lnTo>
                    <a:pt x="1112" y="814"/>
                  </a:lnTo>
                  <a:lnTo>
                    <a:pt x="1112" y="813"/>
                  </a:lnTo>
                  <a:lnTo>
                    <a:pt x="1114" y="792"/>
                  </a:lnTo>
                  <a:lnTo>
                    <a:pt x="1114" y="791"/>
                  </a:lnTo>
                  <a:lnTo>
                    <a:pt x="1116" y="763"/>
                  </a:lnTo>
                  <a:lnTo>
                    <a:pt x="1116" y="762"/>
                  </a:lnTo>
                  <a:lnTo>
                    <a:pt x="1118" y="744"/>
                  </a:lnTo>
                  <a:lnTo>
                    <a:pt x="1118" y="743"/>
                  </a:lnTo>
                  <a:lnTo>
                    <a:pt x="1120" y="719"/>
                  </a:lnTo>
                  <a:lnTo>
                    <a:pt x="1120" y="718"/>
                  </a:lnTo>
                  <a:lnTo>
                    <a:pt x="1122" y="686"/>
                  </a:lnTo>
                  <a:lnTo>
                    <a:pt x="1122" y="685"/>
                  </a:lnTo>
                  <a:lnTo>
                    <a:pt x="1124" y="656"/>
                  </a:lnTo>
                  <a:lnTo>
                    <a:pt x="1124" y="655"/>
                  </a:lnTo>
                  <a:lnTo>
                    <a:pt x="1126" y="623"/>
                  </a:lnTo>
                  <a:lnTo>
                    <a:pt x="1126" y="621"/>
                  </a:lnTo>
                  <a:lnTo>
                    <a:pt x="1128" y="585"/>
                  </a:lnTo>
                  <a:lnTo>
                    <a:pt x="1128" y="584"/>
                  </a:lnTo>
                  <a:lnTo>
                    <a:pt x="1130" y="548"/>
                  </a:lnTo>
                  <a:lnTo>
                    <a:pt x="1131" y="546"/>
                  </a:lnTo>
                  <a:lnTo>
                    <a:pt x="1133" y="510"/>
                  </a:lnTo>
                  <a:lnTo>
                    <a:pt x="1133" y="508"/>
                  </a:lnTo>
                  <a:lnTo>
                    <a:pt x="1135" y="474"/>
                  </a:lnTo>
                  <a:lnTo>
                    <a:pt x="1135" y="472"/>
                  </a:lnTo>
                  <a:lnTo>
                    <a:pt x="1137" y="439"/>
                  </a:lnTo>
                  <a:lnTo>
                    <a:pt x="1137" y="438"/>
                  </a:lnTo>
                  <a:lnTo>
                    <a:pt x="1139" y="403"/>
                  </a:lnTo>
                  <a:lnTo>
                    <a:pt x="1139" y="401"/>
                  </a:lnTo>
                  <a:lnTo>
                    <a:pt x="1141" y="364"/>
                  </a:lnTo>
                  <a:lnTo>
                    <a:pt x="1141" y="362"/>
                  </a:lnTo>
                  <a:lnTo>
                    <a:pt x="1143" y="328"/>
                  </a:lnTo>
                  <a:lnTo>
                    <a:pt x="1143" y="327"/>
                  </a:lnTo>
                  <a:lnTo>
                    <a:pt x="1145" y="302"/>
                  </a:lnTo>
                  <a:lnTo>
                    <a:pt x="1145" y="301"/>
                  </a:lnTo>
                  <a:lnTo>
                    <a:pt x="1147" y="280"/>
                  </a:lnTo>
                  <a:lnTo>
                    <a:pt x="1147" y="280"/>
                  </a:lnTo>
                  <a:lnTo>
                    <a:pt x="1149" y="266"/>
                  </a:lnTo>
                  <a:lnTo>
                    <a:pt x="1149" y="266"/>
                  </a:lnTo>
                  <a:lnTo>
                    <a:pt x="1151" y="261"/>
                  </a:lnTo>
                  <a:lnTo>
                    <a:pt x="1152" y="260"/>
                  </a:lnTo>
                  <a:lnTo>
                    <a:pt x="1153" y="262"/>
                  </a:lnTo>
                  <a:lnTo>
                    <a:pt x="1153" y="262"/>
                  </a:lnTo>
                  <a:lnTo>
                    <a:pt x="1155" y="281"/>
                  </a:lnTo>
                  <a:lnTo>
                    <a:pt x="1155" y="282"/>
                  </a:lnTo>
                  <a:lnTo>
                    <a:pt x="1157" y="315"/>
                  </a:lnTo>
                  <a:lnTo>
                    <a:pt x="1157" y="316"/>
                  </a:lnTo>
                  <a:lnTo>
                    <a:pt x="1159" y="352"/>
                  </a:lnTo>
                  <a:lnTo>
                    <a:pt x="1159" y="353"/>
                  </a:lnTo>
                  <a:lnTo>
                    <a:pt x="1161" y="395"/>
                  </a:lnTo>
                  <a:lnTo>
                    <a:pt x="1162" y="397"/>
                  </a:lnTo>
                  <a:lnTo>
                    <a:pt x="1164" y="450"/>
                  </a:lnTo>
                  <a:lnTo>
                    <a:pt x="1164" y="452"/>
                  </a:lnTo>
                  <a:lnTo>
                    <a:pt x="1166" y="511"/>
                  </a:lnTo>
                  <a:lnTo>
                    <a:pt x="1166" y="514"/>
                  </a:lnTo>
                  <a:lnTo>
                    <a:pt x="1168" y="574"/>
                  </a:lnTo>
                  <a:lnTo>
                    <a:pt x="1168" y="577"/>
                  </a:lnTo>
                  <a:lnTo>
                    <a:pt x="1170" y="635"/>
                  </a:lnTo>
                  <a:lnTo>
                    <a:pt x="1170" y="638"/>
                  </a:lnTo>
                  <a:lnTo>
                    <a:pt x="1172" y="695"/>
                  </a:lnTo>
                  <a:lnTo>
                    <a:pt x="1172" y="697"/>
                  </a:lnTo>
                  <a:lnTo>
                    <a:pt x="1174" y="754"/>
                  </a:lnTo>
                  <a:lnTo>
                    <a:pt x="1174" y="757"/>
                  </a:lnTo>
                  <a:lnTo>
                    <a:pt x="1176" y="810"/>
                  </a:lnTo>
                  <a:lnTo>
                    <a:pt x="1176" y="812"/>
                  </a:lnTo>
                  <a:lnTo>
                    <a:pt x="1178" y="858"/>
                  </a:lnTo>
                  <a:lnTo>
                    <a:pt x="1178" y="860"/>
                  </a:lnTo>
                  <a:lnTo>
                    <a:pt x="1180" y="897"/>
                  </a:lnTo>
                  <a:lnTo>
                    <a:pt x="1180" y="898"/>
                  </a:lnTo>
                  <a:lnTo>
                    <a:pt x="1182" y="927"/>
                  </a:lnTo>
                  <a:lnTo>
                    <a:pt x="1182" y="929"/>
                  </a:lnTo>
                  <a:lnTo>
                    <a:pt x="1184" y="953"/>
                  </a:lnTo>
                  <a:lnTo>
                    <a:pt x="1184" y="954"/>
                  </a:lnTo>
                  <a:lnTo>
                    <a:pt x="1186" y="977"/>
                  </a:lnTo>
                  <a:lnTo>
                    <a:pt x="1186" y="977"/>
                  </a:lnTo>
                  <a:lnTo>
                    <a:pt x="1188" y="996"/>
                  </a:lnTo>
                  <a:lnTo>
                    <a:pt x="1188" y="997"/>
                  </a:lnTo>
                  <a:lnTo>
                    <a:pt x="1190" y="1008"/>
                  </a:lnTo>
                  <a:lnTo>
                    <a:pt x="1191" y="1009"/>
                  </a:lnTo>
                  <a:lnTo>
                    <a:pt x="1192" y="1018"/>
                  </a:lnTo>
                  <a:lnTo>
                    <a:pt x="1193" y="1019"/>
                  </a:lnTo>
                  <a:lnTo>
                    <a:pt x="1195" y="1033"/>
                  </a:lnTo>
                  <a:lnTo>
                    <a:pt x="1195" y="1033"/>
                  </a:lnTo>
                  <a:lnTo>
                    <a:pt x="1197" y="1042"/>
                  </a:lnTo>
                  <a:lnTo>
                    <a:pt x="1197" y="1043"/>
                  </a:lnTo>
                  <a:lnTo>
                    <a:pt x="1199" y="1040"/>
                  </a:lnTo>
                  <a:lnTo>
                    <a:pt x="1200" y="1039"/>
                  </a:lnTo>
                  <a:lnTo>
                    <a:pt x="1201" y="1041"/>
                  </a:lnTo>
                  <a:lnTo>
                    <a:pt x="1201" y="1041"/>
                  </a:lnTo>
                  <a:lnTo>
                    <a:pt x="1203" y="1048"/>
                  </a:lnTo>
                  <a:lnTo>
                    <a:pt x="1204" y="1049"/>
                  </a:lnTo>
                  <a:lnTo>
                    <a:pt x="1205" y="1048"/>
                  </a:lnTo>
                  <a:lnTo>
                    <a:pt x="1205" y="1048"/>
                  </a:lnTo>
                  <a:lnTo>
                    <a:pt x="1206" y="1046"/>
                  </a:lnTo>
                  <a:lnTo>
                    <a:pt x="1207" y="1046"/>
                  </a:lnTo>
                  <a:lnTo>
                    <a:pt x="1209" y="1049"/>
                  </a:lnTo>
                  <a:lnTo>
                    <a:pt x="1209" y="1049"/>
                  </a:lnTo>
                  <a:lnTo>
                    <a:pt x="1211" y="1044"/>
                  </a:lnTo>
                  <a:lnTo>
                    <a:pt x="1211" y="1044"/>
                  </a:lnTo>
                  <a:lnTo>
                    <a:pt x="1213" y="1036"/>
                  </a:lnTo>
                  <a:lnTo>
                    <a:pt x="1213" y="1036"/>
                  </a:lnTo>
                  <a:lnTo>
                    <a:pt x="1215" y="1027"/>
                  </a:lnTo>
                  <a:lnTo>
                    <a:pt x="1215" y="1026"/>
                  </a:lnTo>
                  <a:lnTo>
                    <a:pt x="1217" y="1018"/>
                  </a:lnTo>
                  <a:lnTo>
                    <a:pt x="1217" y="1018"/>
                  </a:lnTo>
                  <a:lnTo>
                    <a:pt x="1219" y="1016"/>
                  </a:lnTo>
                  <a:lnTo>
                    <a:pt x="1219" y="1016"/>
                  </a:lnTo>
                  <a:lnTo>
                    <a:pt x="1221" y="1007"/>
                  </a:lnTo>
                  <a:lnTo>
                    <a:pt x="1222" y="1007"/>
                  </a:lnTo>
                  <a:lnTo>
                    <a:pt x="1224" y="995"/>
                  </a:lnTo>
                  <a:lnTo>
                    <a:pt x="1224" y="995"/>
                  </a:lnTo>
                  <a:lnTo>
                    <a:pt x="1226" y="987"/>
                  </a:lnTo>
                  <a:lnTo>
                    <a:pt x="1226" y="987"/>
                  </a:lnTo>
                  <a:lnTo>
                    <a:pt x="1228" y="977"/>
                  </a:lnTo>
                  <a:lnTo>
                    <a:pt x="1228" y="976"/>
                  </a:lnTo>
                  <a:lnTo>
                    <a:pt x="1230" y="966"/>
                  </a:lnTo>
                  <a:lnTo>
                    <a:pt x="1230" y="966"/>
                  </a:lnTo>
                  <a:lnTo>
                    <a:pt x="1232" y="956"/>
                  </a:lnTo>
                  <a:lnTo>
                    <a:pt x="1232" y="956"/>
                  </a:lnTo>
                  <a:lnTo>
                    <a:pt x="1234" y="950"/>
                  </a:lnTo>
                  <a:lnTo>
                    <a:pt x="1234" y="949"/>
                  </a:lnTo>
                  <a:lnTo>
                    <a:pt x="1236" y="948"/>
                  </a:lnTo>
                  <a:lnTo>
                    <a:pt x="1236" y="948"/>
                  </a:lnTo>
                  <a:lnTo>
                    <a:pt x="1238" y="942"/>
                  </a:lnTo>
                  <a:lnTo>
                    <a:pt x="1238" y="942"/>
                  </a:lnTo>
                  <a:lnTo>
                    <a:pt x="1240" y="937"/>
                  </a:lnTo>
                  <a:lnTo>
                    <a:pt x="1240" y="937"/>
                  </a:lnTo>
                  <a:lnTo>
                    <a:pt x="1242" y="936"/>
                  </a:lnTo>
                  <a:lnTo>
                    <a:pt x="1242" y="935"/>
                  </a:lnTo>
                  <a:lnTo>
                    <a:pt x="1244" y="935"/>
                  </a:lnTo>
                  <a:lnTo>
                    <a:pt x="1244" y="935"/>
                  </a:lnTo>
                  <a:lnTo>
                    <a:pt x="1246" y="941"/>
                  </a:lnTo>
                  <a:lnTo>
                    <a:pt x="1246" y="942"/>
                  </a:lnTo>
                  <a:lnTo>
                    <a:pt x="1248" y="948"/>
                  </a:lnTo>
                  <a:lnTo>
                    <a:pt x="1249" y="948"/>
                  </a:lnTo>
                  <a:lnTo>
                    <a:pt x="1250" y="948"/>
                  </a:lnTo>
                  <a:lnTo>
                    <a:pt x="1250" y="948"/>
                  </a:lnTo>
                  <a:lnTo>
                    <a:pt x="1252" y="951"/>
                  </a:lnTo>
                  <a:lnTo>
                    <a:pt x="1253" y="952"/>
                  </a:lnTo>
                  <a:lnTo>
                    <a:pt x="1255" y="962"/>
                  </a:lnTo>
                  <a:lnTo>
                    <a:pt x="1255" y="962"/>
                  </a:lnTo>
                  <a:lnTo>
                    <a:pt x="1257" y="971"/>
                  </a:lnTo>
                  <a:lnTo>
                    <a:pt x="1257" y="971"/>
                  </a:lnTo>
                  <a:lnTo>
                    <a:pt x="1259" y="976"/>
                  </a:lnTo>
                  <a:lnTo>
                    <a:pt x="1259" y="976"/>
                  </a:lnTo>
                  <a:lnTo>
                    <a:pt x="1261" y="981"/>
                  </a:lnTo>
                  <a:lnTo>
                    <a:pt x="1261" y="981"/>
                  </a:lnTo>
                  <a:lnTo>
                    <a:pt x="1263" y="990"/>
                  </a:lnTo>
                  <a:lnTo>
                    <a:pt x="1263" y="990"/>
                  </a:lnTo>
                  <a:lnTo>
                    <a:pt x="1265" y="996"/>
                  </a:lnTo>
                  <a:lnTo>
                    <a:pt x="1265" y="997"/>
                  </a:lnTo>
                  <a:lnTo>
                    <a:pt x="1267" y="1000"/>
                  </a:lnTo>
                  <a:lnTo>
                    <a:pt x="1267" y="1000"/>
                  </a:lnTo>
                  <a:lnTo>
                    <a:pt x="1269" y="1009"/>
                  </a:lnTo>
                  <a:lnTo>
                    <a:pt x="1269" y="1010"/>
                  </a:lnTo>
                  <a:lnTo>
                    <a:pt x="1271" y="1023"/>
                  </a:lnTo>
                  <a:lnTo>
                    <a:pt x="1271" y="1023"/>
                  </a:lnTo>
                  <a:lnTo>
                    <a:pt x="1273" y="1034"/>
                  </a:lnTo>
                  <a:lnTo>
                    <a:pt x="1273" y="1034"/>
                  </a:lnTo>
                  <a:lnTo>
                    <a:pt x="1275" y="1044"/>
                  </a:lnTo>
                  <a:lnTo>
                    <a:pt x="1275" y="1044"/>
                  </a:lnTo>
                  <a:lnTo>
                    <a:pt x="1277" y="1052"/>
                  </a:lnTo>
                  <a:lnTo>
                    <a:pt x="1277" y="1052"/>
                  </a:lnTo>
                  <a:lnTo>
                    <a:pt x="1279" y="1060"/>
                  </a:lnTo>
                  <a:lnTo>
                    <a:pt x="1279" y="1061"/>
                  </a:lnTo>
                  <a:lnTo>
                    <a:pt x="1281" y="1071"/>
                  </a:lnTo>
                  <a:lnTo>
                    <a:pt x="1281" y="1072"/>
                  </a:lnTo>
                  <a:lnTo>
                    <a:pt x="1283" y="1081"/>
                  </a:lnTo>
                  <a:lnTo>
                    <a:pt x="1284" y="1082"/>
                  </a:lnTo>
                  <a:lnTo>
                    <a:pt x="1286" y="1089"/>
                  </a:lnTo>
                  <a:lnTo>
                    <a:pt x="1286" y="1089"/>
                  </a:lnTo>
                  <a:lnTo>
                    <a:pt x="1288" y="1097"/>
                  </a:lnTo>
                  <a:lnTo>
                    <a:pt x="1288" y="1098"/>
                  </a:lnTo>
                  <a:lnTo>
                    <a:pt x="1290" y="1101"/>
                  </a:lnTo>
                  <a:lnTo>
                    <a:pt x="1290" y="1101"/>
                  </a:lnTo>
                  <a:lnTo>
                    <a:pt x="1292" y="1104"/>
                  </a:lnTo>
                  <a:lnTo>
                    <a:pt x="1292" y="1104"/>
                  </a:lnTo>
                  <a:lnTo>
                    <a:pt x="1294" y="1110"/>
                  </a:lnTo>
                  <a:lnTo>
                    <a:pt x="1294" y="1110"/>
                  </a:lnTo>
                  <a:lnTo>
                    <a:pt x="1296" y="1108"/>
                  </a:lnTo>
                  <a:lnTo>
                    <a:pt x="1297" y="1107"/>
                  </a:lnTo>
                  <a:lnTo>
                    <a:pt x="1298" y="1109"/>
                  </a:lnTo>
                  <a:lnTo>
                    <a:pt x="1298" y="1110"/>
                  </a:lnTo>
                  <a:lnTo>
                    <a:pt x="1300" y="1120"/>
                  </a:lnTo>
                  <a:lnTo>
                    <a:pt x="1300" y="1120"/>
                  </a:lnTo>
                  <a:lnTo>
                    <a:pt x="1301" y="1122"/>
                  </a:lnTo>
                  <a:lnTo>
                    <a:pt x="1303" y="1120"/>
                  </a:lnTo>
                  <a:lnTo>
                    <a:pt x="1304" y="1122"/>
                  </a:lnTo>
                  <a:lnTo>
                    <a:pt x="1304" y="1122"/>
                  </a:lnTo>
                  <a:lnTo>
                    <a:pt x="1306" y="1131"/>
                  </a:lnTo>
                  <a:lnTo>
                    <a:pt x="1307" y="1132"/>
                  </a:lnTo>
                  <a:lnTo>
                    <a:pt x="1308" y="1129"/>
                  </a:lnTo>
                  <a:lnTo>
                    <a:pt x="1308" y="1129"/>
                  </a:lnTo>
                  <a:lnTo>
                    <a:pt x="1310" y="1123"/>
                  </a:lnTo>
                  <a:lnTo>
                    <a:pt x="1311" y="1123"/>
                  </a:lnTo>
                  <a:lnTo>
                    <a:pt x="1312" y="1125"/>
                  </a:lnTo>
                  <a:lnTo>
                    <a:pt x="1313" y="1126"/>
                  </a:lnTo>
                  <a:lnTo>
                    <a:pt x="1314" y="1125"/>
                  </a:lnTo>
                  <a:lnTo>
                    <a:pt x="1315" y="1124"/>
                  </a:lnTo>
                  <a:lnTo>
                    <a:pt x="1317" y="1120"/>
                  </a:lnTo>
                  <a:lnTo>
                    <a:pt x="1317" y="1120"/>
                  </a:lnTo>
                  <a:lnTo>
                    <a:pt x="1319" y="1121"/>
                  </a:lnTo>
                  <a:lnTo>
                    <a:pt x="1319" y="1122"/>
                  </a:lnTo>
                  <a:lnTo>
                    <a:pt x="1321" y="1124"/>
                  </a:lnTo>
                  <a:lnTo>
                    <a:pt x="1321" y="1124"/>
                  </a:lnTo>
                  <a:lnTo>
                    <a:pt x="1323" y="1122"/>
                  </a:lnTo>
                  <a:lnTo>
                    <a:pt x="1323" y="1122"/>
                  </a:lnTo>
                  <a:lnTo>
                    <a:pt x="1325" y="1121"/>
                  </a:lnTo>
                  <a:lnTo>
                    <a:pt x="1325" y="1121"/>
                  </a:lnTo>
                  <a:lnTo>
                    <a:pt x="1327" y="1122"/>
                  </a:lnTo>
                  <a:lnTo>
                    <a:pt x="1327" y="1123"/>
                  </a:lnTo>
                  <a:lnTo>
                    <a:pt x="1329" y="1128"/>
                  </a:lnTo>
                  <a:lnTo>
                    <a:pt x="1329" y="1128"/>
                  </a:lnTo>
                  <a:lnTo>
                    <a:pt x="1331" y="1131"/>
                  </a:lnTo>
                  <a:lnTo>
                    <a:pt x="1331" y="1130"/>
                  </a:lnTo>
                  <a:lnTo>
                    <a:pt x="1333" y="1125"/>
                  </a:lnTo>
                  <a:lnTo>
                    <a:pt x="1334" y="1125"/>
                  </a:lnTo>
                  <a:lnTo>
                    <a:pt x="1335" y="1128"/>
                  </a:lnTo>
                  <a:lnTo>
                    <a:pt x="1335" y="1128"/>
                  </a:lnTo>
                  <a:lnTo>
                    <a:pt x="1337" y="1135"/>
                  </a:lnTo>
                  <a:lnTo>
                    <a:pt x="1337" y="1135"/>
                  </a:lnTo>
                  <a:lnTo>
                    <a:pt x="1339" y="1130"/>
                  </a:lnTo>
                  <a:lnTo>
                    <a:pt x="1339" y="1130"/>
                  </a:lnTo>
                  <a:lnTo>
                    <a:pt x="1341" y="1127"/>
                  </a:lnTo>
                  <a:lnTo>
                    <a:pt x="1341" y="1128"/>
                  </a:lnTo>
                  <a:lnTo>
                    <a:pt x="1343" y="1133"/>
                  </a:lnTo>
                  <a:lnTo>
                    <a:pt x="1344" y="1134"/>
                  </a:lnTo>
                  <a:lnTo>
                    <a:pt x="1346" y="1131"/>
                  </a:lnTo>
                  <a:lnTo>
                    <a:pt x="1347" y="1130"/>
                  </a:lnTo>
                  <a:lnTo>
                    <a:pt x="1348" y="1131"/>
                  </a:lnTo>
                  <a:lnTo>
                    <a:pt x="1348" y="1132"/>
                  </a:lnTo>
                  <a:lnTo>
                    <a:pt x="1350" y="1136"/>
                  </a:lnTo>
                  <a:lnTo>
                    <a:pt x="1350" y="1137"/>
                  </a:lnTo>
                  <a:lnTo>
                    <a:pt x="1352" y="1135"/>
                  </a:lnTo>
                  <a:lnTo>
                    <a:pt x="1352" y="1135"/>
                  </a:lnTo>
                  <a:lnTo>
                    <a:pt x="1354" y="1133"/>
                  </a:lnTo>
                  <a:lnTo>
                    <a:pt x="1354" y="1133"/>
                  </a:lnTo>
                  <a:lnTo>
                    <a:pt x="1356" y="1133"/>
                  </a:lnTo>
                  <a:lnTo>
                    <a:pt x="1356" y="1134"/>
                  </a:lnTo>
                  <a:lnTo>
                    <a:pt x="1358" y="1137"/>
                  </a:lnTo>
                  <a:lnTo>
                    <a:pt x="1358" y="1137"/>
                  </a:lnTo>
                  <a:lnTo>
                    <a:pt x="1360" y="1141"/>
                  </a:lnTo>
                  <a:lnTo>
                    <a:pt x="1360" y="1141"/>
                  </a:lnTo>
                  <a:lnTo>
                    <a:pt x="1362" y="1139"/>
                  </a:lnTo>
                  <a:lnTo>
                    <a:pt x="1362" y="1139"/>
                  </a:lnTo>
                  <a:lnTo>
                    <a:pt x="1364" y="1136"/>
                  </a:lnTo>
                  <a:lnTo>
                    <a:pt x="1364" y="1136"/>
                  </a:lnTo>
                  <a:lnTo>
                    <a:pt x="1366" y="1137"/>
                  </a:lnTo>
                  <a:lnTo>
                    <a:pt x="1367" y="1137"/>
                  </a:lnTo>
                  <a:lnTo>
                    <a:pt x="1368" y="1137"/>
                  </a:lnTo>
                  <a:lnTo>
                    <a:pt x="1368" y="1137"/>
                  </a:lnTo>
                  <a:lnTo>
                    <a:pt x="1370" y="1137"/>
                  </a:lnTo>
                  <a:lnTo>
                    <a:pt x="1371" y="1137"/>
                  </a:lnTo>
                  <a:lnTo>
                    <a:pt x="1372" y="1137"/>
                  </a:lnTo>
                  <a:lnTo>
                    <a:pt x="1372" y="1137"/>
                  </a:lnTo>
                  <a:lnTo>
                    <a:pt x="1374" y="1136"/>
                  </a:lnTo>
                  <a:lnTo>
                    <a:pt x="1375" y="1136"/>
                  </a:lnTo>
                  <a:lnTo>
                    <a:pt x="1377" y="1138"/>
                  </a:lnTo>
                  <a:lnTo>
                    <a:pt x="1378" y="1138"/>
                  </a:lnTo>
                  <a:lnTo>
                    <a:pt x="1379" y="1138"/>
                  </a:lnTo>
                  <a:lnTo>
                    <a:pt x="1379" y="1138"/>
                  </a:lnTo>
                  <a:lnTo>
                    <a:pt x="1381" y="1135"/>
                  </a:lnTo>
                  <a:lnTo>
                    <a:pt x="1381" y="1135"/>
                  </a:lnTo>
                  <a:lnTo>
                    <a:pt x="1383" y="1139"/>
                  </a:lnTo>
                  <a:lnTo>
                    <a:pt x="1383" y="1139"/>
                  </a:lnTo>
                  <a:lnTo>
                    <a:pt x="1385" y="1141"/>
                  </a:lnTo>
                  <a:lnTo>
                    <a:pt x="1385" y="1141"/>
                  </a:lnTo>
                  <a:lnTo>
                    <a:pt x="1387" y="1139"/>
                  </a:lnTo>
                  <a:lnTo>
                    <a:pt x="1388" y="1139"/>
                  </a:lnTo>
                  <a:lnTo>
                    <a:pt x="1389" y="1139"/>
                  </a:lnTo>
                  <a:lnTo>
                    <a:pt x="1389" y="1139"/>
                  </a:lnTo>
                  <a:lnTo>
                    <a:pt x="1391" y="1137"/>
                  </a:lnTo>
                  <a:lnTo>
                    <a:pt x="1391" y="1137"/>
                  </a:lnTo>
                  <a:lnTo>
                    <a:pt x="1393" y="1132"/>
                  </a:lnTo>
                  <a:lnTo>
                    <a:pt x="1393" y="1132"/>
                  </a:lnTo>
                  <a:lnTo>
                    <a:pt x="1395" y="1135"/>
                  </a:lnTo>
                  <a:lnTo>
                    <a:pt x="1395" y="1135"/>
                  </a:lnTo>
                  <a:lnTo>
                    <a:pt x="1397" y="1140"/>
                  </a:lnTo>
                  <a:lnTo>
                    <a:pt x="1397" y="1140"/>
                  </a:lnTo>
                  <a:lnTo>
                    <a:pt x="1399" y="1143"/>
                  </a:lnTo>
                  <a:lnTo>
                    <a:pt x="1399" y="1143"/>
                  </a:lnTo>
                  <a:lnTo>
                    <a:pt x="1401" y="1140"/>
                  </a:lnTo>
                  <a:lnTo>
                    <a:pt x="1401" y="1140"/>
                  </a:lnTo>
                  <a:lnTo>
                    <a:pt x="1403" y="1137"/>
                  </a:lnTo>
                  <a:lnTo>
                    <a:pt x="1403" y="1137"/>
                  </a:lnTo>
                  <a:lnTo>
                    <a:pt x="1405" y="1139"/>
                  </a:lnTo>
                  <a:lnTo>
                    <a:pt x="1406" y="1140"/>
                  </a:lnTo>
                  <a:lnTo>
                    <a:pt x="1408" y="1139"/>
                  </a:lnTo>
                  <a:lnTo>
                    <a:pt x="1408" y="1139"/>
                  </a:lnTo>
                  <a:lnTo>
                    <a:pt x="1410" y="1137"/>
                  </a:lnTo>
                  <a:lnTo>
                    <a:pt x="1410" y="1137"/>
                  </a:lnTo>
                  <a:lnTo>
                    <a:pt x="1411" y="1138"/>
                  </a:lnTo>
                  <a:lnTo>
                    <a:pt x="1412" y="1138"/>
                  </a:lnTo>
                  <a:lnTo>
                    <a:pt x="1414" y="1135"/>
                  </a:lnTo>
                  <a:lnTo>
                    <a:pt x="1414" y="1135"/>
                  </a:lnTo>
                  <a:lnTo>
                    <a:pt x="1416" y="1134"/>
                  </a:lnTo>
                  <a:lnTo>
                    <a:pt x="1416" y="1134"/>
                  </a:lnTo>
                  <a:lnTo>
                    <a:pt x="1418" y="1133"/>
                  </a:lnTo>
                  <a:lnTo>
                    <a:pt x="1419" y="1132"/>
                  </a:lnTo>
                  <a:lnTo>
                    <a:pt x="1420" y="1133"/>
                  </a:lnTo>
                  <a:lnTo>
                    <a:pt x="1420" y="1133"/>
                  </a:lnTo>
                  <a:lnTo>
                    <a:pt x="1422" y="1137"/>
                  </a:lnTo>
                  <a:lnTo>
                    <a:pt x="1422" y="1137"/>
                  </a:lnTo>
                  <a:lnTo>
                    <a:pt x="1424" y="1133"/>
                  </a:lnTo>
                  <a:lnTo>
                    <a:pt x="1424" y="1133"/>
                  </a:lnTo>
                  <a:lnTo>
                    <a:pt x="1426" y="1130"/>
                  </a:lnTo>
                  <a:lnTo>
                    <a:pt x="1426" y="1131"/>
                  </a:lnTo>
                  <a:lnTo>
                    <a:pt x="1428" y="1137"/>
                  </a:lnTo>
                  <a:lnTo>
                    <a:pt x="1428" y="1137"/>
                  </a:lnTo>
                  <a:lnTo>
                    <a:pt x="1429" y="1138"/>
                  </a:lnTo>
                  <a:lnTo>
                    <a:pt x="1430" y="1138"/>
                  </a:lnTo>
                  <a:lnTo>
                    <a:pt x="1432" y="1136"/>
                  </a:lnTo>
                  <a:lnTo>
                    <a:pt x="1433" y="1136"/>
                  </a:lnTo>
                  <a:lnTo>
                    <a:pt x="1434" y="1136"/>
                  </a:lnTo>
                  <a:lnTo>
                    <a:pt x="1435" y="1135"/>
                  </a:lnTo>
                  <a:lnTo>
                    <a:pt x="1436" y="1132"/>
                  </a:lnTo>
                  <a:lnTo>
                    <a:pt x="1437" y="1132"/>
                  </a:lnTo>
                  <a:lnTo>
                    <a:pt x="1439" y="1133"/>
                  </a:lnTo>
                  <a:lnTo>
                    <a:pt x="1439" y="1133"/>
                  </a:lnTo>
                  <a:lnTo>
                    <a:pt x="1441" y="1135"/>
                  </a:lnTo>
                  <a:lnTo>
                    <a:pt x="1441" y="1135"/>
                  </a:lnTo>
                  <a:lnTo>
                    <a:pt x="1443" y="1138"/>
                  </a:lnTo>
                  <a:lnTo>
                    <a:pt x="1443" y="1138"/>
                  </a:lnTo>
                  <a:lnTo>
                    <a:pt x="1445" y="1142"/>
                  </a:lnTo>
                  <a:lnTo>
                    <a:pt x="1445" y="1142"/>
                  </a:lnTo>
                  <a:lnTo>
                    <a:pt x="1447" y="1138"/>
                  </a:lnTo>
                  <a:lnTo>
                    <a:pt x="1448" y="1137"/>
                  </a:lnTo>
                  <a:lnTo>
                    <a:pt x="1449" y="1138"/>
                  </a:lnTo>
                  <a:lnTo>
                    <a:pt x="1449" y="1138"/>
                  </a:lnTo>
                  <a:lnTo>
                    <a:pt x="1451" y="1141"/>
                  </a:lnTo>
                  <a:lnTo>
                    <a:pt x="1451" y="1141"/>
                  </a:lnTo>
                  <a:lnTo>
                    <a:pt x="1453" y="1138"/>
                  </a:lnTo>
                  <a:lnTo>
                    <a:pt x="1453" y="1138"/>
                  </a:lnTo>
                  <a:lnTo>
                    <a:pt x="1455" y="1142"/>
                  </a:lnTo>
                  <a:lnTo>
                    <a:pt x="1455" y="1143"/>
                  </a:lnTo>
                  <a:lnTo>
                    <a:pt x="1457" y="1146"/>
                  </a:lnTo>
                  <a:lnTo>
                    <a:pt x="1457" y="1146"/>
                  </a:lnTo>
                  <a:lnTo>
                    <a:pt x="1459" y="1141"/>
                  </a:lnTo>
                  <a:lnTo>
                    <a:pt x="1459" y="1141"/>
                  </a:lnTo>
                  <a:lnTo>
                    <a:pt x="1461" y="1139"/>
                  </a:lnTo>
                  <a:lnTo>
                    <a:pt x="1461" y="1139"/>
                  </a:lnTo>
                  <a:lnTo>
                    <a:pt x="1463" y="1143"/>
                  </a:lnTo>
                  <a:lnTo>
                    <a:pt x="1463" y="1143"/>
                  </a:lnTo>
                  <a:lnTo>
                    <a:pt x="1465" y="1145"/>
                  </a:lnTo>
                  <a:lnTo>
                    <a:pt x="1466" y="1145"/>
                  </a:lnTo>
                  <a:lnTo>
                    <a:pt x="1468" y="1142"/>
                  </a:lnTo>
                  <a:lnTo>
                    <a:pt x="1468" y="1142"/>
                  </a:lnTo>
                  <a:lnTo>
                    <a:pt x="1469" y="1139"/>
                  </a:lnTo>
                  <a:lnTo>
                    <a:pt x="1470" y="1139"/>
                  </a:lnTo>
                  <a:lnTo>
                    <a:pt x="1472" y="1141"/>
                  </a:lnTo>
                  <a:lnTo>
                    <a:pt x="1472" y="1141"/>
                  </a:lnTo>
                  <a:lnTo>
                    <a:pt x="1474" y="1140"/>
                  </a:lnTo>
                  <a:lnTo>
                    <a:pt x="1474" y="1140"/>
                  </a:lnTo>
                  <a:lnTo>
                    <a:pt x="1476" y="1142"/>
                  </a:lnTo>
                  <a:lnTo>
                    <a:pt x="1477" y="1142"/>
                  </a:lnTo>
                  <a:lnTo>
                    <a:pt x="1478" y="1142"/>
                  </a:lnTo>
                  <a:lnTo>
                    <a:pt x="1478" y="1141"/>
                  </a:lnTo>
                  <a:lnTo>
                    <a:pt x="1480" y="1137"/>
                  </a:lnTo>
                  <a:lnTo>
                    <a:pt x="1480" y="1137"/>
                  </a:lnTo>
                  <a:lnTo>
                    <a:pt x="1481" y="1136"/>
                  </a:lnTo>
                  <a:lnTo>
                    <a:pt x="1482" y="1136"/>
                  </a:lnTo>
                  <a:lnTo>
                    <a:pt x="1483" y="1136"/>
                  </a:lnTo>
                  <a:lnTo>
                    <a:pt x="1485" y="1136"/>
                  </a:lnTo>
                  <a:lnTo>
                    <a:pt x="1486" y="1136"/>
                  </a:lnTo>
                  <a:lnTo>
                    <a:pt x="1486" y="1137"/>
                  </a:lnTo>
                  <a:lnTo>
                    <a:pt x="1488" y="1141"/>
                  </a:lnTo>
                  <a:lnTo>
                    <a:pt x="1488" y="1141"/>
                  </a:lnTo>
                  <a:lnTo>
                    <a:pt x="1490" y="1143"/>
                  </a:lnTo>
                  <a:lnTo>
                    <a:pt x="1490" y="1143"/>
                  </a:lnTo>
                  <a:lnTo>
                    <a:pt x="1492" y="1141"/>
                  </a:lnTo>
                  <a:lnTo>
                    <a:pt x="1492" y="1141"/>
                  </a:lnTo>
                  <a:lnTo>
                    <a:pt x="1493" y="1140"/>
                  </a:lnTo>
                  <a:lnTo>
                    <a:pt x="1494" y="1140"/>
                  </a:lnTo>
                  <a:lnTo>
                    <a:pt x="1496" y="1142"/>
                  </a:lnTo>
                  <a:lnTo>
                    <a:pt x="1497" y="1142"/>
                  </a:lnTo>
                  <a:lnTo>
                    <a:pt x="1499" y="1145"/>
                  </a:lnTo>
                  <a:lnTo>
                    <a:pt x="1499" y="1145"/>
                  </a:lnTo>
                  <a:lnTo>
                    <a:pt x="1501" y="1142"/>
                  </a:lnTo>
                  <a:lnTo>
                    <a:pt x="1501" y="1142"/>
                  </a:lnTo>
                  <a:lnTo>
                    <a:pt x="1503" y="1138"/>
                  </a:lnTo>
                  <a:lnTo>
                    <a:pt x="1503" y="1138"/>
                  </a:lnTo>
                  <a:lnTo>
                    <a:pt x="1505" y="1143"/>
                  </a:lnTo>
                  <a:lnTo>
                    <a:pt x="1505" y="1144"/>
                  </a:lnTo>
                  <a:lnTo>
                    <a:pt x="1507" y="1148"/>
                  </a:lnTo>
                  <a:lnTo>
                    <a:pt x="1507" y="1148"/>
                  </a:lnTo>
                  <a:lnTo>
                    <a:pt x="1509" y="1147"/>
                  </a:lnTo>
                  <a:lnTo>
                    <a:pt x="1509" y="1146"/>
                  </a:lnTo>
                  <a:lnTo>
                    <a:pt x="1511" y="1144"/>
                  </a:lnTo>
                  <a:lnTo>
                    <a:pt x="1511" y="1144"/>
                  </a:lnTo>
                  <a:lnTo>
                    <a:pt x="1513" y="1137"/>
                  </a:lnTo>
                  <a:lnTo>
                    <a:pt x="1513" y="1137"/>
                  </a:lnTo>
                  <a:lnTo>
                    <a:pt x="1514" y="1134"/>
                  </a:lnTo>
                  <a:lnTo>
                    <a:pt x="1515" y="1134"/>
                  </a:lnTo>
                  <a:lnTo>
                    <a:pt x="1517" y="1141"/>
                  </a:lnTo>
                  <a:lnTo>
                    <a:pt x="1517" y="1142"/>
                  </a:lnTo>
                  <a:lnTo>
                    <a:pt x="1518" y="1143"/>
                  </a:lnTo>
                  <a:lnTo>
                    <a:pt x="1519" y="1142"/>
                  </a:lnTo>
                  <a:lnTo>
                    <a:pt x="1521" y="1137"/>
                  </a:lnTo>
                  <a:lnTo>
                    <a:pt x="1522" y="1137"/>
                  </a:lnTo>
                  <a:lnTo>
                    <a:pt x="1523" y="1138"/>
                  </a:lnTo>
                  <a:lnTo>
                    <a:pt x="1523" y="1138"/>
                  </a:lnTo>
                  <a:lnTo>
                    <a:pt x="1525" y="1140"/>
                  </a:lnTo>
                  <a:lnTo>
                    <a:pt x="1527" y="1139"/>
                  </a:lnTo>
                  <a:lnTo>
                    <a:pt x="1527" y="1140"/>
                  </a:lnTo>
                  <a:lnTo>
                    <a:pt x="1528" y="1140"/>
                  </a:lnTo>
                  <a:lnTo>
                    <a:pt x="1530" y="1142"/>
                  </a:lnTo>
                  <a:lnTo>
                    <a:pt x="1530" y="1142"/>
                  </a:lnTo>
                  <a:lnTo>
                    <a:pt x="1532" y="1141"/>
                  </a:lnTo>
                  <a:lnTo>
                    <a:pt x="1532" y="1140"/>
                  </a:lnTo>
                  <a:lnTo>
                    <a:pt x="1534" y="1137"/>
                  </a:lnTo>
                  <a:lnTo>
                    <a:pt x="1535" y="1136"/>
                  </a:lnTo>
                  <a:lnTo>
                    <a:pt x="1536" y="1137"/>
                  </a:lnTo>
                  <a:lnTo>
                    <a:pt x="1536" y="1137"/>
                  </a:lnTo>
                  <a:lnTo>
                    <a:pt x="1538" y="1141"/>
                  </a:lnTo>
                  <a:lnTo>
                    <a:pt x="1538" y="1142"/>
                  </a:lnTo>
                  <a:lnTo>
                    <a:pt x="1539" y="1143"/>
                  </a:lnTo>
                  <a:lnTo>
                    <a:pt x="1540" y="1142"/>
                  </a:lnTo>
                  <a:lnTo>
                    <a:pt x="1542" y="1141"/>
                  </a:lnTo>
                  <a:lnTo>
                    <a:pt x="1542" y="1141"/>
                  </a:lnTo>
                  <a:lnTo>
                    <a:pt x="1544" y="1142"/>
                  </a:lnTo>
                  <a:lnTo>
                    <a:pt x="1545" y="1142"/>
                  </a:lnTo>
                  <a:lnTo>
                    <a:pt x="1546" y="1141"/>
                  </a:lnTo>
                  <a:lnTo>
                    <a:pt x="1546" y="1141"/>
                  </a:lnTo>
                  <a:lnTo>
                    <a:pt x="1548" y="1138"/>
                  </a:lnTo>
                  <a:lnTo>
                    <a:pt x="1548" y="1138"/>
                  </a:lnTo>
                  <a:lnTo>
                    <a:pt x="1550" y="1136"/>
                  </a:lnTo>
                  <a:lnTo>
                    <a:pt x="1550" y="1136"/>
                  </a:lnTo>
                  <a:lnTo>
                    <a:pt x="1552" y="1133"/>
                  </a:lnTo>
                  <a:lnTo>
                    <a:pt x="1552" y="1133"/>
                  </a:lnTo>
                  <a:lnTo>
                    <a:pt x="1554" y="1131"/>
                  </a:lnTo>
                  <a:lnTo>
                    <a:pt x="1555" y="1131"/>
                  </a:lnTo>
                  <a:lnTo>
                    <a:pt x="1556" y="1132"/>
                  </a:lnTo>
                  <a:lnTo>
                    <a:pt x="1557" y="1132"/>
                  </a:lnTo>
                  <a:lnTo>
                    <a:pt x="1558" y="1134"/>
                  </a:lnTo>
                  <a:lnTo>
                    <a:pt x="1559" y="1135"/>
                  </a:lnTo>
                  <a:lnTo>
                    <a:pt x="1561" y="1134"/>
                  </a:lnTo>
                  <a:lnTo>
                    <a:pt x="1561" y="1133"/>
                  </a:lnTo>
                  <a:lnTo>
                    <a:pt x="1563" y="1130"/>
                  </a:lnTo>
                  <a:lnTo>
                    <a:pt x="1563" y="1130"/>
                  </a:lnTo>
                  <a:lnTo>
                    <a:pt x="1564" y="1129"/>
                  </a:lnTo>
                  <a:lnTo>
                    <a:pt x="1565" y="1129"/>
                  </a:lnTo>
                  <a:lnTo>
                    <a:pt x="1566" y="1130"/>
                  </a:lnTo>
                  <a:lnTo>
                    <a:pt x="1567" y="1130"/>
                  </a:lnTo>
                  <a:lnTo>
                    <a:pt x="1568" y="1129"/>
                  </a:lnTo>
                  <a:lnTo>
                    <a:pt x="1569" y="1129"/>
                  </a:lnTo>
                  <a:lnTo>
                    <a:pt x="1571" y="1130"/>
                  </a:lnTo>
                  <a:lnTo>
                    <a:pt x="1571" y="1130"/>
                  </a:lnTo>
                  <a:lnTo>
                    <a:pt x="1573" y="1128"/>
                  </a:lnTo>
                  <a:lnTo>
                    <a:pt x="1573" y="1128"/>
                  </a:lnTo>
                  <a:lnTo>
                    <a:pt x="1575" y="1126"/>
                  </a:lnTo>
                  <a:lnTo>
                    <a:pt x="1575" y="1126"/>
                  </a:lnTo>
                  <a:lnTo>
                    <a:pt x="1577" y="1127"/>
                  </a:lnTo>
                  <a:lnTo>
                    <a:pt x="1577" y="1127"/>
                  </a:lnTo>
                  <a:lnTo>
                    <a:pt x="1579" y="1129"/>
                  </a:lnTo>
                  <a:lnTo>
                    <a:pt x="1579" y="1130"/>
                  </a:lnTo>
                  <a:lnTo>
                    <a:pt x="1580" y="1130"/>
                  </a:lnTo>
                  <a:lnTo>
                    <a:pt x="1581" y="1130"/>
                  </a:lnTo>
                  <a:lnTo>
                    <a:pt x="1583" y="1123"/>
                  </a:lnTo>
                  <a:lnTo>
                    <a:pt x="1583" y="1123"/>
                  </a:lnTo>
                  <a:lnTo>
                    <a:pt x="1585" y="1117"/>
                  </a:lnTo>
                  <a:lnTo>
                    <a:pt x="1585" y="1117"/>
                  </a:lnTo>
                  <a:lnTo>
                    <a:pt x="1587" y="1116"/>
                  </a:lnTo>
                  <a:lnTo>
                    <a:pt x="1588" y="1116"/>
                  </a:lnTo>
                  <a:lnTo>
                    <a:pt x="1590" y="1111"/>
                  </a:lnTo>
                  <a:lnTo>
                    <a:pt x="1590" y="1111"/>
                  </a:lnTo>
                  <a:lnTo>
                    <a:pt x="1592" y="1106"/>
                  </a:lnTo>
                  <a:lnTo>
                    <a:pt x="1592" y="1106"/>
                  </a:lnTo>
                  <a:lnTo>
                    <a:pt x="1594" y="1102"/>
                  </a:lnTo>
                  <a:lnTo>
                    <a:pt x="1594" y="1101"/>
                  </a:lnTo>
                  <a:lnTo>
                    <a:pt x="1596" y="1088"/>
                  </a:lnTo>
                  <a:lnTo>
                    <a:pt x="1596" y="1088"/>
                  </a:lnTo>
                  <a:lnTo>
                    <a:pt x="1598" y="1071"/>
                  </a:lnTo>
                  <a:lnTo>
                    <a:pt x="1598" y="1070"/>
                  </a:lnTo>
                  <a:lnTo>
                    <a:pt x="1600" y="1048"/>
                  </a:lnTo>
                  <a:lnTo>
                    <a:pt x="1600" y="1047"/>
                  </a:lnTo>
                  <a:lnTo>
                    <a:pt x="1602" y="1015"/>
                  </a:lnTo>
                  <a:lnTo>
                    <a:pt x="1602" y="1013"/>
                  </a:lnTo>
                  <a:lnTo>
                    <a:pt x="1604" y="970"/>
                  </a:lnTo>
                  <a:lnTo>
                    <a:pt x="1604" y="968"/>
                  </a:lnTo>
                  <a:lnTo>
                    <a:pt x="1606" y="913"/>
                  </a:lnTo>
                  <a:lnTo>
                    <a:pt x="1606" y="911"/>
                  </a:lnTo>
                  <a:lnTo>
                    <a:pt x="1608" y="842"/>
                  </a:lnTo>
                  <a:lnTo>
                    <a:pt x="1608" y="838"/>
                  </a:lnTo>
                  <a:lnTo>
                    <a:pt x="1610" y="748"/>
                  </a:lnTo>
                  <a:lnTo>
                    <a:pt x="1610" y="744"/>
                  </a:lnTo>
                  <a:lnTo>
                    <a:pt x="1612" y="635"/>
                  </a:lnTo>
                  <a:lnTo>
                    <a:pt x="1612" y="630"/>
                  </a:lnTo>
                  <a:lnTo>
                    <a:pt x="1614" y="505"/>
                  </a:lnTo>
                  <a:lnTo>
                    <a:pt x="1614" y="500"/>
                  </a:lnTo>
                  <a:lnTo>
                    <a:pt x="1616" y="363"/>
                  </a:lnTo>
                  <a:lnTo>
                    <a:pt x="1616" y="357"/>
                  </a:lnTo>
                  <a:lnTo>
                    <a:pt x="1618" y="227"/>
                  </a:lnTo>
                  <a:lnTo>
                    <a:pt x="1619" y="222"/>
                  </a:lnTo>
                  <a:lnTo>
                    <a:pt x="1621" y="107"/>
                  </a:lnTo>
                  <a:lnTo>
                    <a:pt x="1621" y="103"/>
                  </a:lnTo>
                  <a:lnTo>
                    <a:pt x="1623" y="23"/>
                  </a:lnTo>
                  <a:lnTo>
                    <a:pt x="1623" y="21"/>
                  </a:lnTo>
                  <a:lnTo>
                    <a:pt x="1624" y="0"/>
                  </a:lnTo>
                  <a:lnTo>
                    <a:pt x="1625" y="1"/>
                  </a:lnTo>
                  <a:lnTo>
                    <a:pt x="1627" y="41"/>
                  </a:lnTo>
                  <a:lnTo>
                    <a:pt x="1627" y="44"/>
                  </a:lnTo>
                  <a:lnTo>
                    <a:pt x="1629" y="148"/>
                  </a:lnTo>
                  <a:lnTo>
                    <a:pt x="1629" y="154"/>
                  </a:lnTo>
                  <a:lnTo>
                    <a:pt x="1631" y="308"/>
                  </a:lnTo>
                  <a:lnTo>
                    <a:pt x="1631" y="315"/>
                  </a:lnTo>
                  <a:lnTo>
                    <a:pt x="1633" y="481"/>
                  </a:lnTo>
                  <a:lnTo>
                    <a:pt x="1633" y="488"/>
                  </a:lnTo>
                  <a:lnTo>
                    <a:pt x="1635" y="651"/>
                  </a:lnTo>
                  <a:lnTo>
                    <a:pt x="1635" y="657"/>
                  </a:lnTo>
                  <a:lnTo>
                    <a:pt x="1637" y="798"/>
                  </a:lnTo>
                  <a:lnTo>
                    <a:pt x="1637" y="803"/>
                  </a:lnTo>
                  <a:lnTo>
                    <a:pt x="1639" y="904"/>
                  </a:lnTo>
                  <a:lnTo>
                    <a:pt x="1639" y="908"/>
                  </a:lnTo>
                  <a:lnTo>
                    <a:pt x="1641" y="982"/>
                  </a:lnTo>
                  <a:lnTo>
                    <a:pt x="1641" y="984"/>
                  </a:lnTo>
                  <a:lnTo>
                    <a:pt x="1643" y="1027"/>
                  </a:lnTo>
                  <a:lnTo>
                    <a:pt x="1643" y="1028"/>
                  </a:lnTo>
                  <a:lnTo>
                    <a:pt x="1645" y="1052"/>
                  </a:lnTo>
                  <a:lnTo>
                    <a:pt x="1645" y="1053"/>
                  </a:lnTo>
                  <a:lnTo>
                    <a:pt x="1647" y="1072"/>
                  </a:lnTo>
                  <a:lnTo>
                    <a:pt x="1647" y="1073"/>
                  </a:lnTo>
                  <a:lnTo>
                    <a:pt x="1649" y="1081"/>
                  </a:lnTo>
                  <a:lnTo>
                    <a:pt x="1650" y="1081"/>
                  </a:lnTo>
                  <a:lnTo>
                    <a:pt x="1652" y="1089"/>
                  </a:lnTo>
                  <a:lnTo>
                    <a:pt x="1652" y="1089"/>
                  </a:lnTo>
                  <a:lnTo>
                    <a:pt x="1654" y="1096"/>
                  </a:lnTo>
                  <a:lnTo>
                    <a:pt x="1654" y="1096"/>
                  </a:lnTo>
                  <a:lnTo>
                    <a:pt x="1654" y="1096"/>
                  </a:lnTo>
                  <a:lnTo>
                    <a:pt x="1656" y="1096"/>
                  </a:lnTo>
                  <a:lnTo>
                    <a:pt x="1658" y="1101"/>
                  </a:lnTo>
                  <a:lnTo>
                    <a:pt x="1658" y="1101"/>
                  </a:lnTo>
                  <a:lnTo>
                    <a:pt x="1660" y="1106"/>
                  </a:lnTo>
                  <a:lnTo>
                    <a:pt x="1660" y="1106"/>
                  </a:lnTo>
                  <a:lnTo>
                    <a:pt x="1662" y="1108"/>
                  </a:lnTo>
                  <a:lnTo>
                    <a:pt x="1662" y="1108"/>
                  </a:lnTo>
                  <a:lnTo>
                    <a:pt x="1664" y="1110"/>
                  </a:lnTo>
                  <a:lnTo>
                    <a:pt x="1664" y="1110"/>
                  </a:lnTo>
                  <a:lnTo>
                    <a:pt x="1666" y="1109"/>
                  </a:lnTo>
                  <a:lnTo>
                    <a:pt x="1666" y="1109"/>
                  </a:lnTo>
                  <a:lnTo>
                    <a:pt x="1668" y="1110"/>
                  </a:lnTo>
                  <a:lnTo>
                    <a:pt x="1668" y="1110"/>
                  </a:lnTo>
                  <a:lnTo>
                    <a:pt x="1670" y="1112"/>
                  </a:lnTo>
                  <a:lnTo>
                    <a:pt x="1670" y="1112"/>
                  </a:lnTo>
                  <a:lnTo>
                    <a:pt x="1672" y="1111"/>
                  </a:lnTo>
                  <a:lnTo>
                    <a:pt x="1672" y="1111"/>
                  </a:lnTo>
                  <a:lnTo>
                    <a:pt x="1674" y="1112"/>
                  </a:lnTo>
                  <a:lnTo>
                    <a:pt x="1674" y="1113"/>
                  </a:lnTo>
                  <a:lnTo>
                    <a:pt x="1676" y="1115"/>
                  </a:lnTo>
                  <a:lnTo>
                    <a:pt x="1676" y="1115"/>
                  </a:lnTo>
                  <a:lnTo>
                    <a:pt x="1678" y="1116"/>
                  </a:lnTo>
                  <a:lnTo>
                    <a:pt x="1678" y="1116"/>
                  </a:lnTo>
                  <a:lnTo>
                    <a:pt x="1680" y="1118"/>
                  </a:lnTo>
                  <a:lnTo>
                    <a:pt x="1681" y="1118"/>
                  </a:lnTo>
                  <a:lnTo>
                    <a:pt x="1683" y="1119"/>
                  </a:lnTo>
                  <a:lnTo>
                    <a:pt x="1683" y="1119"/>
                  </a:lnTo>
                  <a:lnTo>
                    <a:pt x="1685" y="1118"/>
                  </a:lnTo>
                  <a:lnTo>
                    <a:pt x="1686" y="1118"/>
                  </a:lnTo>
                  <a:lnTo>
                    <a:pt x="1687" y="1119"/>
                  </a:lnTo>
                  <a:lnTo>
                    <a:pt x="1687" y="1119"/>
                  </a:lnTo>
                  <a:lnTo>
                    <a:pt x="1689" y="1121"/>
                  </a:lnTo>
                  <a:lnTo>
                    <a:pt x="1690" y="1121"/>
                  </a:lnTo>
                  <a:lnTo>
                    <a:pt x="1691" y="1121"/>
                  </a:lnTo>
                  <a:lnTo>
                    <a:pt x="1691" y="1121"/>
                  </a:lnTo>
                  <a:lnTo>
                    <a:pt x="1693" y="1123"/>
                  </a:lnTo>
                  <a:lnTo>
                    <a:pt x="1693" y="1123"/>
                  </a:lnTo>
                  <a:lnTo>
                    <a:pt x="1695" y="1126"/>
                  </a:lnTo>
                  <a:lnTo>
                    <a:pt x="1695" y="1125"/>
                  </a:lnTo>
                  <a:lnTo>
                    <a:pt x="1697" y="1121"/>
                  </a:lnTo>
                  <a:lnTo>
                    <a:pt x="1698" y="1120"/>
                  </a:lnTo>
                  <a:lnTo>
                    <a:pt x="1699" y="1124"/>
                  </a:lnTo>
                  <a:lnTo>
                    <a:pt x="1699" y="1125"/>
                  </a:lnTo>
                  <a:lnTo>
                    <a:pt x="1701" y="1133"/>
                  </a:lnTo>
                  <a:lnTo>
                    <a:pt x="1701" y="1133"/>
                  </a:lnTo>
                  <a:lnTo>
                    <a:pt x="1703" y="1129"/>
                  </a:lnTo>
                  <a:lnTo>
                    <a:pt x="1704" y="1128"/>
                  </a:lnTo>
                  <a:lnTo>
                    <a:pt x="1705" y="1129"/>
                  </a:lnTo>
                  <a:lnTo>
                    <a:pt x="1705" y="1130"/>
                  </a:lnTo>
                  <a:lnTo>
                    <a:pt x="1707" y="1134"/>
                  </a:lnTo>
                  <a:lnTo>
                    <a:pt x="1708" y="1134"/>
                  </a:lnTo>
                  <a:lnTo>
                    <a:pt x="1709" y="1132"/>
                  </a:lnTo>
                  <a:lnTo>
                    <a:pt x="1710" y="1131"/>
                  </a:lnTo>
                  <a:lnTo>
                    <a:pt x="1711" y="1130"/>
                  </a:lnTo>
                  <a:lnTo>
                    <a:pt x="1712" y="1130"/>
                  </a:lnTo>
                  <a:lnTo>
                    <a:pt x="1714" y="1130"/>
                  </a:lnTo>
                  <a:lnTo>
                    <a:pt x="1714" y="1130"/>
                  </a:lnTo>
                  <a:lnTo>
                    <a:pt x="1716" y="1133"/>
                  </a:lnTo>
                  <a:lnTo>
                    <a:pt x="1716" y="1133"/>
                  </a:lnTo>
                  <a:lnTo>
                    <a:pt x="1717" y="1135"/>
                  </a:lnTo>
                  <a:lnTo>
                    <a:pt x="1718" y="1135"/>
                  </a:lnTo>
                  <a:lnTo>
                    <a:pt x="1720" y="1132"/>
                  </a:lnTo>
                  <a:lnTo>
                    <a:pt x="1721" y="1131"/>
                  </a:lnTo>
                  <a:lnTo>
                    <a:pt x="1722" y="1132"/>
                  </a:lnTo>
                  <a:lnTo>
                    <a:pt x="1722" y="1132"/>
                  </a:lnTo>
                  <a:lnTo>
                    <a:pt x="1724" y="1136"/>
                  </a:lnTo>
                  <a:lnTo>
                    <a:pt x="1724" y="1136"/>
                  </a:lnTo>
                  <a:lnTo>
                    <a:pt x="1726" y="1138"/>
                  </a:lnTo>
                  <a:lnTo>
                    <a:pt x="1726" y="1138"/>
                  </a:lnTo>
                  <a:lnTo>
                    <a:pt x="1728" y="1140"/>
                  </a:lnTo>
                  <a:lnTo>
                    <a:pt x="1728" y="1140"/>
                  </a:lnTo>
                  <a:lnTo>
                    <a:pt x="1730" y="1137"/>
                  </a:lnTo>
                  <a:lnTo>
                    <a:pt x="1730" y="1136"/>
                  </a:lnTo>
                  <a:lnTo>
                    <a:pt x="1732" y="1131"/>
                  </a:lnTo>
                  <a:lnTo>
                    <a:pt x="1732" y="1131"/>
                  </a:lnTo>
                  <a:lnTo>
                    <a:pt x="1734" y="1135"/>
                  </a:lnTo>
                  <a:lnTo>
                    <a:pt x="1734" y="1135"/>
                  </a:lnTo>
                  <a:lnTo>
                    <a:pt x="1736" y="1138"/>
                  </a:lnTo>
                  <a:lnTo>
                    <a:pt x="1736" y="1138"/>
                  </a:lnTo>
                  <a:lnTo>
                    <a:pt x="1738" y="1135"/>
                  </a:lnTo>
                  <a:lnTo>
                    <a:pt x="1739" y="1135"/>
                  </a:lnTo>
                  <a:lnTo>
                    <a:pt x="1740" y="1137"/>
                  </a:lnTo>
                  <a:lnTo>
                    <a:pt x="1741" y="1138"/>
                  </a:lnTo>
                  <a:lnTo>
                    <a:pt x="1743" y="1142"/>
                  </a:lnTo>
                  <a:lnTo>
                    <a:pt x="1743" y="1142"/>
                  </a:lnTo>
                  <a:lnTo>
                    <a:pt x="1745" y="1139"/>
                  </a:lnTo>
                  <a:lnTo>
                    <a:pt x="1745" y="1139"/>
                  </a:lnTo>
                  <a:lnTo>
                    <a:pt x="1747" y="1133"/>
                  </a:lnTo>
                  <a:lnTo>
                    <a:pt x="1747" y="1133"/>
                  </a:lnTo>
                  <a:lnTo>
                    <a:pt x="1749" y="1136"/>
                  </a:lnTo>
                  <a:lnTo>
                    <a:pt x="1749" y="1136"/>
                  </a:lnTo>
                  <a:lnTo>
                    <a:pt x="1751" y="1141"/>
                  </a:lnTo>
                  <a:lnTo>
                    <a:pt x="1751" y="1142"/>
                  </a:lnTo>
                  <a:lnTo>
                    <a:pt x="1753" y="1140"/>
                  </a:lnTo>
                  <a:lnTo>
                    <a:pt x="1753" y="1139"/>
                  </a:lnTo>
                  <a:lnTo>
                    <a:pt x="1754" y="1138"/>
                  </a:lnTo>
                  <a:lnTo>
                    <a:pt x="1755" y="1139"/>
                  </a:lnTo>
                  <a:lnTo>
                    <a:pt x="1756" y="1140"/>
                  </a:lnTo>
                  <a:lnTo>
                    <a:pt x="1757" y="1139"/>
                  </a:lnTo>
                  <a:lnTo>
                    <a:pt x="1759" y="1133"/>
                  </a:lnTo>
                  <a:lnTo>
                    <a:pt x="1760" y="1132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5" y="1136"/>
                  </a:lnTo>
                  <a:lnTo>
                    <a:pt x="1766" y="1136"/>
                  </a:lnTo>
                  <a:lnTo>
                    <a:pt x="1767" y="1138"/>
                  </a:lnTo>
                  <a:lnTo>
                    <a:pt x="1767" y="1139"/>
                  </a:lnTo>
                  <a:lnTo>
                    <a:pt x="1769" y="1142"/>
                  </a:lnTo>
                  <a:lnTo>
                    <a:pt x="1769" y="1142"/>
                  </a:lnTo>
                  <a:lnTo>
                    <a:pt x="1771" y="1138"/>
                  </a:lnTo>
                  <a:lnTo>
                    <a:pt x="1772" y="1137"/>
                  </a:lnTo>
                  <a:lnTo>
                    <a:pt x="1774" y="1138"/>
                  </a:lnTo>
                  <a:lnTo>
                    <a:pt x="1774" y="1138"/>
                  </a:lnTo>
                  <a:lnTo>
                    <a:pt x="1776" y="1137"/>
                  </a:lnTo>
                  <a:lnTo>
                    <a:pt x="1776" y="1137"/>
                  </a:lnTo>
                  <a:lnTo>
                    <a:pt x="1778" y="1135"/>
                  </a:lnTo>
                  <a:lnTo>
                    <a:pt x="1778" y="1135"/>
                  </a:lnTo>
                  <a:lnTo>
                    <a:pt x="1780" y="1135"/>
                  </a:lnTo>
                  <a:lnTo>
                    <a:pt x="1780" y="1135"/>
                  </a:lnTo>
                  <a:lnTo>
                    <a:pt x="1782" y="1134"/>
                  </a:lnTo>
                  <a:lnTo>
                    <a:pt x="1782" y="1134"/>
                  </a:lnTo>
                  <a:lnTo>
                    <a:pt x="1784" y="1136"/>
                  </a:lnTo>
                  <a:lnTo>
                    <a:pt x="1784" y="1136"/>
                  </a:lnTo>
                  <a:lnTo>
                    <a:pt x="1785" y="1137"/>
                  </a:lnTo>
                  <a:lnTo>
                    <a:pt x="1786" y="1136"/>
                  </a:lnTo>
                  <a:lnTo>
                    <a:pt x="1788" y="1133"/>
                  </a:lnTo>
                  <a:lnTo>
                    <a:pt x="1788" y="1133"/>
                  </a:lnTo>
                  <a:lnTo>
                    <a:pt x="1790" y="1136"/>
                  </a:lnTo>
                  <a:lnTo>
                    <a:pt x="1790" y="1136"/>
                  </a:lnTo>
                  <a:lnTo>
                    <a:pt x="1792" y="1138"/>
                  </a:lnTo>
                  <a:lnTo>
                    <a:pt x="1792" y="1138"/>
                  </a:lnTo>
                  <a:lnTo>
                    <a:pt x="1794" y="1141"/>
                  </a:lnTo>
                  <a:lnTo>
                    <a:pt x="1795" y="1142"/>
                  </a:lnTo>
                  <a:lnTo>
                    <a:pt x="1796" y="1140"/>
                  </a:lnTo>
                  <a:lnTo>
                    <a:pt x="1796" y="1140"/>
                  </a:lnTo>
                  <a:lnTo>
                    <a:pt x="1798" y="1134"/>
                  </a:lnTo>
                  <a:lnTo>
                    <a:pt x="1799" y="1134"/>
                  </a:lnTo>
                  <a:lnTo>
                    <a:pt x="1799" y="1135"/>
                  </a:lnTo>
                </a:path>
              </a:pathLst>
            </a:custGeom>
            <a:noFill/>
            <a:ln w="28575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Rectangle 86"/>
            <p:cNvSpPr>
              <a:spLocks noChangeArrowheads="1"/>
            </p:cNvSpPr>
            <p:nvPr/>
          </p:nvSpPr>
          <p:spPr bwMode="auto">
            <a:xfrm>
              <a:off x="2283" y="18062"/>
              <a:ext cx="193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(ppm)</a:t>
              </a:r>
            </a:p>
          </p:txBody>
        </p:sp>
        <p:sp>
          <p:nvSpPr>
            <p:cNvPr id="9" name="Rectangle 87"/>
            <p:cNvSpPr>
              <a:spLocks noChangeArrowheads="1"/>
            </p:cNvSpPr>
            <p:nvPr/>
          </p:nvSpPr>
          <p:spPr bwMode="auto">
            <a:xfrm>
              <a:off x="3655" y="18005"/>
              <a:ext cx="7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20</a:t>
              </a:r>
            </a:p>
          </p:txBody>
        </p:sp>
        <p:sp>
          <p:nvSpPr>
            <p:cNvPr id="10" name="Rectangle 88"/>
            <p:cNvSpPr>
              <a:spLocks noChangeArrowheads="1"/>
            </p:cNvSpPr>
            <p:nvPr/>
          </p:nvSpPr>
          <p:spPr bwMode="auto">
            <a:xfrm>
              <a:off x="3320" y="18005"/>
              <a:ext cx="7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40</a:t>
              </a:r>
            </a:p>
          </p:txBody>
        </p:sp>
        <p:sp>
          <p:nvSpPr>
            <p:cNvPr id="11" name="Rectangle 89"/>
            <p:cNvSpPr>
              <a:spLocks noChangeArrowheads="1"/>
            </p:cNvSpPr>
            <p:nvPr/>
          </p:nvSpPr>
          <p:spPr bwMode="auto">
            <a:xfrm>
              <a:off x="2986" y="18005"/>
              <a:ext cx="7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60</a:t>
              </a:r>
            </a:p>
          </p:txBody>
        </p:sp>
        <p:sp>
          <p:nvSpPr>
            <p:cNvPr id="12" name="Rectangle 90"/>
            <p:cNvSpPr>
              <a:spLocks noChangeArrowheads="1"/>
            </p:cNvSpPr>
            <p:nvPr/>
          </p:nvSpPr>
          <p:spPr bwMode="auto">
            <a:xfrm>
              <a:off x="2653" y="18005"/>
              <a:ext cx="7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80</a:t>
              </a:r>
            </a:p>
          </p:txBody>
        </p:sp>
        <p:sp>
          <p:nvSpPr>
            <p:cNvPr id="13" name="Rectangle 91"/>
            <p:cNvSpPr>
              <a:spLocks noChangeArrowheads="1"/>
            </p:cNvSpPr>
            <p:nvPr/>
          </p:nvSpPr>
          <p:spPr bwMode="auto">
            <a:xfrm>
              <a:off x="2303" y="18005"/>
              <a:ext cx="11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100</a:t>
              </a:r>
            </a:p>
          </p:txBody>
        </p:sp>
        <p:sp>
          <p:nvSpPr>
            <p:cNvPr id="14" name="Rectangle 92"/>
            <p:cNvSpPr>
              <a:spLocks noChangeArrowheads="1"/>
            </p:cNvSpPr>
            <p:nvPr/>
          </p:nvSpPr>
          <p:spPr bwMode="auto">
            <a:xfrm>
              <a:off x="1970" y="18005"/>
              <a:ext cx="11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120</a:t>
              </a:r>
            </a:p>
          </p:txBody>
        </p:sp>
        <p:sp>
          <p:nvSpPr>
            <p:cNvPr id="15" name="Rectangle 93"/>
            <p:cNvSpPr>
              <a:spLocks noChangeArrowheads="1"/>
            </p:cNvSpPr>
            <p:nvPr/>
          </p:nvSpPr>
          <p:spPr bwMode="auto">
            <a:xfrm>
              <a:off x="1634" y="18005"/>
              <a:ext cx="11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140</a:t>
              </a:r>
            </a:p>
          </p:txBody>
        </p:sp>
        <p:sp>
          <p:nvSpPr>
            <p:cNvPr id="16" name="Rectangle 94"/>
            <p:cNvSpPr>
              <a:spLocks noChangeArrowheads="1"/>
            </p:cNvSpPr>
            <p:nvPr/>
          </p:nvSpPr>
          <p:spPr bwMode="auto">
            <a:xfrm>
              <a:off x="1299" y="18005"/>
              <a:ext cx="11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160</a:t>
              </a:r>
            </a:p>
          </p:txBody>
        </p:sp>
        <p:sp>
          <p:nvSpPr>
            <p:cNvPr id="17" name="Rectangle 95"/>
            <p:cNvSpPr>
              <a:spLocks noChangeArrowheads="1"/>
            </p:cNvSpPr>
            <p:nvPr/>
          </p:nvSpPr>
          <p:spPr bwMode="auto">
            <a:xfrm>
              <a:off x="965" y="18005"/>
              <a:ext cx="11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0413" eaLnBrk="0" hangingPunct="0"/>
              <a:r>
                <a:rPr lang="it-IT" sz="800" b="1"/>
                <a:t>180</a:t>
              </a:r>
            </a:p>
          </p:txBody>
        </p:sp>
        <p:sp>
          <p:nvSpPr>
            <p:cNvPr id="18" name="Line 96"/>
            <p:cNvSpPr>
              <a:spLocks noChangeShapeType="1"/>
            </p:cNvSpPr>
            <p:nvPr/>
          </p:nvSpPr>
          <p:spPr bwMode="auto">
            <a:xfrm flipV="1">
              <a:off x="4026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97"/>
            <p:cNvSpPr>
              <a:spLocks noChangeShapeType="1"/>
            </p:cNvSpPr>
            <p:nvPr/>
          </p:nvSpPr>
          <p:spPr bwMode="auto">
            <a:xfrm flipV="1">
              <a:off x="3858" y="1798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98"/>
            <p:cNvSpPr>
              <a:spLocks noChangeShapeType="1"/>
            </p:cNvSpPr>
            <p:nvPr/>
          </p:nvSpPr>
          <p:spPr bwMode="auto">
            <a:xfrm flipV="1">
              <a:off x="3691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Line 99"/>
            <p:cNvSpPr>
              <a:spLocks noChangeShapeType="1"/>
            </p:cNvSpPr>
            <p:nvPr/>
          </p:nvSpPr>
          <p:spPr bwMode="auto">
            <a:xfrm flipV="1">
              <a:off x="3523" y="1798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Line 100"/>
            <p:cNvSpPr>
              <a:spLocks noChangeShapeType="1"/>
            </p:cNvSpPr>
            <p:nvPr/>
          </p:nvSpPr>
          <p:spPr bwMode="auto">
            <a:xfrm flipV="1">
              <a:off x="3356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101"/>
            <p:cNvSpPr>
              <a:spLocks noChangeShapeType="1"/>
            </p:cNvSpPr>
            <p:nvPr/>
          </p:nvSpPr>
          <p:spPr bwMode="auto">
            <a:xfrm flipV="1">
              <a:off x="3189" y="1798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Line 102"/>
            <p:cNvSpPr>
              <a:spLocks noChangeShapeType="1"/>
            </p:cNvSpPr>
            <p:nvPr/>
          </p:nvSpPr>
          <p:spPr bwMode="auto">
            <a:xfrm flipV="1">
              <a:off x="3021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Line 103"/>
            <p:cNvSpPr>
              <a:spLocks noChangeShapeType="1"/>
            </p:cNvSpPr>
            <p:nvPr/>
          </p:nvSpPr>
          <p:spPr bwMode="auto">
            <a:xfrm flipV="1">
              <a:off x="2854" y="1798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Line 104"/>
            <p:cNvSpPr>
              <a:spLocks noChangeShapeType="1"/>
            </p:cNvSpPr>
            <p:nvPr/>
          </p:nvSpPr>
          <p:spPr bwMode="auto">
            <a:xfrm flipV="1">
              <a:off x="2686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105"/>
            <p:cNvSpPr>
              <a:spLocks noChangeShapeType="1"/>
            </p:cNvSpPr>
            <p:nvPr/>
          </p:nvSpPr>
          <p:spPr bwMode="auto">
            <a:xfrm flipV="1">
              <a:off x="2520" y="1798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Line 106"/>
            <p:cNvSpPr>
              <a:spLocks noChangeShapeType="1"/>
            </p:cNvSpPr>
            <p:nvPr/>
          </p:nvSpPr>
          <p:spPr bwMode="auto">
            <a:xfrm flipV="1">
              <a:off x="2351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Line 107"/>
            <p:cNvSpPr>
              <a:spLocks noChangeShapeType="1"/>
            </p:cNvSpPr>
            <p:nvPr/>
          </p:nvSpPr>
          <p:spPr bwMode="auto">
            <a:xfrm flipV="1">
              <a:off x="2183" y="1798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Line 108"/>
            <p:cNvSpPr>
              <a:spLocks noChangeShapeType="1"/>
            </p:cNvSpPr>
            <p:nvPr/>
          </p:nvSpPr>
          <p:spPr bwMode="auto">
            <a:xfrm flipV="1">
              <a:off x="2017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Line 109"/>
            <p:cNvSpPr>
              <a:spLocks noChangeShapeType="1"/>
            </p:cNvSpPr>
            <p:nvPr/>
          </p:nvSpPr>
          <p:spPr bwMode="auto">
            <a:xfrm flipV="1">
              <a:off x="1849" y="1798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Line 110"/>
            <p:cNvSpPr>
              <a:spLocks noChangeShapeType="1"/>
            </p:cNvSpPr>
            <p:nvPr/>
          </p:nvSpPr>
          <p:spPr bwMode="auto">
            <a:xfrm flipV="1">
              <a:off x="1682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Line 111"/>
            <p:cNvSpPr>
              <a:spLocks noChangeShapeType="1"/>
            </p:cNvSpPr>
            <p:nvPr/>
          </p:nvSpPr>
          <p:spPr bwMode="auto">
            <a:xfrm flipV="1">
              <a:off x="1515" y="17985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Line 112"/>
            <p:cNvSpPr>
              <a:spLocks noChangeShapeType="1"/>
            </p:cNvSpPr>
            <p:nvPr/>
          </p:nvSpPr>
          <p:spPr bwMode="auto">
            <a:xfrm flipV="1">
              <a:off x="1347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Line 113"/>
            <p:cNvSpPr>
              <a:spLocks noChangeShapeType="1"/>
            </p:cNvSpPr>
            <p:nvPr/>
          </p:nvSpPr>
          <p:spPr bwMode="auto">
            <a:xfrm flipV="1">
              <a:off x="1179" y="1798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114"/>
            <p:cNvSpPr>
              <a:spLocks noChangeShapeType="1"/>
            </p:cNvSpPr>
            <p:nvPr/>
          </p:nvSpPr>
          <p:spPr bwMode="auto">
            <a:xfrm flipV="1">
              <a:off x="1011" y="1798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115"/>
            <p:cNvSpPr>
              <a:spLocks noChangeShapeType="1"/>
            </p:cNvSpPr>
            <p:nvPr/>
          </p:nvSpPr>
          <p:spPr bwMode="auto">
            <a:xfrm flipV="1">
              <a:off x="845" y="17985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Text Box 117"/>
            <p:cNvSpPr txBox="1">
              <a:spLocks noChangeArrowheads="1"/>
            </p:cNvSpPr>
            <p:nvPr/>
          </p:nvSpPr>
          <p:spPr bwMode="auto">
            <a:xfrm>
              <a:off x="1058" y="17173"/>
              <a:ext cx="349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 eaLnBrk="0" hangingPunct="0"/>
              <a:r>
                <a:rPr lang="it-IT" sz="1700">
                  <a:solidFill>
                    <a:schemeClr val="accent2"/>
                  </a:solidFill>
                  <a:latin typeface="Arial" pitchFamily="34" charset="0"/>
                </a:rPr>
                <a:t>CO</a:t>
              </a:r>
              <a:endParaRPr lang="it-IT" sz="1700">
                <a:latin typeface="Arial" pitchFamily="34" charset="0"/>
              </a:endParaRPr>
            </a:p>
          </p:txBody>
        </p:sp>
        <p:sp>
          <p:nvSpPr>
            <p:cNvPr id="39" name="Rectangle 120"/>
            <p:cNvSpPr>
              <a:spLocks noChangeArrowheads="1"/>
            </p:cNvSpPr>
            <p:nvPr/>
          </p:nvSpPr>
          <p:spPr bwMode="auto">
            <a:xfrm>
              <a:off x="3688" y="17081"/>
              <a:ext cx="48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6197" tIns="38098" rIns="76197" bIns="38098">
              <a:spAutoFit/>
            </a:bodyPr>
            <a:lstStyle/>
            <a:p>
              <a:pPr defTabSz="760413" eaLnBrk="0" hangingPunct="0"/>
              <a:r>
                <a:rPr lang="it-IT" sz="1700">
                  <a:solidFill>
                    <a:schemeClr val="accent2"/>
                  </a:solidFill>
                  <a:latin typeface="Arial" pitchFamily="34" charset="0"/>
                </a:rPr>
                <a:t>CH</a:t>
              </a:r>
              <a:r>
                <a:rPr lang="it-IT" sz="1700" baseline="-25000">
                  <a:solidFill>
                    <a:schemeClr val="accent2"/>
                  </a:solidFill>
                  <a:latin typeface="Arial" pitchFamily="34" charset="0"/>
                </a:rPr>
                <a:t>3</a:t>
              </a:r>
              <a:endParaRPr lang="it-IT" sz="170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40" name="Text Box 122"/>
            <p:cNvSpPr txBox="1">
              <a:spLocks noChangeArrowheads="1"/>
            </p:cNvSpPr>
            <p:nvPr/>
          </p:nvSpPr>
          <p:spPr bwMode="auto">
            <a:xfrm>
              <a:off x="2070" y="17513"/>
              <a:ext cx="20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 eaLnBrk="0" hangingPunct="0"/>
              <a:r>
                <a:rPr lang="it-IT" sz="2100">
                  <a:solidFill>
                    <a:schemeClr val="accent2"/>
                  </a:solidFill>
                </a:rPr>
                <a:t>*</a:t>
              </a:r>
              <a:endParaRPr lang="it-IT" sz="2100"/>
            </a:p>
          </p:txBody>
        </p:sp>
        <p:sp>
          <p:nvSpPr>
            <p:cNvPr id="41" name="Rectangle 123"/>
            <p:cNvSpPr>
              <a:spLocks noChangeArrowheads="1"/>
            </p:cNvSpPr>
            <p:nvPr/>
          </p:nvSpPr>
          <p:spPr bwMode="auto">
            <a:xfrm>
              <a:off x="3121" y="15329"/>
              <a:ext cx="987" cy="26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 eaLnBrk="0" hangingPunct="0"/>
              <a:r>
                <a:rPr lang="it-IT" sz="1700" b="1" baseline="30000">
                  <a:solidFill>
                    <a:schemeClr val="accent2"/>
                  </a:solidFill>
                </a:rPr>
                <a:t>13</a:t>
              </a:r>
              <a:r>
                <a:rPr lang="it-IT" sz="1700" b="1">
                  <a:solidFill>
                    <a:schemeClr val="accent2"/>
                  </a:solidFill>
                </a:rPr>
                <a:t>C CP-MAS</a:t>
              </a:r>
              <a:endParaRPr lang="it-IT" sz="1700" b="1">
                <a:solidFill>
                  <a:srgbClr val="FF0000"/>
                </a:solidFill>
              </a:endParaRPr>
            </a:p>
          </p:txBody>
        </p:sp>
        <p:sp>
          <p:nvSpPr>
            <p:cNvPr id="42" name="Text Box 569"/>
            <p:cNvSpPr txBox="1">
              <a:spLocks noChangeArrowheads="1"/>
            </p:cNvSpPr>
            <p:nvPr/>
          </p:nvSpPr>
          <p:spPr bwMode="auto">
            <a:xfrm>
              <a:off x="630" y="15066"/>
              <a:ext cx="163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6197" tIns="38098" rIns="76197" bIns="38098">
              <a:spAutoFit/>
            </a:bodyPr>
            <a:lstStyle/>
            <a:p>
              <a:pPr defTabSz="760413"/>
              <a:r>
                <a:rPr lang="it-IT" sz="2100">
                  <a:latin typeface="Arial" pitchFamily="34" charset="0"/>
                </a:rPr>
                <a:t>Cellulosa nativa</a:t>
              </a:r>
            </a:p>
          </p:txBody>
        </p:sp>
        <p:sp>
          <p:nvSpPr>
            <p:cNvPr id="43" name="Text Box 570"/>
            <p:cNvSpPr txBox="1">
              <a:spLocks noChangeArrowheads="1"/>
            </p:cNvSpPr>
            <p:nvPr/>
          </p:nvSpPr>
          <p:spPr bwMode="auto">
            <a:xfrm>
              <a:off x="614" y="16633"/>
              <a:ext cx="112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6197" tIns="38098" rIns="76197" bIns="38098">
              <a:spAutoFit/>
            </a:bodyPr>
            <a:lstStyle/>
            <a:p>
              <a:pPr defTabSz="760413"/>
              <a:r>
                <a:rPr lang="it-IT" sz="2100" dirty="0">
                  <a:solidFill>
                    <a:schemeClr val="accent1"/>
                  </a:solidFill>
                  <a:latin typeface="Arial" pitchFamily="34" charset="0"/>
                </a:rPr>
                <a:t>Acetato di cellulosa</a:t>
              </a:r>
            </a:p>
          </p:txBody>
        </p:sp>
        <p:grpSp>
          <p:nvGrpSpPr>
            <p:cNvPr id="44" name="Group 614"/>
            <p:cNvGrpSpPr>
              <a:grpSpLocks/>
            </p:cNvGrpSpPr>
            <p:nvPr/>
          </p:nvGrpSpPr>
          <p:grpSpPr bwMode="auto">
            <a:xfrm>
              <a:off x="1685" y="15065"/>
              <a:ext cx="1908" cy="1520"/>
              <a:chOff x="1560" y="13355"/>
              <a:chExt cx="1920" cy="1909"/>
            </a:xfrm>
          </p:grpSpPr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1560" y="13577"/>
                <a:ext cx="1920" cy="1687"/>
              </a:xfrm>
              <a:custGeom>
                <a:avLst/>
                <a:gdLst/>
                <a:ahLst/>
                <a:cxnLst>
                  <a:cxn ang="0">
                    <a:pos x="38" y="1519"/>
                  </a:cxn>
                  <a:cxn ang="0">
                    <a:pos x="78" y="1521"/>
                  </a:cxn>
                  <a:cxn ang="0">
                    <a:pos x="116" y="1527"/>
                  </a:cxn>
                  <a:cxn ang="0">
                    <a:pos x="156" y="1521"/>
                  </a:cxn>
                  <a:cxn ang="0">
                    <a:pos x="195" y="1509"/>
                  </a:cxn>
                  <a:cxn ang="0">
                    <a:pos x="235" y="1507"/>
                  </a:cxn>
                  <a:cxn ang="0">
                    <a:pos x="273" y="1507"/>
                  </a:cxn>
                  <a:cxn ang="0">
                    <a:pos x="313" y="1527"/>
                  </a:cxn>
                  <a:cxn ang="0">
                    <a:pos x="352" y="1524"/>
                  </a:cxn>
                  <a:cxn ang="0">
                    <a:pos x="391" y="1519"/>
                  </a:cxn>
                  <a:cxn ang="0">
                    <a:pos x="430" y="1513"/>
                  </a:cxn>
                  <a:cxn ang="0">
                    <a:pos x="470" y="1522"/>
                  </a:cxn>
                  <a:cxn ang="0">
                    <a:pos x="508" y="1522"/>
                  </a:cxn>
                  <a:cxn ang="0">
                    <a:pos x="548" y="1522"/>
                  </a:cxn>
                  <a:cxn ang="0">
                    <a:pos x="587" y="1524"/>
                  </a:cxn>
                  <a:cxn ang="0">
                    <a:pos x="627" y="1519"/>
                  </a:cxn>
                  <a:cxn ang="0">
                    <a:pos x="665" y="1511"/>
                  </a:cxn>
                  <a:cxn ang="0">
                    <a:pos x="705" y="1497"/>
                  </a:cxn>
                  <a:cxn ang="0">
                    <a:pos x="744" y="1442"/>
                  </a:cxn>
                  <a:cxn ang="0">
                    <a:pos x="784" y="895"/>
                  </a:cxn>
                  <a:cxn ang="0">
                    <a:pos x="822" y="788"/>
                  </a:cxn>
                  <a:cxn ang="0">
                    <a:pos x="862" y="1391"/>
                  </a:cxn>
                  <a:cxn ang="0">
                    <a:pos x="901" y="1473"/>
                  </a:cxn>
                  <a:cxn ang="0">
                    <a:pos x="941" y="1512"/>
                  </a:cxn>
                  <a:cxn ang="0">
                    <a:pos x="979" y="1513"/>
                  </a:cxn>
                  <a:cxn ang="0">
                    <a:pos x="1019" y="1516"/>
                  </a:cxn>
                  <a:cxn ang="0">
                    <a:pos x="1058" y="1515"/>
                  </a:cxn>
                  <a:cxn ang="0">
                    <a:pos x="1098" y="1503"/>
                  </a:cxn>
                  <a:cxn ang="0">
                    <a:pos x="1136" y="1389"/>
                  </a:cxn>
                  <a:cxn ang="0">
                    <a:pos x="1176" y="962"/>
                  </a:cxn>
                  <a:cxn ang="0">
                    <a:pos x="1215" y="1344"/>
                  </a:cxn>
                  <a:cxn ang="0">
                    <a:pos x="1255" y="1348"/>
                  </a:cxn>
                  <a:cxn ang="0">
                    <a:pos x="1293" y="1307"/>
                  </a:cxn>
                  <a:cxn ang="0">
                    <a:pos x="1333" y="1365"/>
                  </a:cxn>
                  <a:cxn ang="0">
                    <a:pos x="1372" y="1415"/>
                  </a:cxn>
                  <a:cxn ang="0">
                    <a:pos x="1412" y="1352"/>
                  </a:cxn>
                  <a:cxn ang="0">
                    <a:pos x="1450" y="994"/>
                  </a:cxn>
                  <a:cxn ang="0">
                    <a:pos x="1490" y="3"/>
                  </a:cxn>
                  <a:cxn ang="0">
                    <a:pos x="1529" y="386"/>
                  </a:cxn>
                  <a:cxn ang="0">
                    <a:pos x="1568" y="73"/>
                  </a:cxn>
                  <a:cxn ang="0">
                    <a:pos x="1607" y="1283"/>
                  </a:cxn>
                  <a:cxn ang="0">
                    <a:pos x="1647" y="1413"/>
                  </a:cxn>
                  <a:cxn ang="0">
                    <a:pos x="1685" y="1242"/>
                  </a:cxn>
                  <a:cxn ang="0">
                    <a:pos x="1725" y="1089"/>
                  </a:cxn>
                  <a:cxn ang="0">
                    <a:pos x="1764" y="1244"/>
                  </a:cxn>
                  <a:cxn ang="0">
                    <a:pos x="1804" y="1328"/>
                  </a:cxn>
                  <a:cxn ang="0">
                    <a:pos x="1842" y="1449"/>
                  </a:cxn>
                  <a:cxn ang="0">
                    <a:pos x="1882" y="1508"/>
                  </a:cxn>
                  <a:cxn ang="0">
                    <a:pos x="1921" y="1523"/>
                  </a:cxn>
                  <a:cxn ang="0">
                    <a:pos x="1960" y="1527"/>
                  </a:cxn>
                  <a:cxn ang="0">
                    <a:pos x="1999" y="1539"/>
                  </a:cxn>
                  <a:cxn ang="0">
                    <a:pos x="2039" y="1535"/>
                  </a:cxn>
                  <a:cxn ang="0">
                    <a:pos x="2078" y="1530"/>
                  </a:cxn>
                  <a:cxn ang="0">
                    <a:pos x="2118" y="1531"/>
                  </a:cxn>
                  <a:cxn ang="0">
                    <a:pos x="2156" y="1535"/>
                  </a:cxn>
                  <a:cxn ang="0">
                    <a:pos x="2196" y="1535"/>
                  </a:cxn>
                  <a:cxn ang="0">
                    <a:pos x="2235" y="1539"/>
                  </a:cxn>
                  <a:cxn ang="0">
                    <a:pos x="2275" y="1535"/>
                  </a:cxn>
                  <a:cxn ang="0">
                    <a:pos x="2313" y="1533"/>
                  </a:cxn>
                  <a:cxn ang="0">
                    <a:pos x="2353" y="1534"/>
                  </a:cxn>
                  <a:cxn ang="0">
                    <a:pos x="2392" y="1531"/>
                  </a:cxn>
                  <a:cxn ang="0">
                    <a:pos x="2432" y="1513"/>
                  </a:cxn>
                  <a:cxn ang="0">
                    <a:pos x="2470" y="1508"/>
                  </a:cxn>
                </a:cxnLst>
                <a:rect l="0" t="0" r="r" b="b"/>
                <a:pathLst>
                  <a:path w="2499" h="1540">
                    <a:moveTo>
                      <a:pt x="0" y="1518"/>
                    </a:moveTo>
                    <a:lnTo>
                      <a:pt x="1" y="1519"/>
                    </a:lnTo>
                    <a:lnTo>
                      <a:pt x="2" y="1519"/>
                    </a:lnTo>
                    <a:lnTo>
                      <a:pt x="3" y="1520"/>
                    </a:lnTo>
                    <a:lnTo>
                      <a:pt x="4" y="1520"/>
                    </a:lnTo>
                    <a:lnTo>
                      <a:pt x="6" y="1519"/>
                    </a:lnTo>
                    <a:lnTo>
                      <a:pt x="6" y="1519"/>
                    </a:lnTo>
                    <a:lnTo>
                      <a:pt x="8" y="1518"/>
                    </a:lnTo>
                    <a:lnTo>
                      <a:pt x="8" y="1518"/>
                    </a:lnTo>
                    <a:lnTo>
                      <a:pt x="10" y="1518"/>
                    </a:lnTo>
                    <a:lnTo>
                      <a:pt x="10" y="1519"/>
                    </a:lnTo>
                    <a:lnTo>
                      <a:pt x="12" y="1520"/>
                    </a:lnTo>
                    <a:lnTo>
                      <a:pt x="12" y="1521"/>
                    </a:lnTo>
                    <a:lnTo>
                      <a:pt x="14" y="1521"/>
                    </a:lnTo>
                    <a:lnTo>
                      <a:pt x="15" y="1521"/>
                    </a:lnTo>
                    <a:lnTo>
                      <a:pt x="16" y="1521"/>
                    </a:lnTo>
                    <a:lnTo>
                      <a:pt x="16" y="1521"/>
                    </a:lnTo>
                    <a:lnTo>
                      <a:pt x="18" y="1522"/>
                    </a:lnTo>
                    <a:lnTo>
                      <a:pt x="19" y="1523"/>
                    </a:lnTo>
                    <a:lnTo>
                      <a:pt x="20" y="1524"/>
                    </a:lnTo>
                    <a:lnTo>
                      <a:pt x="21" y="1525"/>
                    </a:lnTo>
                    <a:lnTo>
                      <a:pt x="22" y="1524"/>
                    </a:lnTo>
                    <a:lnTo>
                      <a:pt x="23" y="1524"/>
                    </a:lnTo>
                    <a:lnTo>
                      <a:pt x="25" y="1522"/>
                    </a:lnTo>
                    <a:lnTo>
                      <a:pt x="25" y="1522"/>
                    </a:lnTo>
                    <a:lnTo>
                      <a:pt x="26" y="1521"/>
                    </a:lnTo>
                    <a:lnTo>
                      <a:pt x="27" y="1521"/>
                    </a:lnTo>
                    <a:lnTo>
                      <a:pt x="29" y="1522"/>
                    </a:lnTo>
                    <a:lnTo>
                      <a:pt x="29" y="1523"/>
                    </a:lnTo>
                    <a:lnTo>
                      <a:pt x="31" y="1524"/>
                    </a:lnTo>
                    <a:lnTo>
                      <a:pt x="31" y="1524"/>
                    </a:lnTo>
                    <a:lnTo>
                      <a:pt x="33" y="1522"/>
                    </a:lnTo>
                    <a:lnTo>
                      <a:pt x="33" y="1522"/>
                    </a:lnTo>
                    <a:lnTo>
                      <a:pt x="35" y="1519"/>
                    </a:lnTo>
                    <a:lnTo>
                      <a:pt x="36" y="1519"/>
                    </a:lnTo>
                    <a:lnTo>
                      <a:pt x="37" y="1518"/>
                    </a:lnTo>
                    <a:lnTo>
                      <a:pt x="38" y="1519"/>
                    </a:lnTo>
                    <a:lnTo>
                      <a:pt x="39" y="1521"/>
                    </a:lnTo>
                    <a:lnTo>
                      <a:pt x="40" y="1521"/>
                    </a:lnTo>
                    <a:lnTo>
                      <a:pt x="42" y="1524"/>
                    </a:lnTo>
                    <a:lnTo>
                      <a:pt x="42" y="1524"/>
                    </a:lnTo>
                    <a:lnTo>
                      <a:pt x="43" y="1524"/>
                    </a:lnTo>
                    <a:lnTo>
                      <a:pt x="44" y="1524"/>
                    </a:lnTo>
                    <a:lnTo>
                      <a:pt x="46" y="1522"/>
                    </a:lnTo>
                    <a:lnTo>
                      <a:pt x="46" y="1522"/>
                    </a:lnTo>
                    <a:lnTo>
                      <a:pt x="48" y="1521"/>
                    </a:lnTo>
                    <a:lnTo>
                      <a:pt x="48" y="1521"/>
                    </a:lnTo>
                    <a:lnTo>
                      <a:pt x="50" y="1521"/>
                    </a:lnTo>
                    <a:lnTo>
                      <a:pt x="50" y="1521"/>
                    </a:lnTo>
                    <a:lnTo>
                      <a:pt x="52" y="1521"/>
                    </a:lnTo>
                    <a:lnTo>
                      <a:pt x="53" y="1521"/>
                    </a:lnTo>
                    <a:lnTo>
                      <a:pt x="54" y="1521"/>
                    </a:lnTo>
                    <a:lnTo>
                      <a:pt x="55" y="1522"/>
                    </a:lnTo>
                    <a:lnTo>
                      <a:pt x="56" y="1522"/>
                    </a:lnTo>
                    <a:lnTo>
                      <a:pt x="57" y="1522"/>
                    </a:lnTo>
                    <a:lnTo>
                      <a:pt x="59" y="1521"/>
                    </a:lnTo>
                    <a:lnTo>
                      <a:pt x="59" y="1521"/>
                    </a:lnTo>
                    <a:lnTo>
                      <a:pt x="61" y="1520"/>
                    </a:lnTo>
                    <a:lnTo>
                      <a:pt x="61" y="1520"/>
                    </a:lnTo>
                    <a:lnTo>
                      <a:pt x="63" y="1522"/>
                    </a:lnTo>
                    <a:lnTo>
                      <a:pt x="63" y="1522"/>
                    </a:lnTo>
                    <a:lnTo>
                      <a:pt x="65" y="1525"/>
                    </a:lnTo>
                    <a:lnTo>
                      <a:pt x="66" y="1525"/>
                    </a:lnTo>
                    <a:lnTo>
                      <a:pt x="67" y="1523"/>
                    </a:lnTo>
                    <a:lnTo>
                      <a:pt x="67" y="1523"/>
                    </a:lnTo>
                    <a:lnTo>
                      <a:pt x="69" y="1520"/>
                    </a:lnTo>
                    <a:lnTo>
                      <a:pt x="70" y="1519"/>
                    </a:lnTo>
                    <a:lnTo>
                      <a:pt x="71" y="1520"/>
                    </a:lnTo>
                    <a:lnTo>
                      <a:pt x="72" y="1520"/>
                    </a:lnTo>
                    <a:lnTo>
                      <a:pt x="73" y="1522"/>
                    </a:lnTo>
                    <a:lnTo>
                      <a:pt x="74" y="1522"/>
                    </a:lnTo>
                    <a:lnTo>
                      <a:pt x="75" y="1521"/>
                    </a:lnTo>
                    <a:lnTo>
                      <a:pt x="77" y="1521"/>
                    </a:lnTo>
                    <a:lnTo>
                      <a:pt x="78" y="1521"/>
                    </a:lnTo>
                    <a:lnTo>
                      <a:pt x="78" y="1522"/>
                    </a:lnTo>
                    <a:lnTo>
                      <a:pt x="80" y="1525"/>
                    </a:lnTo>
                    <a:lnTo>
                      <a:pt x="80" y="1526"/>
                    </a:lnTo>
                    <a:lnTo>
                      <a:pt x="82" y="1528"/>
                    </a:lnTo>
                    <a:lnTo>
                      <a:pt x="82" y="1528"/>
                    </a:lnTo>
                    <a:lnTo>
                      <a:pt x="84" y="1526"/>
                    </a:lnTo>
                    <a:lnTo>
                      <a:pt x="84" y="1526"/>
                    </a:lnTo>
                    <a:lnTo>
                      <a:pt x="86" y="1523"/>
                    </a:lnTo>
                    <a:lnTo>
                      <a:pt x="86" y="1523"/>
                    </a:lnTo>
                    <a:lnTo>
                      <a:pt x="88" y="1522"/>
                    </a:lnTo>
                    <a:lnTo>
                      <a:pt x="89" y="1523"/>
                    </a:lnTo>
                    <a:lnTo>
                      <a:pt x="90" y="1523"/>
                    </a:lnTo>
                    <a:lnTo>
                      <a:pt x="91" y="1523"/>
                    </a:lnTo>
                    <a:lnTo>
                      <a:pt x="92" y="1521"/>
                    </a:lnTo>
                    <a:lnTo>
                      <a:pt x="93" y="1521"/>
                    </a:lnTo>
                    <a:lnTo>
                      <a:pt x="95" y="1520"/>
                    </a:lnTo>
                    <a:lnTo>
                      <a:pt x="96" y="1520"/>
                    </a:lnTo>
                    <a:lnTo>
                      <a:pt x="97" y="1520"/>
                    </a:lnTo>
                    <a:lnTo>
                      <a:pt x="97" y="1520"/>
                    </a:lnTo>
                    <a:lnTo>
                      <a:pt x="99" y="1521"/>
                    </a:lnTo>
                    <a:lnTo>
                      <a:pt x="99" y="1522"/>
                    </a:lnTo>
                    <a:lnTo>
                      <a:pt x="101" y="1524"/>
                    </a:lnTo>
                    <a:lnTo>
                      <a:pt x="101" y="1524"/>
                    </a:lnTo>
                    <a:lnTo>
                      <a:pt x="103" y="1526"/>
                    </a:lnTo>
                    <a:lnTo>
                      <a:pt x="103" y="1526"/>
                    </a:lnTo>
                    <a:lnTo>
                      <a:pt x="104" y="1526"/>
                    </a:lnTo>
                    <a:lnTo>
                      <a:pt x="106" y="1526"/>
                    </a:lnTo>
                    <a:lnTo>
                      <a:pt x="107" y="1526"/>
                    </a:lnTo>
                    <a:lnTo>
                      <a:pt x="108" y="1526"/>
                    </a:lnTo>
                    <a:lnTo>
                      <a:pt x="109" y="1527"/>
                    </a:lnTo>
                    <a:lnTo>
                      <a:pt x="110" y="1527"/>
                    </a:lnTo>
                    <a:lnTo>
                      <a:pt x="112" y="1527"/>
                    </a:lnTo>
                    <a:lnTo>
                      <a:pt x="112" y="1527"/>
                    </a:lnTo>
                    <a:lnTo>
                      <a:pt x="114" y="1526"/>
                    </a:lnTo>
                    <a:lnTo>
                      <a:pt x="114" y="1526"/>
                    </a:lnTo>
                    <a:lnTo>
                      <a:pt x="116" y="1527"/>
                    </a:lnTo>
                    <a:lnTo>
                      <a:pt x="116" y="1527"/>
                    </a:lnTo>
                    <a:lnTo>
                      <a:pt x="118" y="1528"/>
                    </a:lnTo>
                    <a:lnTo>
                      <a:pt x="118" y="1528"/>
                    </a:lnTo>
                    <a:lnTo>
                      <a:pt x="120" y="1526"/>
                    </a:lnTo>
                    <a:lnTo>
                      <a:pt x="120" y="1526"/>
                    </a:lnTo>
                    <a:lnTo>
                      <a:pt x="122" y="1525"/>
                    </a:lnTo>
                    <a:lnTo>
                      <a:pt x="123" y="1525"/>
                    </a:lnTo>
                    <a:lnTo>
                      <a:pt x="124" y="1525"/>
                    </a:lnTo>
                    <a:lnTo>
                      <a:pt x="125" y="1525"/>
                    </a:lnTo>
                    <a:lnTo>
                      <a:pt x="126" y="1526"/>
                    </a:lnTo>
                    <a:lnTo>
                      <a:pt x="127" y="1525"/>
                    </a:lnTo>
                    <a:lnTo>
                      <a:pt x="129" y="1524"/>
                    </a:lnTo>
                    <a:lnTo>
                      <a:pt x="129" y="1523"/>
                    </a:lnTo>
                    <a:lnTo>
                      <a:pt x="131" y="1521"/>
                    </a:lnTo>
                    <a:lnTo>
                      <a:pt x="131" y="1521"/>
                    </a:lnTo>
                    <a:lnTo>
                      <a:pt x="133" y="1520"/>
                    </a:lnTo>
                    <a:lnTo>
                      <a:pt x="133" y="1519"/>
                    </a:lnTo>
                    <a:lnTo>
                      <a:pt x="135" y="1517"/>
                    </a:lnTo>
                    <a:lnTo>
                      <a:pt x="135" y="1517"/>
                    </a:lnTo>
                    <a:lnTo>
                      <a:pt x="137" y="1516"/>
                    </a:lnTo>
                    <a:lnTo>
                      <a:pt x="137" y="1516"/>
                    </a:lnTo>
                    <a:lnTo>
                      <a:pt x="139" y="1517"/>
                    </a:lnTo>
                    <a:lnTo>
                      <a:pt x="139" y="1518"/>
                    </a:lnTo>
                    <a:lnTo>
                      <a:pt x="141" y="1520"/>
                    </a:lnTo>
                    <a:lnTo>
                      <a:pt x="142" y="1520"/>
                    </a:lnTo>
                    <a:lnTo>
                      <a:pt x="143" y="1520"/>
                    </a:lnTo>
                    <a:lnTo>
                      <a:pt x="144" y="1520"/>
                    </a:lnTo>
                    <a:lnTo>
                      <a:pt x="145" y="1519"/>
                    </a:lnTo>
                    <a:lnTo>
                      <a:pt x="146" y="1519"/>
                    </a:lnTo>
                    <a:lnTo>
                      <a:pt x="148" y="1519"/>
                    </a:lnTo>
                    <a:lnTo>
                      <a:pt x="148" y="1519"/>
                    </a:lnTo>
                    <a:lnTo>
                      <a:pt x="150" y="1519"/>
                    </a:lnTo>
                    <a:lnTo>
                      <a:pt x="150" y="1520"/>
                    </a:lnTo>
                    <a:lnTo>
                      <a:pt x="152" y="1521"/>
                    </a:lnTo>
                    <a:lnTo>
                      <a:pt x="152" y="1521"/>
                    </a:lnTo>
                    <a:lnTo>
                      <a:pt x="154" y="1522"/>
                    </a:lnTo>
                    <a:lnTo>
                      <a:pt x="154" y="1522"/>
                    </a:lnTo>
                    <a:lnTo>
                      <a:pt x="156" y="1521"/>
                    </a:lnTo>
                    <a:lnTo>
                      <a:pt x="156" y="1520"/>
                    </a:lnTo>
                    <a:lnTo>
                      <a:pt x="158" y="1519"/>
                    </a:lnTo>
                    <a:lnTo>
                      <a:pt x="159" y="1519"/>
                    </a:lnTo>
                    <a:lnTo>
                      <a:pt x="160" y="1518"/>
                    </a:lnTo>
                    <a:lnTo>
                      <a:pt x="161" y="1518"/>
                    </a:lnTo>
                    <a:lnTo>
                      <a:pt x="162" y="1518"/>
                    </a:lnTo>
                    <a:lnTo>
                      <a:pt x="163" y="1517"/>
                    </a:lnTo>
                    <a:lnTo>
                      <a:pt x="165" y="1515"/>
                    </a:lnTo>
                    <a:lnTo>
                      <a:pt x="166" y="1515"/>
                    </a:lnTo>
                    <a:lnTo>
                      <a:pt x="167" y="1515"/>
                    </a:lnTo>
                    <a:lnTo>
                      <a:pt x="167" y="1516"/>
                    </a:lnTo>
                    <a:lnTo>
                      <a:pt x="169" y="1518"/>
                    </a:lnTo>
                    <a:lnTo>
                      <a:pt x="169" y="1519"/>
                    </a:lnTo>
                    <a:lnTo>
                      <a:pt x="171" y="1519"/>
                    </a:lnTo>
                    <a:lnTo>
                      <a:pt x="171" y="1519"/>
                    </a:lnTo>
                    <a:lnTo>
                      <a:pt x="173" y="1518"/>
                    </a:lnTo>
                    <a:lnTo>
                      <a:pt x="173" y="1517"/>
                    </a:lnTo>
                    <a:lnTo>
                      <a:pt x="175" y="1517"/>
                    </a:lnTo>
                    <a:lnTo>
                      <a:pt x="176" y="1517"/>
                    </a:lnTo>
                    <a:lnTo>
                      <a:pt x="177" y="1517"/>
                    </a:lnTo>
                    <a:lnTo>
                      <a:pt x="178" y="1517"/>
                    </a:lnTo>
                    <a:lnTo>
                      <a:pt x="179" y="1515"/>
                    </a:lnTo>
                    <a:lnTo>
                      <a:pt x="180" y="1514"/>
                    </a:lnTo>
                    <a:lnTo>
                      <a:pt x="182" y="1512"/>
                    </a:lnTo>
                    <a:lnTo>
                      <a:pt x="182" y="1512"/>
                    </a:lnTo>
                    <a:lnTo>
                      <a:pt x="184" y="1513"/>
                    </a:lnTo>
                    <a:lnTo>
                      <a:pt x="184" y="1513"/>
                    </a:lnTo>
                    <a:lnTo>
                      <a:pt x="186" y="1514"/>
                    </a:lnTo>
                    <a:lnTo>
                      <a:pt x="186" y="1514"/>
                    </a:lnTo>
                    <a:lnTo>
                      <a:pt x="188" y="1512"/>
                    </a:lnTo>
                    <a:lnTo>
                      <a:pt x="188" y="1512"/>
                    </a:lnTo>
                    <a:lnTo>
                      <a:pt x="190" y="1509"/>
                    </a:lnTo>
                    <a:lnTo>
                      <a:pt x="190" y="1509"/>
                    </a:lnTo>
                    <a:lnTo>
                      <a:pt x="191" y="1509"/>
                    </a:lnTo>
                    <a:lnTo>
                      <a:pt x="192" y="1509"/>
                    </a:lnTo>
                    <a:lnTo>
                      <a:pt x="194" y="1509"/>
                    </a:lnTo>
                    <a:lnTo>
                      <a:pt x="195" y="1509"/>
                    </a:lnTo>
                    <a:lnTo>
                      <a:pt x="196" y="1509"/>
                    </a:lnTo>
                    <a:lnTo>
                      <a:pt x="197" y="1509"/>
                    </a:lnTo>
                    <a:lnTo>
                      <a:pt x="198" y="1508"/>
                    </a:lnTo>
                    <a:lnTo>
                      <a:pt x="199" y="1508"/>
                    </a:lnTo>
                    <a:lnTo>
                      <a:pt x="201" y="1508"/>
                    </a:lnTo>
                    <a:lnTo>
                      <a:pt x="201" y="1508"/>
                    </a:lnTo>
                    <a:lnTo>
                      <a:pt x="203" y="1509"/>
                    </a:lnTo>
                    <a:lnTo>
                      <a:pt x="203" y="1509"/>
                    </a:lnTo>
                    <a:lnTo>
                      <a:pt x="205" y="1509"/>
                    </a:lnTo>
                    <a:lnTo>
                      <a:pt x="205" y="1509"/>
                    </a:lnTo>
                    <a:lnTo>
                      <a:pt x="207" y="1509"/>
                    </a:lnTo>
                    <a:lnTo>
                      <a:pt x="207" y="1509"/>
                    </a:lnTo>
                    <a:lnTo>
                      <a:pt x="209" y="1509"/>
                    </a:lnTo>
                    <a:lnTo>
                      <a:pt x="209" y="1509"/>
                    </a:lnTo>
                    <a:lnTo>
                      <a:pt x="211" y="1508"/>
                    </a:lnTo>
                    <a:lnTo>
                      <a:pt x="212" y="1508"/>
                    </a:lnTo>
                    <a:lnTo>
                      <a:pt x="213" y="1508"/>
                    </a:lnTo>
                    <a:lnTo>
                      <a:pt x="214" y="1508"/>
                    </a:lnTo>
                    <a:lnTo>
                      <a:pt x="215" y="1509"/>
                    </a:lnTo>
                    <a:lnTo>
                      <a:pt x="216" y="1509"/>
                    </a:lnTo>
                    <a:lnTo>
                      <a:pt x="218" y="1510"/>
                    </a:lnTo>
                    <a:lnTo>
                      <a:pt x="218" y="1510"/>
                    </a:lnTo>
                    <a:lnTo>
                      <a:pt x="220" y="1511"/>
                    </a:lnTo>
                    <a:lnTo>
                      <a:pt x="221" y="1511"/>
                    </a:lnTo>
                    <a:lnTo>
                      <a:pt x="222" y="1511"/>
                    </a:lnTo>
                    <a:lnTo>
                      <a:pt x="222" y="1511"/>
                    </a:lnTo>
                    <a:lnTo>
                      <a:pt x="224" y="1509"/>
                    </a:lnTo>
                    <a:lnTo>
                      <a:pt x="224" y="1509"/>
                    </a:lnTo>
                    <a:lnTo>
                      <a:pt x="226" y="1508"/>
                    </a:lnTo>
                    <a:lnTo>
                      <a:pt x="227" y="1508"/>
                    </a:lnTo>
                    <a:lnTo>
                      <a:pt x="228" y="1508"/>
                    </a:lnTo>
                    <a:lnTo>
                      <a:pt x="229" y="1509"/>
                    </a:lnTo>
                    <a:lnTo>
                      <a:pt x="230" y="1509"/>
                    </a:lnTo>
                    <a:lnTo>
                      <a:pt x="231" y="1509"/>
                    </a:lnTo>
                    <a:lnTo>
                      <a:pt x="232" y="1509"/>
                    </a:lnTo>
                    <a:lnTo>
                      <a:pt x="233" y="1509"/>
                    </a:lnTo>
                    <a:lnTo>
                      <a:pt x="235" y="1507"/>
                    </a:lnTo>
                    <a:lnTo>
                      <a:pt x="235" y="1507"/>
                    </a:lnTo>
                    <a:lnTo>
                      <a:pt x="237" y="1504"/>
                    </a:lnTo>
                    <a:lnTo>
                      <a:pt x="237" y="1504"/>
                    </a:lnTo>
                    <a:lnTo>
                      <a:pt x="239" y="1501"/>
                    </a:lnTo>
                    <a:lnTo>
                      <a:pt x="239" y="1500"/>
                    </a:lnTo>
                    <a:lnTo>
                      <a:pt x="241" y="1499"/>
                    </a:lnTo>
                    <a:lnTo>
                      <a:pt x="241" y="1499"/>
                    </a:lnTo>
                    <a:lnTo>
                      <a:pt x="243" y="1500"/>
                    </a:lnTo>
                    <a:lnTo>
                      <a:pt x="243" y="1500"/>
                    </a:lnTo>
                    <a:lnTo>
                      <a:pt x="245" y="1500"/>
                    </a:lnTo>
                    <a:lnTo>
                      <a:pt x="247" y="1500"/>
                    </a:lnTo>
                    <a:lnTo>
                      <a:pt x="247" y="1500"/>
                    </a:lnTo>
                    <a:lnTo>
                      <a:pt x="248" y="1500"/>
                    </a:lnTo>
                    <a:lnTo>
                      <a:pt x="249" y="1502"/>
                    </a:lnTo>
                    <a:lnTo>
                      <a:pt x="250" y="1502"/>
                    </a:lnTo>
                    <a:lnTo>
                      <a:pt x="252" y="1504"/>
                    </a:lnTo>
                    <a:lnTo>
                      <a:pt x="252" y="1505"/>
                    </a:lnTo>
                    <a:lnTo>
                      <a:pt x="253" y="1505"/>
                    </a:lnTo>
                    <a:lnTo>
                      <a:pt x="254" y="1505"/>
                    </a:lnTo>
                    <a:lnTo>
                      <a:pt x="256" y="1504"/>
                    </a:lnTo>
                    <a:lnTo>
                      <a:pt x="256" y="1504"/>
                    </a:lnTo>
                    <a:lnTo>
                      <a:pt x="258" y="1503"/>
                    </a:lnTo>
                    <a:lnTo>
                      <a:pt x="258" y="1502"/>
                    </a:lnTo>
                    <a:lnTo>
                      <a:pt x="260" y="1502"/>
                    </a:lnTo>
                    <a:lnTo>
                      <a:pt x="260" y="1502"/>
                    </a:lnTo>
                    <a:lnTo>
                      <a:pt x="262" y="1503"/>
                    </a:lnTo>
                    <a:lnTo>
                      <a:pt x="262" y="1503"/>
                    </a:lnTo>
                    <a:lnTo>
                      <a:pt x="264" y="1504"/>
                    </a:lnTo>
                    <a:lnTo>
                      <a:pt x="265" y="1505"/>
                    </a:lnTo>
                    <a:lnTo>
                      <a:pt x="266" y="1506"/>
                    </a:lnTo>
                    <a:lnTo>
                      <a:pt x="267" y="1506"/>
                    </a:lnTo>
                    <a:lnTo>
                      <a:pt x="268" y="1508"/>
                    </a:lnTo>
                    <a:lnTo>
                      <a:pt x="269" y="1508"/>
                    </a:lnTo>
                    <a:lnTo>
                      <a:pt x="271" y="1508"/>
                    </a:lnTo>
                    <a:lnTo>
                      <a:pt x="271" y="1508"/>
                    </a:lnTo>
                    <a:lnTo>
                      <a:pt x="273" y="1508"/>
                    </a:lnTo>
                    <a:lnTo>
                      <a:pt x="273" y="1507"/>
                    </a:lnTo>
                    <a:lnTo>
                      <a:pt x="275" y="1504"/>
                    </a:lnTo>
                    <a:lnTo>
                      <a:pt x="275" y="1504"/>
                    </a:lnTo>
                    <a:lnTo>
                      <a:pt x="277" y="1502"/>
                    </a:lnTo>
                    <a:lnTo>
                      <a:pt x="278" y="1502"/>
                    </a:lnTo>
                    <a:lnTo>
                      <a:pt x="279" y="1503"/>
                    </a:lnTo>
                    <a:lnTo>
                      <a:pt x="279" y="1503"/>
                    </a:lnTo>
                    <a:lnTo>
                      <a:pt x="281" y="1505"/>
                    </a:lnTo>
                    <a:lnTo>
                      <a:pt x="282" y="1505"/>
                    </a:lnTo>
                    <a:lnTo>
                      <a:pt x="283" y="1504"/>
                    </a:lnTo>
                    <a:lnTo>
                      <a:pt x="284" y="1504"/>
                    </a:lnTo>
                    <a:lnTo>
                      <a:pt x="285" y="1502"/>
                    </a:lnTo>
                    <a:lnTo>
                      <a:pt x="286" y="1502"/>
                    </a:lnTo>
                    <a:lnTo>
                      <a:pt x="288" y="1503"/>
                    </a:lnTo>
                    <a:lnTo>
                      <a:pt x="288" y="1504"/>
                    </a:lnTo>
                    <a:lnTo>
                      <a:pt x="290" y="1508"/>
                    </a:lnTo>
                    <a:lnTo>
                      <a:pt x="290" y="1509"/>
                    </a:lnTo>
                    <a:lnTo>
                      <a:pt x="292" y="1514"/>
                    </a:lnTo>
                    <a:lnTo>
                      <a:pt x="292" y="1514"/>
                    </a:lnTo>
                    <a:lnTo>
                      <a:pt x="294" y="1516"/>
                    </a:lnTo>
                    <a:lnTo>
                      <a:pt x="294" y="1517"/>
                    </a:lnTo>
                    <a:lnTo>
                      <a:pt x="296" y="1517"/>
                    </a:lnTo>
                    <a:lnTo>
                      <a:pt x="296" y="1517"/>
                    </a:lnTo>
                    <a:lnTo>
                      <a:pt x="298" y="1518"/>
                    </a:lnTo>
                    <a:lnTo>
                      <a:pt x="299" y="1518"/>
                    </a:lnTo>
                    <a:lnTo>
                      <a:pt x="300" y="1520"/>
                    </a:lnTo>
                    <a:lnTo>
                      <a:pt x="301" y="1521"/>
                    </a:lnTo>
                    <a:lnTo>
                      <a:pt x="302" y="1522"/>
                    </a:lnTo>
                    <a:lnTo>
                      <a:pt x="303" y="1522"/>
                    </a:lnTo>
                    <a:lnTo>
                      <a:pt x="305" y="1522"/>
                    </a:lnTo>
                    <a:lnTo>
                      <a:pt x="305" y="1522"/>
                    </a:lnTo>
                    <a:lnTo>
                      <a:pt x="306" y="1521"/>
                    </a:lnTo>
                    <a:lnTo>
                      <a:pt x="307" y="1522"/>
                    </a:lnTo>
                    <a:lnTo>
                      <a:pt x="309" y="1523"/>
                    </a:lnTo>
                    <a:lnTo>
                      <a:pt x="309" y="1524"/>
                    </a:lnTo>
                    <a:lnTo>
                      <a:pt x="311" y="1526"/>
                    </a:lnTo>
                    <a:lnTo>
                      <a:pt x="311" y="1526"/>
                    </a:lnTo>
                    <a:lnTo>
                      <a:pt x="313" y="1527"/>
                    </a:lnTo>
                    <a:lnTo>
                      <a:pt x="313" y="1527"/>
                    </a:lnTo>
                    <a:lnTo>
                      <a:pt x="315" y="1526"/>
                    </a:lnTo>
                    <a:lnTo>
                      <a:pt x="316" y="1526"/>
                    </a:lnTo>
                    <a:lnTo>
                      <a:pt x="317" y="1526"/>
                    </a:lnTo>
                    <a:lnTo>
                      <a:pt x="318" y="1526"/>
                    </a:lnTo>
                    <a:lnTo>
                      <a:pt x="319" y="1527"/>
                    </a:lnTo>
                    <a:lnTo>
                      <a:pt x="320" y="1527"/>
                    </a:lnTo>
                    <a:lnTo>
                      <a:pt x="321" y="1527"/>
                    </a:lnTo>
                    <a:lnTo>
                      <a:pt x="322" y="1526"/>
                    </a:lnTo>
                    <a:lnTo>
                      <a:pt x="324" y="1524"/>
                    </a:lnTo>
                    <a:lnTo>
                      <a:pt x="324" y="1523"/>
                    </a:lnTo>
                    <a:lnTo>
                      <a:pt x="326" y="1523"/>
                    </a:lnTo>
                    <a:lnTo>
                      <a:pt x="326" y="1523"/>
                    </a:lnTo>
                    <a:lnTo>
                      <a:pt x="328" y="1524"/>
                    </a:lnTo>
                    <a:lnTo>
                      <a:pt x="328" y="1524"/>
                    </a:lnTo>
                    <a:lnTo>
                      <a:pt x="330" y="1526"/>
                    </a:lnTo>
                    <a:lnTo>
                      <a:pt x="331" y="1526"/>
                    </a:lnTo>
                    <a:lnTo>
                      <a:pt x="332" y="1526"/>
                    </a:lnTo>
                    <a:lnTo>
                      <a:pt x="332" y="1525"/>
                    </a:lnTo>
                    <a:lnTo>
                      <a:pt x="334" y="1525"/>
                    </a:lnTo>
                    <a:lnTo>
                      <a:pt x="335" y="1525"/>
                    </a:lnTo>
                    <a:lnTo>
                      <a:pt x="336" y="1526"/>
                    </a:lnTo>
                    <a:lnTo>
                      <a:pt x="337" y="1526"/>
                    </a:lnTo>
                    <a:lnTo>
                      <a:pt x="338" y="1526"/>
                    </a:lnTo>
                    <a:lnTo>
                      <a:pt x="339" y="1526"/>
                    </a:lnTo>
                    <a:lnTo>
                      <a:pt x="341" y="1525"/>
                    </a:lnTo>
                    <a:lnTo>
                      <a:pt x="341" y="1524"/>
                    </a:lnTo>
                    <a:lnTo>
                      <a:pt x="343" y="1523"/>
                    </a:lnTo>
                    <a:lnTo>
                      <a:pt x="343" y="1523"/>
                    </a:lnTo>
                    <a:lnTo>
                      <a:pt x="345" y="1524"/>
                    </a:lnTo>
                    <a:lnTo>
                      <a:pt x="345" y="1524"/>
                    </a:lnTo>
                    <a:lnTo>
                      <a:pt x="347" y="1527"/>
                    </a:lnTo>
                    <a:lnTo>
                      <a:pt x="348" y="1527"/>
                    </a:lnTo>
                    <a:lnTo>
                      <a:pt x="349" y="1527"/>
                    </a:lnTo>
                    <a:lnTo>
                      <a:pt x="349" y="1526"/>
                    </a:lnTo>
                    <a:lnTo>
                      <a:pt x="351" y="1524"/>
                    </a:lnTo>
                    <a:lnTo>
                      <a:pt x="352" y="1524"/>
                    </a:lnTo>
                    <a:lnTo>
                      <a:pt x="353" y="1524"/>
                    </a:lnTo>
                    <a:lnTo>
                      <a:pt x="354" y="1525"/>
                    </a:lnTo>
                    <a:lnTo>
                      <a:pt x="355" y="1526"/>
                    </a:lnTo>
                    <a:lnTo>
                      <a:pt x="356" y="1527"/>
                    </a:lnTo>
                    <a:lnTo>
                      <a:pt x="357" y="1527"/>
                    </a:lnTo>
                    <a:lnTo>
                      <a:pt x="358" y="1527"/>
                    </a:lnTo>
                    <a:lnTo>
                      <a:pt x="360" y="1526"/>
                    </a:lnTo>
                    <a:lnTo>
                      <a:pt x="360" y="1525"/>
                    </a:lnTo>
                    <a:lnTo>
                      <a:pt x="362" y="1523"/>
                    </a:lnTo>
                    <a:lnTo>
                      <a:pt x="362" y="1523"/>
                    </a:lnTo>
                    <a:lnTo>
                      <a:pt x="364" y="1522"/>
                    </a:lnTo>
                    <a:lnTo>
                      <a:pt x="364" y="1522"/>
                    </a:lnTo>
                    <a:lnTo>
                      <a:pt x="366" y="1524"/>
                    </a:lnTo>
                    <a:lnTo>
                      <a:pt x="366" y="1524"/>
                    </a:lnTo>
                    <a:lnTo>
                      <a:pt x="368" y="1526"/>
                    </a:lnTo>
                    <a:lnTo>
                      <a:pt x="369" y="1527"/>
                    </a:lnTo>
                    <a:lnTo>
                      <a:pt x="370" y="1528"/>
                    </a:lnTo>
                    <a:lnTo>
                      <a:pt x="371" y="1528"/>
                    </a:lnTo>
                    <a:lnTo>
                      <a:pt x="372" y="1527"/>
                    </a:lnTo>
                    <a:lnTo>
                      <a:pt x="373" y="1527"/>
                    </a:lnTo>
                    <a:lnTo>
                      <a:pt x="375" y="1526"/>
                    </a:lnTo>
                    <a:lnTo>
                      <a:pt x="375" y="1526"/>
                    </a:lnTo>
                    <a:lnTo>
                      <a:pt x="377" y="1525"/>
                    </a:lnTo>
                    <a:lnTo>
                      <a:pt x="377" y="1525"/>
                    </a:lnTo>
                    <a:lnTo>
                      <a:pt x="379" y="1525"/>
                    </a:lnTo>
                    <a:lnTo>
                      <a:pt x="379" y="1525"/>
                    </a:lnTo>
                    <a:lnTo>
                      <a:pt x="381" y="1524"/>
                    </a:lnTo>
                    <a:lnTo>
                      <a:pt x="381" y="1524"/>
                    </a:lnTo>
                    <a:lnTo>
                      <a:pt x="383" y="1521"/>
                    </a:lnTo>
                    <a:lnTo>
                      <a:pt x="383" y="1520"/>
                    </a:lnTo>
                    <a:lnTo>
                      <a:pt x="385" y="1517"/>
                    </a:lnTo>
                    <a:lnTo>
                      <a:pt x="385" y="1517"/>
                    </a:lnTo>
                    <a:lnTo>
                      <a:pt x="387" y="1516"/>
                    </a:lnTo>
                    <a:lnTo>
                      <a:pt x="388" y="1516"/>
                    </a:lnTo>
                    <a:lnTo>
                      <a:pt x="389" y="1518"/>
                    </a:lnTo>
                    <a:lnTo>
                      <a:pt x="390" y="1518"/>
                    </a:lnTo>
                    <a:lnTo>
                      <a:pt x="391" y="1519"/>
                    </a:lnTo>
                    <a:lnTo>
                      <a:pt x="392" y="1519"/>
                    </a:lnTo>
                    <a:lnTo>
                      <a:pt x="394" y="1518"/>
                    </a:lnTo>
                    <a:lnTo>
                      <a:pt x="394" y="1518"/>
                    </a:lnTo>
                    <a:lnTo>
                      <a:pt x="396" y="1516"/>
                    </a:lnTo>
                    <a:lnTo>
                      <a:pt x="396" y="1516"/>
                    </a:lnTo>
                    <a:lnTo>
                      <a:pt x="398" y="1516"/>
                    </a:lnTo>
                    <a:lnTo>
                      <a:pt x="398" y="1515"/>
                    </a:lnTo>
                    <a:lnTo>
                      <a:pt x="400" y="1514"/>
                    </a:lnTo>
                    <a:lnTo>
                      <a:pt x="400" y="1514"/>
                    </a:lnTo>
                    <a:lnTo>
                      <a:pt x="402" y="1511"/>
                    </a:lnTo>
                    <a:lnTo>
                      <a:pt x="402" y="1511"/>
                    </a:lnTo>
                    <a:lnTo>
                      <a:pt x="404" y="1510"/>
                    </a:lnTo>
                    <a:lnTo>
                      <a:pt x="405" y="1510"/>
                    </a:lnTo>
                    <a:lnTo>
                      <a:pt x="406" y="1510"/>
                    </a:lnTo>
                    <a:lnTo>
                      <a:pt x="407" y="1511"/>
                    </a:lnTo>
                    <a:lnTo>
                      <a:pt x="408" y="1511"/>
                    </a:lnTo>
                    <a:lnTo>
                      <a:pt x="409" y="1511"/>
                    </a:lnTo>
                    <a:lnTo>
                      <a:pt x="410" y="1512"/>
                    </a:lnTo>
                    <a:lnTo>
                      <a:pt x="411" y="1511"/>
                    </a:lnTo>
                    <a:lnTo>
                      <a:pt x="413" y="1511"/>
                    </a:lnTo>
                    <a:lnTo>
                      <a:pt x="414" y="1511"/>
                    </a:lnTo>
                    <a:lnTo>
                      <a:pt x="415" y="1511"/>
                    </a:lnTo>
                    <a:lnTo>
                      <a:pt x="415" y="1511"/>
                    </a:lnTo>
                    <a:lnTo>
                      <a:pt x="417" y="1512"/>
                    </a:lnTo>
                    <a:lnTo>
                      <a:pt x="417" y="1513"/>
                    </a:lnTo>
                    <a:lnTo>
                      <a:pt x="419" y="1515"/>
                    </a:lnTo>
                    <a:lnTo>
                      <a:pt x="419" y="1515"/>
                    </a:lnTo>
                    <a:lnTo>
                      <a:pt x="421" y="1516"/>
                    </a:lnTo>
                    <a:lnTo>
                      <a:pt x="422" y="1516"/>
                    </a:lnTo>
                    <a:lnTo>
                      <a:pt x="423" y="1517"/>
                    </a:lnTo>
                    <a:lnTo>
                      <a:pt x="424" y="1517"/>
                    </a:lnTo>
                    <a:lnTo>
                      <a:pt x="425" y="1517"/>
                    </a:lnTo>
                    <a:lnTo>
                      <a:pt x="426" y="1517"/>
                    </a:lnTo>
                    <a:lnTo>
                      <a:pt x="428" y="1516"/>
                    </a:lnTo>
                    <a:lnTo>
                      <a:pt x="428" y="1516"/>
                    </a:lnTo>
                    <a:lnTo>
                      <a:pt x="430" y="1514"/>
                    </a:lnTo>
                    <a:lnTo>
                      <a:pt x="430" y="1513"/>
                    </a:lnTo>
                    <a:lnTo>
                      <a:pt x="432" y="1512"/>
                    </a:lnTo>
                    <a:lnTo>
                      <a:pt x="432" y="1512"/>
                    </a:lnTo>
                    <a:lnTo>
                      <a:pt x="434" y="1514"/>
                    </a:lnTo>
                    <a:lnTo>
                      <a:pt x="434" y="1515"/>
                    </a:lnTo>
                    <a:lnTo>
                      <a:pt x="436" y="1519"/>
                    </a:lnTo>
                    <a:lnTo>
                      <a:pt x="436" y="1519"/>
                    </a:lnTo>
                    <a:lnTo>
                      <a:pt x="438" y="1521"/>
                    </a:lnTo>
                    <a:lnTo>
                      <a:pt x="438" y="1522"/>
                    </a:lnTo>
                    <a:lnTo>
                      <a:pt x="440" y="1524"/>
                    </a:lnTo>
                    <a:lnTo>
                      <a:pt x="441" y="1524"/>
                    </a:lnTo>
                    <a:lnTo>
                      <a:pt x="442" y="1526"/>
                    </a:lnTo>
                    <a:lnTo>
                      <a:pt x="443" y="1526"/>
                    </a:lnTo>
                    <a:lnTo>
                      <a:pt x="445" y="1526"/>
                    </a:lnTo>
                    <a:lnTo>
                      <a:pt x="445" y="1525"/>
                    </a:lnTo>
                    <a:lnTo>
                      <a:pt x="447" y="1523"/>
                    </a:lnTo>
                    <a:lnTo>
                      <a:pt x="447" y="1522"/>
                    </a:lnTo>
                    <a:lnTo>
                      <a:pt x="449" y="1520"/>
                    </a:lnTo>
                    <a:lnTo>
                      <a:pt x="449" y="1520"/>
                    </a:lnTo>
                    <a:lnTo>
                      <a:pt x="451" y="1521"/>
                    </a:lnTo>
                    <a:lnTo>
                      <a:pt x="451" y="1521"/>
                    </a:lnTo>
                    <a:lnTo>
                      <a:pt x="453" y="1523"/>
                    </a:lnTo>
                    <a:lnTo>
                      <a:pt x="453" y="1523"/>
                    </a:lnTo>
                    <a:lnTo>
                      <a:pt x="454" y="1523"/>
                    </a:lnTo>
                    <a:lnTo>
                      <a:pt x="455" y="1523"/>
                    </a:lnTo>
                    <a:lnTo>
                      <a:pt x="457" y="1522"/>
                    </a:lnTo>
                    <a:lnTo>
                      <a:pt x="458" y="1521"/>
                    </a:lnTo>
                    <a:lnTo>
                      <a:pt x="459" y="1520"/>
                    </a:lnTo>
                    <a:lnTo>
                      <a:pt x="460" y="1520"/>
                    </a:lnTo>
                    <a:lnTo>
                      <a:pt x="461" y="1522"/>
                    </a:lnTo>
                    <a:lnTo>
                      <a:pt x="462" y="1522"/>
                    </a:lnTo>
                    <a:lnTo>
                      <a:pt x="464" y="1525"/>
                    </a:lnTo>
                    <a:lnTo>
                      <a:pt x="464" y="1525"/>
                    </a:lnTo>
                    <a:lnTo>
                      <a:pt x="465" y="1526"/>
                    </a:lnTo>
                    <a:lnTo>
                      <a:pt x="466" y="1526"/>
                    </a:lnTo>
                    <a:lnTo>
                      <a:pt x="468" y="1524"/>
                    </a:lnTo>
                    <a:lnTo>
                      <a:pt x="468" y="1524"/>
                    </a:lnTo>
                    <a:lnTo>
                      <a:pt x="470" y="1522"/>
                    </a:lnTo>
                    <a:lnTo>
                      <a:pt x="470" y="1522"/>
                    </a:lnTo>
                    <a:lnTo>
                      <a:pt x="471" y="1522"/>
                    </a:lnTo>
                    <a:lnTo>
                      <a:pt x="472" y="1522"/>
                    </a:lnTo>
                    <a:lnTo>
                      <a:pt x="474" y="1524"/>
                    </a:lnTo>
                    <a:lnTo>
                      <a:pt x="475" y="1524"/>
                    </a:lnTo>
                    <a:lnTo>
                      <a:pt x="476" y="1524"/>
                    </a:lnTo>
                    <a:lnTo>
                      <a:pt x="477" y="1524"/>
                    </a:lnTo>
                    <a:lnTo>
                      <a:pt x="478" y="1523"/>
                    </a:lnTo>
                    <a:lnTo>
                      <a:pt x="479" y="1522"/>
                    </a:lnTo>
                    <a:lnTo>
                      <a:pt x="481" y="1520"/>
                    </a:lnTo>
                    <a:lnTo>
                      <a:pt x="481" y="1520"/>
                    </a:lnTo>
                    <a:lnTo>
                      <a:pt x="483" y="1521"/>
                    </a:lnTo>
                    <a:lnTo>
                      <a:pt x="483" y="1521"/>
                    </a:lnTo>
                    <a:lnTo>
                      <a:pt x="485" y="1524"/>
                    </a:lnTo>
                    <a:lnTo>
                      <a:pt x="486" y="1524"/>
                    </a:lnTo>
                    <a:lnTo>
                      <a:pt x="487" y="1523"/>
                    </a:lnTo>
                    <a:lnTo>
                      <a:pt x="487" y="1522"/>
                    </a:lnTo>
                    <a:lnTo>
                      <a:pt x="489" y="1519"/>
                    </a:lnTo>
                    <a:lnTo>
                      <a:pt x="489" y="1518"/>
                    </a:lnTo>
                    <a:lnTo>
                      <a:pt x="490" y="1517"/>
                    </a:lnTo>
                    <a:lnTo>
                      <a:pt x="492" y="1518"/>
                    </a:lnTo>
                    <a:lnTo>
                      <a:pt x="493" y="1523"/>
                    </a:lnTo>
                    <a:lnTo>
                      <a:pt x="494" y="1524"/>
                    </a:lnTo>
                    <a:lnTo>
                      <a:pt x="495" y="1526"/>
                    </a:lnTo>
                    <a:lnTo>
                      <a:pt x="496" y="1525"/>
                    </a:lnTo>
                    <a:lnTo>
                      <a:pt x="498" y="1523"/>
                    </a:lnTo>
                    <a:lnTo>
                      <a:pt x="498" y="1522"/>
                    </a:lnTo>
                    <a:lnTo>
                      <a:pt x="500" y="1521"/>
                    </a:lnTo>
                    <a:lnTo>
                      <a:pt x="500" y="1521"/>
                    </a:lnTo>
                    <a:lnTo>
                      <a:pt x="502" y="1522"/>
                    </a:lnTo>
                    <a:lnTo>
                      <a:pt x="502" y="1522"/>
                    </a:lnTo>
                    <a:lnTo>
                      <a:pt x="504" y="1521"/>
                    </a:lnTo>
                    <a:lnTo>
                      <a:pt x="504" y="1521"/>
                    </a:lnTo>
                    <a:lnTo>
                      <a:pt x="506" y="1520"/>
                    </a:lnTo>
                    <a:lnTo>
                      <a:pt x="506" y="1520"/>
                    </a:lnTo>
                    <a:lnTo>
                      <a:pt x="508" y="1521"/>
                    </a:lnTo>
                    <a:lnTo>
                      <a:pt x="508" y="1522"/>
                    </a:lnTo>
                    <a:lnTo>
                      <a:pt x="510" y="1523"/>
                    </a:lnTo>
                    <a:lnTo>
                      <a:pt x="511" y="1523"/>
                    </a:lnTo>
                    <a:lnTo>
                      <a:pt x="512" y="1523"/>
                    </a:lnTo>
                    <a:lnTo>
                      <a:pt x="514" y="1522"/>
                    </a:lnTo>
                    <a:lnTo>
                      <a:pt x="514" y="1523"/>
                    </a:lnTo>
                    <a:lnTo>
                      <a:pt x="515" y="1523"/>
                    </a:lnTo>
                    <a:lnTo>
                      <a:pt x="517" y="1525"/>
                    </a:lnTo>
                    <a:lnTo>
                      <a:pt x="518" y="1525"/>
                    </a:lnTo>
                    <a:lnTo>
                      <a:pt x="519" y="1525"/>
                    </a:lnTo>
                    <a:lnTo>
                      <a:pt x="519" y="1524"/>
                    </a:lnTo>
                    <a:lnTo>
                      <a:pt x="521" y="1522"/>
                    </a:lnTo>
                    <a:lnTo>
                      <a:pt x="522" y="1522"/>
                    </a:lnTo>
                    <a:lnTo>
                      <a:pt x="523" y="1522"/>
                    </a:lnTo>
                    <a:lnTo>
                      <a:pt x="523" y="1523"/>
                    </a:lnTo>
                    <a:lnTo>
                      <a:pt x="525" y="1525"/>
                    </a:lnTo>
                    <a:lnTo>
                      <a:pt x="525" y="1526"/>
                    </a:lnTo>
                    <a:lnTo>
                      <a:pt x="527" y="1526"/>
                    </a:lnTo>
                    <a:lnTo>
                      <a:pt x="528" y="1526"/>
                    </a:lnTo>
                    <a:lnTo>
                      <a:pt x="529" y="1523"/>
                    </a:lnTo>
                    <a:lnTo>
                      <a:pt x="530" y="1523"/>
                    </a:lnTo>
                    <a:lnTo>
                      <a:pt x="531" y="1520"/>
                    </a:lnTo>
                    <a:lnTo>
                      <a:pt x="532" y="1520"/>
                    </a:lnTo>
                    <a:lnTo>
                      <a:pt x="534" y="1519"/>
                    </a:lnTo>
                    <a:lnTo>
                      <a:pt x="534" y="1519"/>
                    </a:lnTo>
                    <a:lnTo>
                      <a:pt x="536" y="1520"/>
                    </a:lnTo>
                    <a:lnTo>
                      <a:pt x="536" y="1521"/>
                    </a:lnTo>
                    <a:lnTo>
                      <a:pt x="538" y="1523"/>
                    </a:lnTo>
                    <a:lnTo>
                      <a:pt x="538" y="1523"/>
                    </a:lnTo>
                    <a:lnTo>
                      <a:pt x="540" y="1524"/>
                    </a:lnTo>
                    <a:lnTo>
                      <a:pt x="540" y="1524"/>
                    </a:lnTo>
                    <a:lnTo>
                      <a:pt x="542" y="1523"/>
                    </a:lnTo>
                    <a:lnTo>
                      <a:pt x="542" y="1522"/>
                    </a:lnTo>
                    <a:lnTo>
                      <a:pt x="544" y="1522"/>
                    </a:lnTo>
                    <a:lnTo>
                      <a:pt x="545" y="1522"/>
                    </a:lnTo>
                    <a:lnTo>
                      <a:pt x="546" y="1523"/>
                    </a:lnTo>
                    <a:lnTo>
                      <a:pt x="547" y="1523"/>
                    </a:lnTo>
                    <a:lnTo>
                      <a:pt x="548" y="1522"/>
                    </a:lnTo>
                    <a:lnTo>
                      <a:pt x="549" y="1521"/>
                    </a:lnTo>
                    <a:lnTo>
                      <a:pt x="551" y="1519"/>
                    </a:lnTo>
                    <a:lnTo>
                      <a:pt x="552" y="1518"/>
                    </a:lnTo>
                    <a:lnTo>
                      <a:pt x="553" y="1519"/>
                    </a:lnTo>
                    <a:lnTo>
                      <a:pt x="553" y="1519"/>
                    </a:lnTo>
                    <a:lnTo>
                      <a:pt x="555" y="1522"/>
                    </a:lnTo>
                    <a:lnTo>
                      <a:pt x="555" y="1522"/>
                    </a:lnTo>
                    <a:lnTo>
                      <a:pt x="557" y="1524"/>
                    </a:lnTo>
                    <a:lnTo>
                      <a:pt x="557" y="1524"/>
                    </a:lnTo>
                    <a:lnTo>
                      <a:pt x="559" y="1523"/>
                    </a:lnTo>
                    <a:lnTo>
                      <a:pt x="560" y="1522"/>
                    </a:lnTo>
                    <a:lnTo>
                      <a:pt x="561" y="1523"/>
                    </a:lnTo>
                    <a:lnTo>
                      <a:pt x="561" y="1523"/>
                    </a:lnTo>
                    <a:lnTo>
                      <a:pt x="563" y="1525"/>
                    </a:lnTo>
                    <a:lnTo>
                      <a:pt x="564" y="1525"/>
                    </a:lnTo>
                    <a:lnTo>
                      <a:pt x="565" y="1526"/>
                    </a:lnTo>
                    <a:lnTo>
                      <a:pt x="566" y="1526"/>
                    </a:lnTo>
                    <a:lnTo>
                      <a:pt x="568" y="1526"/>
                    </a:lnTo>
                    <a:lnTo>
                      <a:pt x="568" y="1526"/>
                    </a:lnTo>
                    <a:lnTo>
                      <a:pt x="570" y="1526"/>
                    </a:lnTo>
                    <a:lnTo>
                      <a:pt x="570" y="1526"/>
                    </a:lnTo>
                    <a:lnTo>
                      <a:pt x="572" y="1528"/>
                    </a:lnTo>
                    <a:lnTo>
                      <a:pt x="572" y="1528"/>
                    </a:lnTo>
                    <a:lnTo>
                      <a:pt x="574" y="1528"/>
                    </a:lnTo>
                    <a:lnTo>
                      <a:pt x="575" y="1529"/>
                    </a:lnTo>
                    <a:lnTo>
                      <a:pt x="576" y="1528"/>
                    </a:lnTo>
                    <a:lnTo>
                      <a:pt x="576" y="1528"/>
                    </a:lnTo>
                    <a:lnTo>
                      <a:pt x="578" y="1529"/>
                    </a:lnTo>
                    <a:lnTo>
                      <a:pt x="578" y="1529"/>
                    </a:lnTo>
                    <a:lnTo>
                      <a:pt x="580" y="1530"/>
                    </a:lnTo>
                    <a:lnTo>
                      <a:pt x="581" y="1530"/>
                    </a:lnTo>
                    <a:lnTo>
                      <a:pt x="582" y="1531"/>
                    </a:lnTo>
                    <a:lnTo>
                      <a:pt x="583" y="1530"/>
                    </a:lnTo>
                    <a:lnTo>
                      <a:pt x="584" y="1528"/>
                    </a:lnTo>
                    <a:lnTo>
                      <a:pt x="585" y="1528"/>
                    </a:lnTo>
                    <a:lnTo>
                      <a:pt x="587" y="1525"/>
                    </a:lnTo>
                    <a:lnTo>
                      <a:pt x="587" y="1524"/>
                    </a:lnTo>
                    <a:lnTo>
                      <a:pt x="589" y="1523"/>
                    </a:lnTo>
                    <a:lnTo>
                      <a:pt x="590" y="1523"/>
                    </a:lnTo>
                    <a:lnTo>
                      <a:pt x="591" y="1523"/>
                    </a:lnTo>
                    <a:lnTo>
                      <a:pt x="591" y="1523"/>
                    </a:lnTo>
                    <a:lnTo>
                      <a:pt x="593" y="1524"/>
                    </a:lnTo>
                    <a:lnTo>
                      <a:pt x="593" y="1524"/>
                    </a:lnTo>
                    <a:lnTo>
                      <a:pt x="595" y="1525"/>
                    </a:lnTo>
                    <a:lnTo>
                      <a:pt x="595" y="1525"/>
                    </a:lnTo>
                    <a:lnTo>
                      <a:pt x="597" y="1526"/>
                    </a:lnTo>
                    <a:lnTo>
                      <a:pt x="598" y="1526"/>
                    </a:lnTo>
                    <a:lnTo>
                      <a:pt x="599" y="1524"/>
                    </a:lnTo>
                    <a:lnTo>
                      <a:pt x="600" y="1523"/>
                    </a:lnTo>
                    <a:lnTo>
                      <a:pt x="601" y="1520"/>
                    </a:lnTo>
                    <a:lnTo>
                      <a:pt x="602" y="1519"/>
                    </a:lnTo>
                    <a:lnTo>
                      <a:pt x="603" y="1518"/>
                    </a:lnTo>
                    <a:lnTo>
                      <a:pt x="604" y="1519"/>
                    </a:lnTo>
                    <a:lnTo>
                      <a:pt x="606" y="1520"/>
                    </a:lnTo>
                    <a:lnTo>
                      <a:pt x="606" y="1521"/>
                    </a:lnTo>
                    <a:lnTo>
                      <a:pt x="607" y="1521"/>
                    </a:lnTo>
                    <a:lnTo>
                      <a:pt x="608" y="1520"/>
                    </a:lnTo>
                    <a:lnTo>
                      <a:pt x="610" y="1519"/>
                    </a:lnTo>
                    <a:lnTo>
                      <a:pt x="611" y="1519"/>
                    </a:lnTo>
                    <a:lnTo>
                      <a:pt x="612" y="1519"/>
                    </a:lnTo>
                    <a:lnTo>
                      <a:pt x="612" y="1520"/>
                    </a:lnTo>
                    <a:lnTo>
                      <a:pt x="614" y="1523"/>
                    </a:lnTo>
                    <a:lnTo>
                      <a:pt x="615" y="1523"/>
                    </a:lnTo>
                    <a:lnTo>
                      <a:pt x="616" y="1524"/>
                    </a:lnTo>
                    <a:lnTo>
                      <a:pt x="617" y="1524"/>
                    </a:lnTo>
                    <a:lnTo>
                      <a:pt x="618" y="1520"/>
                    </a:lnTo>
                    <a:lnTo>
                      <a:pt x="619" y="1519"/>
                    </a:lnTo>
                    <a:lnTo>
                      <a:pt x="621" y="1515"/>
                    </a:lnTo>
                    <a:lnTo>
                      <a:pt x="621" y="1515"/>
                    </a:lnTo>
                    <a:lnTo>
                      <a:pt x="622" y="1514"/>
                    </a:lnTo>
                    <a:lnTo>
                      <a:pt x="623" y="1515"/>
                    </a:lnTo>
                    <a:lnTo>
                      <a:pt x="625" y="1517"/>
                    </a:lnTo>
                    <a:lnTo>
                      <a:pt x="625" y="1517"/>
                    </a:lnTo>
                    <a:lnTo>
                      <a:pt x="627" y="1519"/>
                    </a:lnTo>
                    <a:lnTo>
                      <a:pt x="627" y="1519"/>
                    </a:lnTo>
                    <a:lnTo>
                      <a:pt x="629" y="1520"/>
                    </a:lnTo>
                    <a:lnTo>
                      <a:pt x="629" y="1520"/>
                    </a:lnTo>
                    <a:lnTo>
                      <a:pt x="631" y="1520"/>
                    </a:lnTo>
                    <a:lnTo>
                      <a:pt x="631" y="1520"/>
                    </a:lnTo>
                    <a:lnTo>
                      <a:pt x="633" y="1519"/>
                    </a:lnTo>
                    <a:lnTo>
                      <a:pt x="634" y="1519"/>
                    </a:lnTo>
                    <a:lnTo>
                      <a:pt x="635" y="1517"/>
                    </a:lnTo>
                    <a:lnTo>
                      <a:pt x="636" y="1517"/>
                    </a:lnTo>
                    <a:lnTo>
                      <a:pt x="637" y="1516"/>
                    </a:lnTo>
                    <a:lnTo>
                      <a:pt x="638" y="1516"/>
                    </a:lnTo>
                    <a:lnTo>
                      <a:pt x="640" y="1517"/>
                    </a:lnTo>
                    <a:lnTo>
                      <a:pt x="641" y="1517"/>
                    </a:lnTo>
                    <a:lnTo>
                      <a:pt x="642" y="1517"/>
                    </a:lnTo>
                    <a:lnTo>
                      <a:pt x="642" y="1517"/>
                    </a:lnTo>
                    <a:lnTo>
                      <a:pt x="644" y="1515"/>
                    </a:lnTo>
                    <a:lnTo>
                      <a:pt x="644" y="1515"/>
                    </a:lnTo>
                    <a:lnTo>
                      <a:pt x="645" y="1515"/>
                    </a:lnTo>
                    <a:lnTo>
                      <a:pt x="646" y="1515"/>
                    </a:lnTo>
                    <a:lnTo>
                      <a:pt x="648" y="1516"/>
                    </a:lnTo>
                    <a:lnTo>
                      <a:pt x="649" y="1516"/>
                    </a:lnTo>
                    <a:lnTo>
                      <a:pt x="650" y="1515"/>
                    </a:lnTo>
                    <a:lnTo>
                      <a:pt x="651" y="1515"/>
                    </a:lnTo>
                    <a:lnTo>
                      <a:pt x="652" y="1514"/>
                    </a:lnTo>
                    <a:lnTo>
                      <a:pt x="653" y="1514"/>
                    </a:lnTo>
                    <a:lnTo>
                      <a:pt x="654" y="1515"/>
                    </a:lnTo>
                    <a:lnTo>
                      <a:pt x="655" y="1515"/>
                    </a:lnTo>
                    <a:lnTo>
                      <a:pt x="657" y="1517"/>
                    </a:lnTo>
                    <a:lnTo>
                      <a:pt x="657" y="1517"/>
                    </a:lnTo>
                    <a:lnTo>
                      <a:pt x="659" y="1516"/>
                    </a:lnTo>
                    <a:lnTo>
                      <a:pt x="659" y="1515"/>
                    </a:lnTo>
                    <a:lnTo>
                      <a:pt x="661" y="1513"/>
                    </a:lnTo>
                    <a:lnTo>
                      <a:pt x="661" y="1512"/>
                    </a:lnTo>
                    <a:lnTo>
                      <a:pt x="662" y="1512"/>
                    </a:lnTo>
                    <a:lnTo>
                      <a:pt x="664" y="1512"/>
                    </a:lnTo>
                    <a:lnTo>
                      <a:pt x="665" y="1512"/>
                    </a:lnTo>
                    <a:lnTo>
                      <a:pt x="665" y="1511"/>
                    </a:lnTo>
                    <a:lnTo>
                      <a:pt x="667" y="1509"/>
                    </a:lnTo>
                    <a:lnTo>
                      <a:pt x="668" y="1508"/>
                    </a:lnTo>
                    <a:lnTo>
                      <a:pt x="669" y="1507"/>
                    </a:lnTo>
                    <a:lnTo>
                      <a:pt x="670" y="1507"/>
                    </a:lnTo>
                    <a:lnTo>
                      <a:pt x="671" y="1508"/>
                    </a:lnTo>
                    <a:lnTo>
                      <a:pt x="672" y="1509"/>
                    </a:lnTo>
                    <a:lnTo>
                      <a:pt x="674" y="1511"/>
                    </a:lnTo>
                    <a:lnTo>
                      <a:pt x="674" y="1511"/>
                    </a:lnTo>
                    <a:lnTo>
                      <a:pt x="676" y="1510"/>
                    </a:lnTo>
                    <a:lnTo>
                      <a:pt x="676" y="1510"/>
                    </a:lnTo>
                    <a:lnTo>
                      <a:pt x="677" y="1510"/>
                    </a:lnTo>
                    <a:lnTo>
                      <a:pt x="678" y="1510"/>
                    </a:lnTo>
                    <a:lnTo>
                      <a:pt x="680" y="1510"/>
                    </a:lnTo>
                    <a:lnTo>
                      <a:pt x="680" y="1511"/>
                    </a:lnTo>
                    <a:lnTo>
                      <a:pt x="682" y="1510"/>
                    </a:lnTo>
                    <a:lnTo>
                      <a:pt x="682" y="1509"/>
                    </a:lnTo>
                    <a:lnTo>
                      <a:pt x="684" y="1508"/>
                    </a:lnTo>
                    <a:lnTo>
                      <a:pt x="685" y="1508"/>
                    </a:lnTo>
                    <a:lnTo>
                      <a:pt x="686" y="1508"/>
                    </a:lnTo>
                    <a:lnTo>
                      <a:pt x="687" y="1508"/>
                    </a:lnTo>
                    <a:lnTo>
                      <a:pt x="688" y="1509"/>
                    </a:lnTo>
                    <a:lnTo>
                      <a:pt x="689" y="1508"/>
                    </a:lnTo>
                    <a:lnTo>
                      <a:pt x="691" y="1505"/>
                    </a:lnTo>
                    <a:lnTo>
                      <a:pt x="691" y="1504"/>
                    </a:lnTo>
                    <a:lnTo>
                      <a:pt x="693" y="1501"/>
                    </a:lnTo>
                    <a:lnTo>
                      <a:pt x="693" y="1501"/>
                    </a:lnTo>
                    <a:lnTo>
                      <a:pt x="694" y="1500"/>
                    </a:lnTo>
                    <a:lnTo>
                      <a:pt x="695" y="1501"/>
                    </a:lnTo>
                    <a:lnTo>
                      <a:pt x="697" y="1501"/>
                    </a:lnTo>
                    <a:lnTo>
                      <a:pt x="697" y="1501"/>
                    </a:lnTo>
                    <a:lnTo>
                      <a:pt x="699" y="1500"/>
                    </a:lnTo>
                    <a:lnTo>
                      <a:pt x="699" y="1499"/>
                    </a:lnTo>
                    <a:lnTo>
                      <a:pt x="701" y="1497"/>
                    </a:lnTo>
                    <a:lnTo>
                      <a:pt x="701" y="1497"/>
                    </a:lnTo>
                    <a:lnTo>
                      <a:pt x="703" y="1496"/>
                    </a:lnTo>
                    <a:lnTo>
                      <a:pt x="704" y="1496"/>
                    </a:lnTo>
                    <a:lnTo>
                      <a:pt x="705" y="1497"/>
                    </a:lnTo>
                    <a:lnTo>
                      <a:pt x="706" y="1497"/>
                    </a:lnTo>
                    <a:lnTo>
                      <a:pt x="707" y="1497"/>
                    </a:lnTo>
                    <a:lnTo>
                      <a:pt x="708" y="1497"/>
                    </a:lnTo>
                    <a:lnTo>
                      <a:pt x="710" y="1496"/>
                    </a:lnTo>
                    <a:lnTo>
                      <a:pt x="710" y="1495"/>
                    </a:lnTo>
                    <a:lnTo>
                      <a:pt x="712" y="1494"/>
                    </a:lnTo>
                    <a:lnTo>
                      <a:pt x="712" y="1493"/>
                    </a:lnTo>
                    <a:lnTo>
                      <a:pt x="714" y="1492"/>
                    </a:lnTo>
                    <a:lnTo>
                      <a:pt x="714" y="1491"/>
                    </a:lnTo>
                    <a:lnTo>
                      <a:pt x="716" y="1490"/>
                    </a:lnTo>
                    <a:lnTo>
                      <a:pt x="716" y="1490"/>
                    </a:lnTo>
                    <a:lnTo>
                      <a:pt x="718" y="1489"/>
                    </a:lnTo>
                    <a:lnTo>
                      <a:pt x="718" y="1489"/>
                    </a:lnTo>
                    <a:lnTo>
                      <a:pt x="720" y="1488"/>
                    </a:lnTo>
                    <a:lnTo>
                      <a:pt x="721" y="1487"/>
                    </a:lnTo>
                    <a:lnTo>
                      <a:pt x="722" y="1486"/>
                    </a:lnTo>
                    <a:lnTo>
                      <a:pt x="723" y="1486"/>
                    </a:lnTo>
                    <a:lnTo>
                      <a:pt x="724" y="1483"/>
                    </a:lnTo>
                    <a:lnTo>
                      <a:pt x="725" y="1482"/>
                    </a:lnTo>
                    <a:lnTo>
                      <a:pt x="727" y="1476"/>
                    </a:lnTo>
                    <a:lnTo>
                      <a:pt x="727" y="1475"/>
                    </a:lnTo>
                    <a:lnTo>
                      <a:pt x="729" y="1473"/>
                    </a:lnTo>
                    <a:lnTo>
                      <a:pt x="729" y="1473"/>
                    </a:lnTo>
                    <a:lnTo>
                      <a:pt x="731" y="1474"/>
                    </a:lnTo>
                    <a:lnTo>
                      <a:pt x="732" y="1474"/>
                    </a:lnTo>
                    <a:lnTo>
                      <a:pt x="733" y="1473"/>
                    </a:lnTo>
                    <a:lnTo>
                      <a:pt x="733" y="1473"/>
                    </a:lnTo>
                    <a:lnTo>
                      <a:pt x="735" y="1467"/>
                    </a:lnTo>
                    <a:lnTo>
                      <a:pt x="735" y="1466"/>
                    </a:lnTo>
                    <a:lnTo>
                      <a:pt x="737" y="1459"/>
                    </a:lnTo>
                    <a:lnTo>
                      <a:pt x="738" y="1458"/>
                    </a:lnTo>
                    <a:lnTo>
                      <a:pt x="739" y="1455"/>
                    </a:lnTo>
                    <a:lnTo>
                      <a:pt x="740" y="1454"/>
                    </a:lnTo>
                    <a:lnTo>
                      <a:pt x="741" y="1450"/>
                    </a:lnTo>
                    <a:lnTo>
                      <a:pt x="742" y="1449"/>
                    </a:lnTo>
                    <a:lnTo>
                      <a:pt x="744" y="1443"/>
                    </a:lnTo>
                    <a:lnTo>
                      <a:pt x="744" y="1442"/>
                    </a:lnTo>
                    <a:lnTo>
                      <a:pt x="746" y="1436"/>
                    </a:lnTo>
                    <a:lnTo>
                      <a:pt x="746" y="1435"/>
                    </a:lnTo>
                    <a:lnTo>
                      <a:pt x="748" y="1430"/>
                    </a:lnTo>
                    <a:lnTo>
                      <a:pt x="748" y="1429"/>
                    </a:lnTo>
                    <a:lnTo>
                      <a:pt x="750" y="1422"/>
                    </a:lnTo>
                    <a:lnTo>
                      <a:pt x="750" y="1420"/>
                    </a:lnTo>
                    <a:lnTo>
                      <a:pt x="752" y="1410"/>
                    </a:lnTo>
                    <a:lnTo>
                      <a:pt x="752" y="1408"/>
                    </a:lnTo>
                    <a:lnTo>
                      <a:pt x="754" y="1399"/>
                    </a:lnTo>
                    <a:lnTo>
                      <a:pt x="754" y="1398"/>
                    </a:lnTo>
                    <a:lnTo>
                      <a:pt x="756" y="1388"/>
                    </a:lnTo>
                    <a:lnTo>
                      <a:pt x="757" y="1386"/>
                    </a:lnTo>
                    <a:lnTo>
                      <a:pt x="758" y="1375"/>
                    </a:lnTo>
                    <a:lnTo>
                      <a:pt x="759" y="1373"/>
                    </a:lnTo>
                    <a:lnTo>
                      <a:pt x="760" y="1359"/>
                    </a:lnTo>
                    <a:lnTo>
                      <a:pt x="761" y="1356"/>
                    </a:lnTo>
                    <a:lnTo>
                      <a:pt x="763" y="1341"/>
                    </a:lnTo>
                    <a:lnTo>
                      <a:pt x="763" y="1337"/>
                    </a:lnTo>
                    <a:lnTo>
                      <a:pt x="765" y="1318"/>
                    </a:lnTo>
                    <a:lnTo>
                      <a:pt x="765" y="1314"/>
                    </a:lnTo>
                    <a:lnTo>
                      <a:pt x="767" y="1293"/>
                    </a:lnTo>
                    <a:lnTo>
                      <a:pt x="767" y="1289"/>
                    </a:lnTo>
                    <a:lnTo>
                      <a:pt x="769" y="1265"/>
                    </a:lnTo>
                    <a:lnTo>
                      <a:pt x="769" y="1260"/>
                    </a:lnTo>
                    <a:lnTo>
                      <a:pt x="771" y="1229"/>
                    </a:lnTo>
                    <a:lnTo>
                      <a:pt x="771" y="1223"/>
                    </a:lnTo>
                    <a:lnTo>
                      <a:pt x="773" y="1185"/>
                    </a:lnTo>
                    <a:lnTo>
                      <a:pt x="774" y="1177"/>
                    </a:lnTo>
                    <a:lnTo>
                      <a:pt x="775" y="1134"/>
                    </a:lnTo>
                    <a:lnTo>
                      <a:pt x="776" y="1125"/>
                    </a:lnTo>
                    <a:lnTo>
                      <a:pt x="777" y="1078"/>
                    </a:lnTo>
                    <a:lnTo>
                      <a:pt x="778" y="1068"/>
                    </a:lnTo>
                    <a:lnTo>
                      <a:pt x="780" y="1017"/>
                    </a:lnTo>
                    <a:lnTo>
                      <a:pt x="780" y="1007"/>
                    </a:lnTo>
                    <a:lnTo>
                      <a:pt x="782" y="954"/>
                    </a:lnTo>
                    <a:lnTo>
                      <a:pt x="782" y="944"/>
                    </a:lnTo>
                    <a:lnTo>
                      <a:pt x="784" y="895"/>
                    </a:lnTo>
                    <a:lnTo>
                      <a:pt x="784" y="885"/>
                    </a:lnTo>
                    <a:lnTo>
                      <a:pt x="786" y="841"/>
                    </a:lnTo>
                    <a:lnTo>
                      <a:pt x="786" y="832"/>
                    </a:lnTo>
                    <a:lnTo>
                      <a:pt x="788" y="794"/>
                    </a:lnTo>
                    <a:lnTo>
                      <a:pt x="788" y="787"/>
                    </a:lnTo>
                    <a:lnTo>
                      <a:pt x="790" y="760"/>
                    </a:lnTo>
                    <a:lnTo>
                      <a:pt x="791" y="755"/>
                    </a:lnTo>
                    <a:lnTo>
                      <a:pt x="792" y="737"/>
                    </a:lnTo>
                    <a:lnTo>
                      <a:pt x="793" y="734"/>
                    </a:lnTo>
                    <a:lnTo>
                      <a:pt x="794" y="719"/>
                    </a:lnTo>
                    <a:lnTo>
                      <a:pt x="795" y="716"/>
                    </a:lnTo>
                    <a:lnTo>
                      <a:pt x="797" y="701"/>
                    </a:lnTo>
                    <a:lnTo>
                      <a:pt x="797" y="698"/>
                    </a:lnTo>
                    <a:lnTo>
                      <a:pt x="799" y="683"/>
                    </a:lnTo>
                    <a:lnTo>
                      <a:pt x="799" y="680"/>
                    </a:lnTo>
                    <a:lnTo>
                      <a:pt x="801" y="666"/>
                    </a:lnTo>
                    <a:lnTo>
                      <a:pt x="801" y="663"/>
                    </a:lnTo>
                    <a:lnTo>
                      <a:pt x="803" y="652"/>
                    </a:lnTo>
                    <a:lnTo>
                      <a:pt x="803" y="650"/>
                    </a:lnTo>
                    <a:lnTo>
                      <a:pt x="804" y="648"/>
                    </a:lnTo>
                    <a:lnTo>
                      <a:pt x="805" y="649"/>
                    </a:lnTo>
                    <a:lnTo>
                      <a:pt x="807" y="659"/>
                    </a:lnTo>
                    <a:lnTo>
                      <a:pt x="808" y="661"/>
                    </a:lnTo>
                    <a:lnTo>
                      <a:pt x="809" y="677"/>
                    </a:lnTo>
                    <a:lnTo>
                      <a:pt x="810" y="680"/>
                    </a:lnTo>
                    <a:lnTo>
                      <a:pt x="811" y="697"/>
                    </a:lnTo>
                    <a:lnTo>
                      <a:pt x="812" y="701"/>
                    </a:lnTo>
                    <a:lnTo>
                      <a:pt x="814" y="719"/>
                    </a:lnTo>
                    <a:lnTo>
                      <a:pt x="814" y="722"/>
                    </a:lnTo>
                    <a:lnTo>
                      <a:pt x="816" y="740"/>
                    </a:lnTo>
                    <a:lnTo>
                      <a:pt x="816" y="743"/>
                    </a:lnTo>
                    <a:lnTo>
                      <a:pt x="818" y="757"/>
                    </a:lnTo>
                    <a:lnTo>
                      <a:pt x="818" y="760"/>
                    </a:lnTo>
                    <a:lnTo>
                      <a:pt x="820" y="772"/>
                    </a:lnTo>
                    <a:lnTo>
                      <a:pt x="820" y="775"/>
                    </a:lnTo>
                    <a:lnTo>
                      <a:pt x="822" y="786"/>
                    </a:lnTo>
                    <a:lnTo>
                      <a:pt x="822" y="788"/>
                    </a:lnTo>
                    <a:lnTo>
                      <a:pt x="824" y="798"/>
                    </a:lnTo>
                    <a:lnTo>
                      <a:pt x="824" y="800"/>
                    </a:lnTo>
                    <a:lnTo>
                      <a:pt x="826" y="814"/>
                    </a:lnTo>
                    <a:lnTo>
                      <a:pt x="827" y="818"/>
                    </a:lnTo>
                    <a:lnTo>
                      <a:pt x="828" y="842"/>
                    </a:lnTo>
                    <a:lnTo>
                      <a:pt x="829" y="848"/>
                    </a:lnTo>
                    <a:lnTo>
                      <a:pt x="830" y="883"/>
                    </a:lnTo>
                    <a:lnTo>
                      <a:pt x="831" y="891"/>
                    </a:lnTo>
                    <a:lnTo>
                      <a:pt x="833" y="934"/>
                    </a:lnTo>
                    <a:lnTo>
                      <a:pt x="833" y="944"/>
                    </a:lnTo>
                    <a:lnTo>
                      <a:pt x="835" y="992"/>
                    </a:lnTo>
                    <a:lnTo>
                      <a:pt x="835" y="1002"/>
                    </a:lnTo>
                    <a:lnTo>
                      <a:pt x="837" y="1053"/>
                    </a:lnTo>
                    <a:lnTo>
                      <a:pt x="837" y="1063"/>
                    </a:lnTo>
                    <a:lnTo>
                      <a:pt x="839" y="1111"/>
                    </a:lnTo>
                    <a:lnTo>
                      <a:pt x="839" y="1121"/>
                    </a:lnTo>
                    <a:lnTo>
                      <a:pt x="841" y="1163"/>
                    </a:lnTo>
                    <a:lnTo>
                      <a:pt x="841" y="1171"/>
                    </a:lnTo>
                    <a:lnTo>
                      <a:pt x="843" y="1206"/>
                    </a:lnTo>
                    <a:lnTo>
                      <a:pt x="844" y="1212"/>
                    </a:lnTo>
                    <a:lnTo>
                      <a:pt x="845" y="1240"/>
                    </a:lnTo>
                    <a:lnTo>
                      <a:pt x="846" y="1245"/>
                    </a:lnTo>
                    <a:lnTo>
                      <a:pt x="847" y="1269"/>
                    </a:lnTo>
                    <a:lnTo>
                      <a:pt x="848" y="1273"/>
                    </a:lnTo>
                    <a:lnTo>
                      <a:pt x="850" y="1295"/>
                    </a:lnTo>
                    <a:lnTo>
                      <a:pt x="850" y="1299"/>
                    </a:lnTo>
                    <a:lnTo>
                      <a:pt x="852" y="1319"/>
                    </a:lnTo>
                    <a:lnTo>
                      <a:pt x="852" y="1322"/>
                    </a:lnTo>
                    <a:lnTo>
                      <a:pt x="854" y="1338"/>
                    </a:lnTo>
                    <a:lnTo>
                      <a:pt x="854" y="1340"/>
                    </a:lnTo>
                    <a:lnTo>
                      <a:pt x="856" y="1353"/>
                    </a:lnTo>
                    <a:lnTo>
                      <a:pt x="856" y="1355"/>
                    </a:lnTo>
                    <a:lnTo>
                      <a:pt x="858" y="1367"/>
                    </a:lnTo>
                    <a:lnTo>
                      <a:pt x="858" y="1369"/>
                    </a:lnTo>
                    <a:lnTo>
                      <a:pt x="860" y="1380"/>
                    </a:lnTo>
                    <a:lnTo>
                      <a:pt x="861" y="1382"/>
                    </a:lnTo>
                    <a:lnTo>
                      <a:pt x="862" y="1391"/>
                    </a:lnTo>
                    <a:lnTo>
                      <a:pt x="863" y="1392"/>
                    </a:lnTo>
                    <a:lnTo>
                      <a:pt x="864" y="1399"/>
                    </a:lnTo>
                    <a:lnTo>
                      <a:pt x="865" y="1400"/>
                    </a:lnTo>
                    <a:lnTo>
                      <a:pt x="867" y="1405"/>
                    </a:lnTo>
                    <a:lnTo>
                      <a:pt x="867" y="1406"/>
                    </a:lnTo>
                    <a:lnTo>
                      <a:pt x="869" y="1411"/>
                    </a:lnTo>
                    <a:lnTo>
                      <a:pt x="869" y="1412"/>
                    </a:lnTo>
                    <a:lnTo>
                      <a:pt x="871" y="1415"/>
                    </a:lnTo>
                    <a:lnTo>
                      <a:pt x="871" y="1416"/>
                    </a:lnTo>
                    <a:lnTo>
                      <a:pt x="873" y="1419"/>
                    </a:lnTo>
                    <a:lnTo>
                      <a:pt x="873" y="1420"/>
                    </a:lnTo>
                    <a:lnTo>
                      <a:pt x="875" y="1424"/>
                    </a:lnTo>
                    <a:lnTo>
                      <a:pt x="875" y="1425"/>
                    </a:lnTo>
                    <a:lnTo>
                      <a:pt x="877" y="1431"/>
                    </a:lnTo>
                    <a:lnTo>
                      <a:pt x="877" y="1432"/>
                    </a:lnTo>
                    <a:lnTo>
                      <a:pt x="879" y="1438"/>
                    </a:lnTo>
                    <a:lnTo>
                      <a:pt x="880" y="1439"/>
                    </a:lnTo>
                    <a:lnTo>
                      <a:pt x="881" y="1442"/>
                    </a:lnTo>
                    <a:lnTo>
                      <a:pt x="882" y="1442"/>
                    </a:lnTo>
                    <a:lnTo>
                      <a:pt x="883" y="1444"/>
                    </a:lnTo>
                    <a:lnTo>
                      <a:pt x="884" y="1444"/>
                    </a:lnTo>
                    <a:lnTo>
                      <a:pt x="886" y="1447"/>
                    </a:lnTo>
                    <a:lnTo>
                      <a:pt x="886" y="1448"/>
                    </a:lnTo>
                    <a:lnTo>
                      <a:pt x="888" y="1453"/>
                    </a:lnTo>
                    <a:lnTo>
                      <a:pt x="888" y="1453"/>
                    </a:lnTo>
                    <a:lnTo>
                      <a:pt x="890" y="1457"/>
                    </a:lnTo>
                    <a:lnTo>
                      <a:pt x="890" y="1458"/>
                    </a:lnTo>
                    <a:lnTo>
                      <a:pt x="892" y="1460"/>
                    </a:lnTo>
                    <a:lnTo>
                      <a:pt x="892" y="1460"/>
                    </a:lnTo>
                    <a:lnTo>
                      <a:pt x="894" y="1462"/>
                    </a:lnTo>
                    <a:lnTo>
                      <a:pt x="894" y="1463"/>
                    </a:lnTo>
                    <a:lnTo>
                      <a:pt x="896" y="1465"/>
                    </a:lnTo>
                    <a:lnTo>
                      <a:pt x="897" y="1466"/>
                    </a:lnTo>
                    <a:lnTo>
                      <a:pt x="898" y="1469"/>
                    </a:lnTo>
                    <a:lnTo>
                      <a:pt x="899" y="1469"/>
                    </a:lnTo>
                    <a:lnTo>
                      <a:pt x="900" y="1472"/>
                    </a:lnTo>
                    <a:lnTo>
                      <a:pt x="901" y="1473"/>
                    </a:lnTo>
                    <a:lnTo>
                      <a:pt x="903" y="1476"/>
                    </a:lnTo>
                    <a:lnTo>
                      <a:pt x="903" y="1476"/>
                    </a:lnTo>
                    <a:lnTo>
                      <a:pt x="905" y="1478"/>
                    </a:lnTo>
                    <a:lnTo>
                      <a:pt x="905" y="1479"/>
                    </a:lnTo>
                    <a:lnTo>
                      <a:pt x="907" y="1480"/>
                    </a:lnTo>
                    <a:lnTo>
                      <a:pt x="907" y="1480"/>
                    </a:lnTo>
                    <a:lnTo>
                      <a:pt x="909" y="1482"/>
                    </a:lnTo>
                    <a:lnTo>
                      <a:pt x="909" y="1482"/>
                    </a:lnTo>
                    <a:lnTo>
                      <a:pt x="911" y="1485"/>
                    </a:lnTo>
                    <a:lnTo>
                      <a:pt x="911" y="1485"/>
                    </a:lnTo>
                    <a:lnTo>
                      <a:pt x="913" y="1487"/>
                    </a:lnTo>
                    <a:lnTo>
                      <a:pt x="914" y="1488"/>
                    </a:lnTo>
                    <a:lnTo>
                      <a:pt x="915" y="1490"/>
                    </a:lnTo>
                    <a:lnTo>
                      <a:pt x="916" y="1490"/>
                    </a:lnTo>
                    <a:lnTo>
                      <a:pt x="917" y="1492"/>
                    </a:lnTo>
                    <a:lnTo>
                      <a:pt x="918" y="1492"/>
                    </a:lnTo>
                    <a:lnTo>
                      <a:pt x="919" y="1492"/>
                    </a:lnTo>
                    <a:lnTo>
                      <a:pt x="921" y="1492"/>
                    </a:lnTo>
                    <a:lnTo>
                      <a:pt x="922" y="1492"/>
                    </a:lnTo>
                    <a:lnTo>
                      <a:pt x="922" y="1493"/>
                    </a:lnTo>
                    <a:lnTo>
                      <a:pt x="924" y="1494"/>
                    </a:lnTo>
                    <a:lnTo>
                      <a:pt x="924" y="1494"/>
                    </a:lnTo>
                    <a:lnTo>
                      <a:pt x="926" y="1496"/>
                    </a:lnTo>
                    <a:lnTo>
                      <a:pt x="926" y="1497"/>
                    </a:lnTo>
                    <a:lnTo>
                      <a:pt x="928" y="1499"/>
                    </a:lnTo>
                    <a:lnTo>
                      <a:pt x="928" y="1500"/>
                    </a:lnTo>
                    <a:lnTo>
                      <a:pt x="930" y="1502"/>
                    </a:lnTo>
                    <a:lnTo>
                      <a:pt x="931" y="1503"/>
                    </a:lnTo>
                    <a:lnTo>
                      <a:pt x="932" y="1505"/>
                    </a:lnTo>
                    <a:lnTo>
                      <a:pt x="933" y="1505"/>
                    </a:lnTo>
                    <a:lnTo>
                      <a:pt x="934" y="1506"/>
                    </a:lnTo>
                    <a:lnTo>
                      <a:pt x="935" y="1507"/>
                    </a:lnTo>
                    <a:lnTo>
                      <a:pt x="937" y="1508"/>
                    </a:lnTo>
                    <a:lnTo>
                      <a:pt x="937" y="1508"/>
                    </a:lnTo>
                    <a:lnTo>
                      <a:pt x="939" y="1510"/>
                    </a:lnTo>
                    <a:lnTo>
                      <a:pt x="939" y="1511"/>
                    </a:lnTo>
                    <a:lnTo>
                      <a:pt x="941" y="1512"/>
                    </a:lnTo>
                    <a:lnTo>
                      <a:pt x="941" y="1512"/>
                    </a:lnTo>
                    <a:lnTo>
                      <a:pt x="943" y="1511"/>
                    </a:lnTo>
                    <a:lnTo>
                      <a:pt x="944" y="1511"/>
                    </a:lnTo>
                    <a:lnTo>
                      <a:pt x="945" y="1512"/>
                    </a:lnTo>
                    <a:lnTo>
                      <a:pt x="945" y="1512"/>
                    </a:lnTo>
                    <a:lnTo>
                      <a:pt x="947" y="1513"/>
                    </a:lnTo>
                    <a:lnTo>
                      <a:pt x="947" y="1513"/>
                    </a:lnTo>
                    <a:lnTo>
                      <a:pt x="949" y="1513"/>
                    </a:lnTo>
                    <a:lnTo>
                      <a:pt x="950" y="1513"/>
                    </a:lnTo>
                    <a:lnTo>
                      <a:pt x="951" y="1513"/>
                    </a:lnTo>
                    <a:lnTo>
                      <a:pt x="952" y="1513"/>
                    </a:lnTo>
                    <a:lnTo>
                      <a:pt x="953" y="1513"/>
                    </a:lnTo>
                    <a:lnTo>
                      <a:pt x="954" y="1513"/>
                    </a:lnTo>
                    <a:lnTo>
                      <a:pt x="956" y="1514"/>
                    </a:lnTo>
                    <a:lnTo>
                      <a:pt x="956" y="1514"/>
                    </a:lnTo>
                    <a:lnTo>
                      <a:pt x="958" y="1515"/>
                    </a:lnTo>
                    <a:lnTo>
                      <a:pt x="958" y="1515"/>
                    </a:lnTo>
                    <a:lnTo>
                      <a:pt x="960" y="1516"/>
                    </a:lnTo>
                    <a:lnTo>
                      <a:pt x="960" y="1516"/>
                    </a:lnTo>
                    <a:lnTo>
                      <a:pt x="962" y="1516"/>
                    </a:lnTo>
                    <a:lnTo>
                      <a:pt x="962" y="1516"/>
                    </a:lnTo>
                    <a:lnTo>
                      <a:pt x="964" y="1516"/>
                    </a:lnTo>
                    <a:lnTo>
                      <a:pt x="964" y="1516"/>
                    </a:lnTo>
                    <a:lnTo>
                      <a:pt x="966" y="1515"/>
                    </a:lnTo>
                    <a:lnTo>
                      <a:pt x="967" y="1515"/>
                    </a:lnTo>
                    <a:lnTo>
                      <a:pt x="968" y="1514"/>
                    </a:lnTo>
                    <a:lnTo>
                      <a:pt x="969" y="1514"/>
                    </a:lnTo>
                    <a:lnTo>
                      <a:pt x="970" y="1513"/>
                    </a:lnTo>
                    <a:lnTo>
                      <a:pt x="971" y="1513"/>
                    </a:lnTo>
                    <a:lnTo>
                      <a:pt x="972" y="1513"/>
                    </a:lnTo>
                    <a:lnTo>
                      <a:pt x="973" y="1513"/>
                    </a:lnTo>
                    <a:lnTo>
                      <a:pt x="975" y="1514"/>
                    </a:lnTo>
                    <a:lnTo>
                      <a:pt x="975" y="1514"/>
                    </a:lnTo>
                    <a:lnTo>
                      <a:pt x="976" y="1514"/>
                    </a:lnTo>
                    <a:lnTo>
                      <a:pt x="977" y="1514"/>
                    </a:lnTo>
                    <a:lnTo>
                      <a:pt x="979" y="1513"/>
                    </a:lnTo>
                    <a:lnTo>
                      <a:pt x="979" y="1513"/>
                    </a:lnTo>
                    <a:lnTo>
                      <a:pt x="981" y="1512"/>
                    </a:lnTo>
                    <a:lnTo>
                      <a:pt x="981" y="1512"/>
                    </a:lnTo>
                    <a:lnTo>
                      <a:pt x="983" y="1512"/>
                    </a:lnTo>
                    <a:lnTo>
                      <a:pt x="984" y="1512"/>
                    </a:lnTo>
                    <a:lnTo>
                      <a:pt x="985" y="1511"/>
                    </a:lnTo>
                    <a:lnTo>
                      <a:pt x="986" y="1511"/>
                    </a:lnTo>
                    <a:lnTo>
                      <a:pt x="987" y="1511"/>
                    </a:lnTo>
                    <a:lnTo>
                      <a:pt x="988" y="1511"/>
                    </a:lnTo>
                    <a:lnTo>
                      <a:pt x="990" y="1512"/>
                    </a:lnTo>
                    <a:lnTo>
                      <a:pt x="990" y="1512"/>
                    </a:lnTo>
                    <a:lnTo>
                      <a:pt x="992" y="1513"/>
                    </a:lnTo>
                    <a:lnTo>
                      <a:pt x="992" y="1513"/>
                    </a:lnTo>
                    <a:lnTo>
                      <a:pt x="994" y="1513"/>
                    </a:lnTo>
                    <a:lnTo>
                      <a:pt x="994" y="1513"/>
                    </a:lnTo>
                    <a:lnTo>
                      <a:pt x="995" y="1513"/>
                    </a:lnTo>
                    <a:lnTo>
                      <a:pt x="996" y="1513"/>
                    </a:lnTo>
                    <a:lnTo>
                      <a:pt x="998" y="1514"/>
                    </a:lnTo>
                    <a:lnTo>
                      <a:pt x="998" y="1515"/>
                    </a:lnTo>
                    <a:lnTo>
                      <a:pt x="1000" y="1516"/>
                    </a:lnTo>
                    <a:lnTo>
                      <a:pt x="1001" y="1517"/>
                    </a:lnTo>
                    <a:lnTo>
                      <a:pt x="1002" y="1517"/>
                    </a:lnTo>
                    <a:lnTo>
                      <a:pt x="1003" y="1516"/>
                    </a:lnTo>
                    <a:lnTo>
                      <a:pt x="1004" y="1515"/>
                    </a:lnTo>
                    <a:lnTo>
                      <a:pt x="1005" y="1515"/>
                    </a:lnTo>
                    <a:lnTo>
                      <a:pt x="1006" y="1514"/>
                    </a:lnTo>
                    <a:lnTo>
                      <a:pt x="1007" y="1514"/>
                    </a:lnTo>
                    <a:lnTo>
                      <a:pt x="1009" y="1515"/>
                    </a:lnTo>
                    <a:lnTo>
                      <a:pt x="1009" y="1515"/>
                    </a:lnTo>
                    <a:lnTo>
                      <a:pt x="1011" y="1518"/>
                    </a:lnTo>
                    <a:lnTo>
                      <a:pt x="1011" y="1518"/>
                    </a:lnTo>
                    <a:lnTo>
                      <a:pt x="1013" y="1519"/>
                    </a:lnTo>
                    <a:lnTo>
                      <a:pt x="1013" y="1519"/>
                    </a:lnTo>
                    <a:lnTo>
                      <a:pt x="1015" y="1518"/>
                    </a:lnTo>
                    <a:lnTo>
                      <a:pt x="1015" y="1517"/>
                    </a:lnTo>
                    <a:lnTo>
                      <a:pt x="1017" y="1516"/>
                    </a:lnTo>
                    <a:lnTo>
                      <a:pt x="1018" y="1515"/>
                    </a:lnTo>
                    <a:lnTo>
                      <a:pt x="1019" y="1516"/>
                    </a:lnTo>
                    <a:lnTo>
                      <a:pt x="1020" y="1516"/>
                    </a:lnTo>
                    <a:lnTo>
                      <a:pt x="1021" y="1518"/>
                    </a:lnTo>
                    <a:lnTo>
                      <a:pt x="1022" y="1518"/>
                    </a:lnTo>
                    <a:lnTo>
                      <a:pt x="1023" y="1519"/>
                    </a:lnTo>
                    <a:lnTo>
                      <a:pt x="1024" y="1520"/>
                    </a:lnTo>
                    <a:lnTo>
                      <a:pt x="1026" y="1520"/>
                    </a:lnTo>
                    <a:lnTo>
                      <a:pt x="1026" y="1520"/>
                    </a:lnTo>
                    <a:lnTo>
                      <a:pt x="1028" y="1519"/>
                    </a:lnTo>
                    <a:lnTo>
                      <a:pt x="1028" y="1519"/>
                    </a:lnTo>
                    <a:lnTo>
                      <a:pt x="1030" y="1516"/>
                    </a:lnTo>
                    <a:lnTo>
                      <a:pt x="1030" y="1516"/>
                    </a:lnTo>
                    <a:lnTo>
                      <a:pt x="1031" y="1515"/>
                    </a:lnTo>
                    <a:lnTo>
                      <a:pt x="1032" y="1516"/>
                    </a:lnTo>
                    <a:lnTo>
                      <a:pt x="1034" y="1519"/>
                    </a:lnTo>
                    <a:lnTo>
                      <a:pt x="1035" y="1519"/>
                    </a:lnTo>
                    <a:lnTo>
                      <a:pt x="1036" y="1519"/>
                    </a:lnTo>
                    <a:lnTo>
                      <a:pt x="1037" y="1518"/>
                    </a:lnTo>
                    <a:lnTo>
                      <a:pt x="1038" y="1515"/>
                    </a:lnTo>
                    <a:lnTo>
                      <a:pt x="1039" y="1514"/>
                    </a:lnTo>
                    <a:lnTo>
                      <a:pt x="1040" y="1514"/>
                    </a:lnTo>
                    <a:lnTo>
                      <a:pt x="1041" y="1515"/>
                    </a:lnTo>
                    <a:lnTo>
                      <a:pt x="1043" y="1519"/>
                    </a:lnTo>
                    <a:lnTo>
                      <a:pt x="1043" y="1520"/>
                    </a:lnTo>
                    <a:lnTo>
                      <a:pt x="1045" y="1522"/>
                    </a:lnTo>
                    <a:lnTo>
                      <a:pt x="1045" y="1522"/>
                    </a:lnTo>
                    <a:lnTo>
                      <a:pt x="1047" y="1521"/>
                    </a:lnTo>
                    <a:lnTo>
                      <a:pt x="1047" y="1520"/>
                    </a:lnTo>
                    <a:lnTo>
                      <a:pt x="1049" y="1519"/>
                    </a:lnTo>
                    <a:lnTo>
                      <a:pt x="1049" y="1519"/>
                    </a:lnTo>
                    <a:lnTo>
                      <a:pt x="1051" y="1518"/>
                    </a:lnTo>
                    <a:lnTo>
                      <a:pt x="1051" y="1518"/>
                    </a:lnTo>
                    <a:lnTo>
                      <a:pt x="1053" y="1517"/>
                    </a:lnTo>
                    <a:lnTo>
                      <a:pt x="1054" y="1517"/>
                    </a:lnTo>
                    <a:lnTo>
                      <a:pt x="1055" y="1516"/>
                    </a:lnTo>
                    <a:lnTo>
                      <a:pt x="1056" y="1515"/>
                    </a:lnTo>
                    <a:lnTo>
                      <a:pt x="1057" y="1515"/>
                    </a:lnTo>
                    <a:lnTo>
                      <a:pt x="1058" y="1515"/>
                    </a:lnTo>
                    <a:lnTo>
                      <a:pt x="1059" y="1515"/>
                    </a:lnTo>
                    <a:lnTo>
                      <a:pt x="1060" y="1515"/>
                    </a:lnTo>
                    <a:lnTo>
                      <a:pt x="1062" y="1515"/>
                    </a:lnTo>
                    <a:lnTo>
                      <a:pt x="1062" y="1515"/>
                    </a:lnTo>
                    <a:lnTo>
                      <a:pt x="1063" y="1515"/>
                    </a:lnTo>
                    <a:lnTo>
                      <a:pt x="1064" y="1515"/>
                    </a:lnTo>
                    <a:lnTo>
                      <a:pt x="1066" y="1514"/>
                    </a:lnTo>
                    <a:lnTo>
                      <a:pt x="1066" y="1514"/>
                    </a:lnTo>
                    <a:lnTo>
                      <a:pt x="1068" y="1512"/>
                    </a:lnTo>
                    <a:lnTo>
                      <a:pt x="1068" y="1512"/>
                    </a:lnTo>
                    <a:lnTo>
                      <a:pt x="1069" y="1512"/>
                    </a:lnTo>
                    <a:lnTo>
                      <a:pt x="1070" y="1512"/>
                    </a:lnTo>
                    <a:lnTo>
                      <a:pt x="1072" y="1514"/>
                    </a:lnTo>
                    <a:lnTo>
                      <a:pt x="1073" y="1514"/>
                    </a:lnTo>
                    <a:lnTo>
                      <a:pt x="1074" y="1515"/>
                    </a:lnTo>
                    <a:lnTo>
                      <a:pt x="1075" y="1515"/>
                    </a:lnTo>
                    <a:lnTo>
                      <a:pt x="1076" y="1514"/>
                    </a:lnTo>
                    <a:lnTo>
                      <a:pt x="1077" y="1514"/>
                    </a:lnTo>
                    <a:lnTo>
                      <a:pt x="1079" y="1513"/>
                    </a:lnTo>
                    <a:lnTo>
                      <a:pt x="1079" y="1512"/>
                    </a:lnTo>
                    <a:lnTo>
                      <a:pt x="1080" y="1512"/>
                    </a:lnTo>
                    <a:lnTo>
                      <a:pt x="1081" y="1512"/>
                    </a:lnTo>
                    <a:lnTo>
                      <a:pt x="1083" y="1513"/>
                    </a:lnTo>
                    <a:lnTo>
                      <a:pt x="1083" y="1514"/>
                    </a:lnTo>
                    <a:lnTo>
                      <a:pt x="1084" y="1514"/>
                    </a:lnTo>
                    <a:lnTo>
                      <a:pt x="1085" y="1513"/>
                    </a:lnTo>
                    <a:lnTo>
                      <a:pt x="1087" y="1511"/>
                    </a:lnTo>
                    <a:lnTo>
                      <a:pt x="1087" y="1510"/>
                    </a:lnTo>
                    <a:lnTo>
                      <a:pt x="1089" y="1507"/>
                    </a:lnTo>
                    <a:lnTo>
                      <a:pt x="1090" y="1507"/>
                    </a:lnTo>
                    <a:lnTo>
                      <a:pt x="1091" y="1508"/>
                    </a:lnTo>
                    <a:lnTo>
                      <a:pt x="1092" y="1509"/>
                    </a:lnTo>
                    <a:lnTo>
                      <a:pt x="1093" y="1510"/>
                    </a:lnTo>
                    <a:lnTo>
                      <a:pt x="1094" y="1510"/>
                    </a:lnTo>
                    <a:lnTo>
                      <a:pt x="1096" y="1508"/>
                    </a:lnTo>
                    <a:lnTo>
                      <a:pt x="1096" y="1507"/>
                    </a:lnTo>
                    <a:lnTo>
                      <a:pt x="1098" y="1503"/>
                    </a:lnTo>
                    <a:lnTo>
                      <a:pt x="1098" y="1503"/>
                    </a:lnTo>
                    <a:lnTo>
                      <a:pt x="1099" y="1502"/>
                    </a:lnTo>
                    <a:lnTo>
                      <a:pt x="1100" y="1502"/>
                    </a:lnTo>
                    <a:lnTo>
                      <a:pt x="1102" y="1502"/>
                    </a:lnTo>
                    <a:lnTo>
                      <a:pt x="1102" y="1502"/>
                    </a:lnTo>
                    <a:lnTo>
                      <a:pt x="1104" y="1501"/>
                    </a:lnTo>
                    <a:lnTo>
                      <a:pt x="1104" y="1501"/>
                    </a:lnTo>
                    <a:lnTo>
                      <a:pt x="1106" y="1499"/>
                    </a:lnTo>
                    <a:lnTo>
                      <a:pt x="1107" y="1498"/>
                    </a:lnTo>
                    <a:lnTo>
                      <a:pt x="1108" y="1496"/>
                    </a:lnTo>
                    <a:lnTo>
                      <a:pt x="1109" y="1496"/>
                    </a:lnTo>
                    <a:lnTo>
                      <a:pt x="1110" y="1492"/>
                    </a:lnTo>
                    <a:lnTo>
                      <a:pt x="1111" y="1491"/>
                    </a:lnTo>
                    <a:lnTo>
                      <a:pt x="1113" y="1486"/>
                    </a:lnTo>
                    <a:lnTo>
                      <a:pt x="1113" y="1485"/>
                    </a:lnTo>
                    <a:lnTo>
                      <a:pt x="1115" y="1482"/>
                    </a:lnTo>
                    <a:lnTo>
                      <a:pt x="1115" y="1481"/>
                    </a:lnTo>
                    <a:lnTo>
                      <a:pt x="1117" y="1479"/>
                    </a:lnTo>
                    <a:lnTo>
                      <a:pt x="1117" y="1478"/>
                    </a:lnTo>
                    <a:lnTo>
                      <a:pt x="1119" y="1473"/>
                    </a:lnTo>
                    <a:lnTo>
                      <a:pt x="1119" y="1472"/>
                    </a:lnTo>
                    <a:lnTo>
                      <a:pt x="1121" y="1467"/>
                    </a:lnTo>
                    <a:lnTo>
                      <a:pt x="1121" y="1466"/>
                    </a:lnTo>
                    <a:lnTo>
                      <a:pt x="1123" y="1462"/>
                    </a:lnTo>
                    <a:lnTo>
                      <a:pt x="1123" y="1461"/>
                    </a:lnTo>
                    <a:lnTo>
                      <a:pt x="1125" y="1457"/>
                    </a:lnTo>
                    <a:lnTo>
                      <a:pt x="1126" y="1456"/>
                    </a:lnTo>
                    <a:lnTo>
                      <a:pt x="1127" y="1448"/>
                    </a:lnTo>
                    <a:lnTo>
                      <a:pt x="1128" y="1447"/>
                    </a:lnTo>
                    <a:lnTo>
                      <a:pt x="1130" y="1436"/>
                    </a:lnTo>
                    <a:lnTo>
                      <a:pt x="1130" y="1434"/>
                    </a:lnTo>
                    <a:lnTo>
                      <a:pt x="1132" y="1422"/>
                    </a:lnTo>
                    <a:lnTo>
                      <a:pt x="1132" y="1419"/>
                    </a:lnTo>
                    <a:lnTo>
                      <a:pt x="1134" y="1407"/>
                    </a:lnTo>
                    <a:lnTo>
                      <a:pt x="1134" y="1404"/>
                    </a:lnTo>
                    <a:lnTo>
                      <a:pt x="1136" y="1391"/>
                    </a:lnTo>
                    <a:lnTo>
                      <a:pt x="1136" y="1389"/>
                    </a:lnTo>
                    <a:lnTo>
                      <a:pt x="1138" y="1373"/>
                    </a:lnTo>
                    <a:lnTo>
                      <a:pt x="1138" y="1370"/>
                    </a:lnTo>
                    <a:lnTo>
                      <a:pt x="1140" y="1351"/>
                    </a:lnTo>
                    <a:lnTo>
                      <a:pt x="1140" y="1346"/>
                    </a:lnTo>
                    <a:lnTo>
                      <a:pt x="1142" y="1324"/>
                    </a:lnTo>
                    <a:lnTo>
                      <a:pt x="1143" y="1319"/>
                    </a:lnTo>
                    <a:lnTo>
                      <a:pt x="1144" y="1297"/>
                    </a:lnTo>
                    <a:lnTo>
                      <a:pt x="1145" y="1292"/>
                    </a:lnTo>
                    <a:lnTo>
                      <a:pt x="1146" y="1269"/>
                    </a:lnTo>
                    <a:lnTo>
                      <a:pt x="1147" y="1264"/>
                    </a:lnTo>
                    <a:lnTo>
                      <a:pt x="1149" y="1236"/>
                    </a:lnTo>
                    <a:lnTo>
                      <a:pt x="1149" y="1230"/>
                    </a:lnTo>
                    <a:lnTo>
                      <a:pt x="1151" y="1200"/>
                    </a:lnTo>
                    <a:lnTo>
                      <a:pt x="1151" y="1194"/>
                    </a:lnTo>
                    <a:lnTo>
                      <a:pt x="1153" y="1166"/>
                    </a:lnTo>
                    <a:lnTo>
                      <a:pt x="1153" y="1160"/>
                    </a:lnTo>
                    <a:lnTo>
                      <a:pt x="1155" y="1135"/>
                    </a:lnTo>
                    <a:lnTo>
                      <a:pt x="1155" y="1130"/>
                    </a:lnTo>
                    <a:lnTo>
                      <a:pt x="1157" y="1107"/>
                    </a:lnTo>
                    <a:lnTo>
                      <a:pt x="1157" y="1103"/>
                    </a:lnTo>
                    <a:lnTo>
                      <a:pt x="1159" y="1080"/>
                    </a:lnTo>
                    <a:lnTo>
                      <a:pt x="1160" y="1075"/>
                    </a:lnTo>
                    <a:lnTo>
                      <a:pt x="1161" y="1052"/>
                    </a:lnTo>
                    <a:lnTo>
                      <a:pt x="1162" y="1047"/>
                    </a:lnTo>
                    <a:lnTo>
                      <a:pt x="1163" y="1020"/>
                    </a:lnTo>
                    <a:lnTo>
                      <a:pt x="1164" y="1015"/>
                    </a:lnTo>
                    <a:lnTo>
                      <a:pt x="1166" y="985"/>
                    </a:lnTo>
                    <a:lnTo>
                      <a:pt x="1166" y="980"/>
                    </a:lnTo>
                    <a:lnTo>
                      <a:pt x="1168" y="953"/>
                    </a:lnTo>
                    <a:lnTo>
                      <a:pt x="1168" y="949"/>
                    </a:lnTo>
                    <a:lnTo>
                      <a:pt x="1170" y="932"/>
                    </a:lnTo>
                    <a:lnTo>
                      <a:pt x="1170" y="931"/>
                    </a:lnTo>
                    <a:lnTo>
                      <a:pt x="1171" y="929"/>
                    </a:lnTo>
                    <a:lnTo>
                      <a:pt x="1172" y="931"/>
                    </a:lnTo>
                    <a:lnTo>
                      <a:pt x="1174" y="942"/>
                    </a:lnTo>
                    <a:lnTo>
                      <a:pt x="1174" y="945"/>
                    </a:lnTo>
                    <a:lnTo>
                      <a:pt x="1176" y="962"/>
                    </a:lnTo>
                    <a:lnTo>
                      <a:pt x="1177" y="965"/>
                    </a:lnTo>
                    <a:lnTo>
                      <a:pt x="1178" y="984"/>
                    </a:lnTo>
                    <a:lnTo>
                      <a:pt x="1179" y="988"/>
                    </a:lnTo>
                    <a:lnTo>
                      <a:pt x="1180" y="1007"/>
                    </a:lnTo>
                    <a:lnTo>
                      <a:pt x="1181" y="1011"/>
                    </a:lnTo>
                    <a:lnTo>
                      <a:pt x="1183" y="1031"/>
                    </a:lnTo>
                    <a:lnTo>
                      <a:pt x="1183" y="1035"/>
                    </a:lnTo>
                    <a:lnTo>
                      <a:pt x="1185" y="1055"/>
                    </a:lnTo>
                    <a:lnTo>
                      <a:pt x="1185" y="1058"/>
                    </a:lnTo>
                    <a:lnTo>
                      <a:pt x="1187" y="1078"/>
                    </a:lnTo>
                    <a:lnTo>
                      <a:pt x="1187" y="1082"/>
                    </a:lnTo>
                    <a:lnTo>
                      <a:pt x="1189" y="1104"/>
                    </a:lnTo>
                    <a:lnTo>
                      <a:pt x="1189" y="1109"/>
                    </a:lnTo>
                    <a:lnTo>
                      <a:pt x="1191" y="1132"/>
                    </a:lnTo>
                    <a:lnTo>
                      <a:pt x="1191" y="1137"/>
                    </a:lnTo>
                    <a:lnTo>
                      <a:pt x="1193" y="1159"/>
                    </a:lnTo>
                    <a:lnTo>
                      <a:pt x="1193" y="1163"/>
                    </a:lnTo>
                    <a:lnTo>
                      <a:pt x="1195" y="1184"/>
                    </a:lnTo>
                    <a:lnTo>
                      <a:pt x="1196" y="1188"/>
                    </a:lnTo>
                    <a:lnTo>
                      <a:pt x="1197" y="1208"/>
                    </a:lnTo>
                    <a:lnTo>
                      <a:pt x="1198" y="1212"/>
                    </a:lnTo>
                    <a:lnTo>
                      <a:pt x="1199" y="1232"/>
                    </a:lnTo>
                    <a:lnTo>
                      <a:pt x="1200" y="1236"/>
                    </a:lnTo>
                    <a:lnTo>
                      <a:pt x="1202" y="1254"/>
                    </a:lnTo>
                    <a:lnTo>
                      <a:pt x="1202" y="1258"/>
                    </a:lnTo>
                    <a:lnTo>
                      <a:pt x="1204" y="1274"/>
                    </a:lnTo>
                    <a:lnTo>
                      <a:pt x="1204" y="1277"/>
                    </a:lnTo>
                    <a:lnTo>
                      <a:pt x="1206" y="1291"/>
                    </a:lnTo>
                    <a:lnTo>
                      <a:pt x="1206" y="1293"/>
                    </a:lnTo>
                    <a:lnTo>
                      <a:pt x="1208" y="1305"/>
                    </a:lnTo>
                    <a:lnTo>
                      <a:pt x="1208" y="1307"/>
                    </a:lnTo>
                    <a:lnTo>
                      <a:pt x="1210" y="1319"/>
                    </a:lnTo>
                    <a:lnTo>
                      <a:pt x="1210" y="1321"/>
                    </a:lnTo>
                    <a:lnTo>
                      <a:pt x="1212" y="1332"/>
                    </a:lnTo>
                    <a:lnTo>
                      <a:pt x="1213" y="1334"/>
                    </a:lnTo>
                    <a:lnTo>
                      <a:pt x="1214" y="1342"/>
                    </a:lnTo>
                    <a:lnTo>
                      <a:pt x="1215" y="1344"/>
                    </a:lnTo>
                    <a:lnTo>
                      <a:pt x="1216" y="1348"/>
                    </a:lnTo>
                    <a:lnTo>
                      <a:pt x="1217" y="1349"/>
                    </a:lnTo>
                    <a:lnTo>
                      <a:pt x="1219" y="1355"/>
                    </a:lnTo>
                    <a:lnTo>
                      <a:pt x="1219" y="1356"/>
                    </a:lnTo>
                    <a:lnTo>
                      <a:pt x="1221" y="1364"/>
                    </a:lnTo>
                    <a:lnTo>
                      <a:pt x="1221" y="1365"/>
                    </a:lnTo>
                    <a:lnTo>
                      <a:pt x="1223" y="1371"/>
                    </a:lnTo>
                    <a:lnTo>
                      <a:pt x="1223" y="1371"/>
                    </a:lnTo>
                    <a:lnTo>
                      <a:pt x="1225" y="1374"/>
                    </a:lnTo>
                    <a:lnTo>
                      <a:pt x="1225" y="1374"/>
                    </a:lnTo>
                    <a:lnTo>
                      <a:pt x="1227" y="1375"/>
                    </a:lnTo>
                    <a:lnTo>
                      <a:pt x="1227" y="1376"/>
                    </a:lnTo>
                    <a:lnTo>
                      <a:pt x="1229" y="1377"/>
                    </a:lnTo>
                    <a:lnTo>
                      <a:pt x="1230" y="1377"/>
                    </a:lnTo>
                    <a:lnTo>
                      <a:pt x="1231" y="1376"/>
                    </a:lnTo>
                    <a:lnTo>
                      <a:pt x="1232" y="1376"/>
                    </a:lnTo>
                    <a:lnTo>
                      <a:pt x="1233" y="1373"/>
                    </a:lnTo>
                    <a:lnTo>
                      <a:pt x="1234" y="1373"/>
                    </a:lnTo>
                    <a:lnTo>
                      <a:pt x="1235" y="1373"/>
                    </a:lnTo>
                    <a:lnTo>
                      <a:pt x="1236" y="1373"/>
                    </a:lnTo>
                    <a:lnTo>
                      <a:pt x="1238" y="1374"/>
                    </a:lnTo>
                    <a:lnTo>
                      <a:pt x="1238" y="1374"/>
                    </a:lnTo>
                    <a:lnTo>
                      <a:pt x="1240" y="1374"/>
                    </a:lnTo>
                    <a:lnTo>
                      <a:pt x="1240" y="1373"/>
                    </a:lnTo>
                    <a:lnTo>
                      <a:pt x="1242" y="1370"/>
                    </a:lnTo>
                    <a:lnTo>
                      <a:pt x="1242" y="1370"/>
                    </a:lnTo>
                    <a:lnTo>
                      <a:pt x="1244" y="1368"/>
                    </a:lnTo>
                    <a:lnTo>
                      <a:pt x="1244" y="1367"/>
                    </a:lnTo>
                    <a:lnTo>
                      <a:pt x="1246" y="1366"/>
                    </a:lnTo>
                    <a:lnTo>
                      <a:pt x="1246" y="1365"/>
                    </a:lnTo>
                    <a:lnTo>
                      <a:pt x="1248" y="1362"/>
                    </a:lnTo>
                    <a:lnTo>
                      <a:pt x="1249" y="1362"/>
                    </a:lnTo>
                    <a:lnTo>
                      <a:pt x="1250" y="1358"/>
                    </a:lnTo>
                    <a:lnTo>
                      <a:pt x="1251" y="1357"/>
                    </a:lnTo>
                    <a:lnTo>
                      <a:pt x="1253" y="1353"/>
                    </a:lnTo>
                    <a:lnTo>
                      <a:pt x="1253" y="1352"/>
                    </a:lnTo>
                    <a:lnTo>
                      <a:pt x="1255" y="1348"/>
                    </a:lnTo>
                    <a:lnTo>
                      <a:pt x="1255" y="1347"/>
                    </a:lnTo>
                    <a:lnTo>
                      <a:pt x="1257" y="1342"/>
                    </a:lnTo>
                    <a:lnTo>
                      <a:pt x="1257" y="1341"/>
                    </a:lnTo>
                    <a:lnTo>
                      <a:pt x="1259" y="1336"/>
                    </a:lnTo>
                    <a:lnTo>
                      <a:pt x="1259" y="1335"/>
                    </a:lnTo>
                    <a:lnTo>
                      <a:pt x="1261" y="1329"/>
                    </a:lnTo>
                    <a:lnTo>
                      <a:pt x="1261" y="1328"/>
                    </a:lnTo>
                    <a:lnTo>
                      <a:pt x="1263" y="1323"/>
                    </a:lnTo>
                    <a:lnTo>
                      <a:pt x="1263" y="1322"/>
                    </a:lnTo>
                    <a:lnTo>
                      <a:pt x="1265" y="1318"/>
                    </a:lnTo>
                    <a:lnTo>
                      <a:pt x="1266" y="1318"/>
                    </a:lnTo>
                    <a:lnTo>
                      <a:pt x="1267" y="1314"/>
                    </a:lnTo>
                    <a:lnTo>
                      <a:pt x="1268" y="1313"/>
                    </a:lnTo>
                    <a:lnTo>
                      <a:pt x="1269" y="1307"/>
                    </a:lnTo>
                    <a:lnTo>
                      <a:pt x="1270" y="1306"/>
                    </a:lnTo>
                    <a:lnTo>
                      <a:pt x="1272" y="1302"/>
                    </a:lnTo>
                    <a:lnTo>
                      <a:pt x="1272" y="1302"/>
                    </a:lnTo>
                    <a:lnTo>
                      <a:pt x="1274" y="1299"/>
                    </a:lnTo>
                    <a:lnTo>
                      <a:pt x="1274" y="1299"/>
                    </a:lnTo>
                    <a:lnTo>
                      <a:pt x="1276" y="1297"/>
                    </a:lnTo>
                    <a:lnTo>
                      <a:pt x="1276" y="1297"/>
                    </a:lnTo>
                    <a:lnTo>
                      <a:pt x="1278" y="1296"/>
                    </a:lnTo>
                    <a:lnTo>
                      <a:pt x="1278" y="1296"/>
                    </a:lnTo>
                    <a:lnTo>
                      <a:pt x="1280" y="1297"/>
                    </a:lnTo>
                    <a:lnTo>
                      <a:pt x="1280" y="1297"/>
                    </a:lnTo>
                    <a:lnTo>
                      <a:pt x="1282" y="1298"/>
                    </a:lnTo>
                    <a:lnTo>
                      <a:pt x="1283" y="1298"/>
                    </a:lnTo>
                    <a:lnTo>
                      <a:pt x="1284" y="1298"/>
                    </a:lnTo>
                    <a:lnTo>
                      <a:pt x="1285" y="1298"/>
                    </a:lnTo>
                    <a:lnTo>
                      <a:pt x="1286" y="1301"/>
                    </a:lnTo>
                    <a:lnTo>
                      <a:pt x="1287" y="1301"/>
                    </a:lnTo>
                    <a:lnTo>
                      <a:pt x="1289" y="1305"/>
                    </a:lnTo>
                    <a:lnTo>
                      <a:pt x="1289" y="1305"/>
                    </a:lnTo>
                    <a:lnTo>
                      <a:pt x="1291" y="1306"/>
                    </a:lnTo>
                    <a:lnTo>
                      <a:pt x="1291" y="1306"/>
                    </a:lnTo>
                    <a:lnTo>
                      <a:pt x="1293" y="1307"/>
                    </a:lnTo>
                    <a:lnTo>
                      <a:pt x="1293" y="1307"/>
                    </a:lnTo>
                    <a:lnTo>
                      <a:pt x="1295" y="1311"/>
                    </a:lnTo>
                    <a:lnTo>
                      <a:pt x="1295" y="1311"/>
                    </a:lnTo>
                    <a:lnTo>
                      <a:pt x="1297" y="1313"/>
                    </a:lnTo>
                    <a:lnTo>
                      <a:pt x="1297" y="1313"/>
                    </a:lnTo>
                    <a:lnTo>
                      <a:pt x="1299" y="1312"/>
                    </a:lnTo>
                    <a:lnTo>
                      <a:pt x="1300" y="1311"/>
                    </a:lnTo>
                    <a:lnTo>
                      <a:pt x="1301" y="1312"/>
                    </a:lnTo>
                    <a:lnTo>
                      <a:pt x="1302" y="1313"/>
                    </a:lnTo>
                    <a:lnTo>
                      <a:pt x="1303" y="1318"/>
                    </a:lnTo>
                    <a:lnTo>
                      <a:pt x="1304" y="1319"/>
                    </a:lnTo>
                    <a:lnTo>
                      <a:pt x="1306" y="1322"/>
                    </a:lnTo>
                    <a:lnTo>
                      <a:pt x="1306" y="1323"/>
                    </a:lnTo>
                    <a:lnTo>
                      <a:pt x="1308" y="1324"/>
                    </a:lnTo>
                    <a:lnTo>
                      <a:pt x="1308" y="1324"/>
                    </a:lnTo>
                    <a:lnTo>
                      <a:pt x="1310" y="1326"/>
                    </a:lnTo>
                    <a:lnTo>
                      <a:pt x="1310" y="1327"/>
                    </a:lnTo>
                    <a:lnTo>
                      <a:pt x="1312" y="1329"/>
                    </a:lnTo>
                    <a:lnTo>
                      <a:pt x="1312" y="1330"/>
                    </a:lnTo>
                    <a:lnTo>
                      <a:pt x="1314" y="1330"/>
                    </a:lnTo>
                    <a:lnTo>
                      <a:pt x="1314" y="1330"/>
                    </a:lnTo>
                    <a:lnTo>
                      <a:pt x="1316" y="1332"/>
                    </a:lnTo>
                    <a:lnTo>
                      <a:pt x="1316" y="1333"/>
                    </a:lnTo>
                    <a:lnTo>
                      <a:pt x="1318" y="1340"/>
                    </a:lnTo>
                    <a:lnTo>
                      <a:pt x="1319" y="1342"/>
                    </a:lnTo>
                    <a:lnTo>
                      <a:pt x="1320" y="1348"/>
                    </a:lnTo>
                    <a:lnTo>
                      <a:pt x="1321" y="1348"/>
                    </a:lnTo>
                    <a:lnTo>
                      <a:pt x="1322" y="1350"/>
                    </a:lnTo>
                    <a:lnTo>
                      <a:pt x="1323" y="1350"/>
                    </a:lnTo>
                    <a:lnTo>
                      <a:pt x="1325" y="1351"/>
                    </a:lnTo>
                    <a:lnTo>
                      <a:pt x="1325" y="1352"/>
                    </a:lnTo>
                    <a:lnTo>
                      <a:pt x="1327" y="1355"/>
                    </a:lnTo>
                    <a:lnTo>
                      <a:pt x="1327" y="1356"/>
                    </a:lnTo>
                    <a:lnTo>
                      <a:pt x="1329" y="1359"/>
                    </a:lnTo>
                    <a:lnTo>
                      <a:pt x="1329" y="1359"/>
                    </a:lnTo>
                    <a:lnTo>
                      <a:pt x="1331" y="1361"/>
                    </a:lnTo>
                    <a:lnTo>
                      <a:pt x="1331" y="1362"/>
                    </a:lnTo>
                    <a:lnTo>
                      <a:pt x="1333" y="1365"/>
                    </a:lnTo>
                    <a:lnTo>
                      <a:pt x="1333" y="1366"/>
                    </a:lnTo>
                    <a:lnTo>
                      <a:pt x="1335" y="1370"/>
                    </a:lnTo>
                    <a:lnTo>
                      <a:pt x="1336" y="1370"/>
                    </a:lnTo>
                    <a:lnTo>
                      <a:pt x="1337" y="1373"/>
                    </a:lnTo>
                    <a:lnTo>
                      <a:pt x="1338" y="1374"/>
                    </a:lnTo>
                    <a:lnTo>
                      <a:pt x="1339" y="1375"/>
                    </a:lnTo>
                    <a:lnTo>
                      <a:pt x="1340" y="1376"/>
                    </a:lnTo>
                    <a:lnTo>
                      <a:pt x="1342" y="1378"/>
                    </a:lnTo>
                    <a:lnTo>
                      <a:pt x="1342" y="1378"/>
                    </a:lnTo>
                    <a:lnTo>
                      <a:pt x="1344" y="1381"/>
                    </a:lnTo>
                    <a:lnTo>
                      <a:pt x="1344" y="1381"/>
                    </a:lnTo>
                    <a:lnTo>
                      <a:pt x="1346" y="1386"/>
                    </a:lnTo>
                    <a:lnTo>
                      <a:pt x="1346" y="1387"/>
                    </a:lnTo>
                    <a:lnTo>
                      <a:pt x="1348" y="1392"/>
                    </a:lnTo>
                    <a:lnTo>
                      <a:pt x="1348" y="1393"/>
                    </a:lnTo>
                    <a:lnTo>
                      <a:pt x="1350" y="1396"/>
                    </a:lnTo>
                    <a:lnTo>
                      <a:pt x="1350" y="1397"/>
                    </a:lnTo>
                    <a:lnTo>
                      <a:pt x="1352" y="1399"/>
                    </a:lnTo>
                    <a:lnTo>
                      <a:pt x="1353" y="1399"/>
                    </a:lnTo>
                    <a:lnTo>
                      <a:pt x="1354" y="1401"/>
                    </a:lnTo>
                    <a:lnTo>
                      <a:pt x="1355" y="1402"/>
                    </a:lnTo>
                    <a:lnTo>
                      <a:pt x="1356" y="1403"/>
                    </a:lnTo>
                    <a:lnTo>
                      <a:pt x="1357" y="1403"/>
                    </a:lnTo>
                    <a:lnTo>
                      <a:pt x="1359" y="1404"/>
                    </a:lnTo>
                    <a:lnTo>
                      <a:pt x="1359" y="1405"/>
                    </a:lnTo>
                    <a:lnTo>
                      <a:pt x="1361" y="1407"/>
                    </a:lnTo>
                    <a:lnTo>
                      <a:pt x="1361" y="1408"/>
                    </a:lnTo>
                    <a:lnTo>
                      <a:pt x="1363" y="1410"/>
                    </a:lnTo>
                    <a:lnTo>
                      <a:pt x="1363" y="1411"/>
                    </a:lnTo>
                    <a:lnTo>
                      <a:pt x="1364" y="1411"/>
                    </a:lnTo>
                    <a:lnTo>
                      <a:pt x="1365" y="1411"/>
                    </a:lnTo>
                    <a:lnTo>
                      <a:pt x="1367" y="1410"/>
                    </a:lnTo>
                    <a:lnTo>
                      <a:pt x="1367" y="1410"/>
                    </a:lnTo>
                    <a:lnTo>
                      <a:pt x="1369" y="1412"/>
                    </a:lnTo>
                    <a:lnTo>
                      <a:pt x="1369" y="1412"/>
                    </a:lnTo>
                    <a:lnTo>
                      <a:pt x="1371" y="1415"/>
                    </a:lnTo>
                    <a:lnTo>
                      <a:pt x="1372" y="1415"/>
                    </a:lnTo>
                    <a:lnTo>
                      <a:pt x="1373" y="1414"/>
                    </a:lnTo>
                    <a:lnTo>
                      <a:pt x="1374" y="1413"/>
                    </a:lnTo>
                    <a:lnTo>
                      <a:pt x="1376" y="1410"/>
                    </a:lnTo>
                    <a:lnTo>
                      <a:pt x="1376" y="1410"/>
                    </a:lnTo>
                    <a:lnTo>
                      <a:pt x="1378" y="1408"/>
                    </a:lnTo>
                    <a:lnTo>
                      <a:pt x="1378" y="1408"/>
                    </a:lnTo>
                    <a:lnTo>
                      <a:pt x="1380" y="1406"/>
                    </a:lnTo>
                    <a:lnTo>
                      <a:pt x="1380" y="1406"/>
                    </a:lnTo>
                    <a:lnTo>
                      <a:pt x="1382" y="1404"/>
                    </a:lnTo>
                    <a:lnTo>
                      <a:pt x="1383" y="1403"/>
                    </a:lnTo>
                    <a:lnTo>
                      <a:pt x="1384" y="1404"/>
                    </a:lnTo>
                    <a:lnTo>
                      <a:pt x="1384" y="1404"/>
                    </a:lnTo>
                    <a:lnTo>
                      <a:pt x="1386" y="1406"/>
                    </a:lnTo>
                    <a:lnTo>
                      <a:pt x="1387" y="1406"/>
                    </a:lnTo>
                    <a:lnTo>
                      <a:pt x="1388" y="1405"/>
                    </a:lnTo>
                    <a:lnTo>
                      <a:pt x="1389" y="1404"/>
                    </a:lnTo>
                    <a:lnTo>
                      <a:pt x="1390" y="1400"/>
                    </a:lnTo>
                    <a:lnTo>
                      <a:pt x="1391" y="1400"/>
                    </a:lnTo>
                    <a:lnTo>
                      <a:pt x="1392" y="1397"/>
                    </a:lnTo>
                    <a:lnTo>
                      <a:pt x="1393" y="1397"/>
                    </a:lnTo>
                    <a:lnTo>
                      <a:pt x="1395" y="1396"/>
                    </a:lnTo>
                    <a:lnTo>
                      <a:pt x="1395" y="1395"/>
                    </a:lnTo>
                    <a:lnTo>
                      <a:pt x="1397" y="1392"/>
                    </a:lnTo>
                    <a:lnTo>
                      <a:pt x="1397" y="1391"/>
                    </a:lnTo>
                    <a:lnTo>
                      <a:pt x="1399" y="1387"/>
                    </a:lnTo>
                    <a:lnTo>
                      <a:pt x="1399" y="1386"/>
                    </a:lnTo>
                    <a:lnTo>
                      <a:pt x="1401" y="1383"/>
                    </a:lnTo>
                    <a:lnTo>
                      <a:pt x="1401" y="1382"/>
                    </a:lnTo>
                    <a:lnTo>
                      <a:pt x="1403" y="1378"/>
                    </a:lnTo>
                    <a:lnTo>
                      <a:pt x="1403" y="1378"/>
                    </a:lnTo>
                    <a:lnTo>
                      <a:pt x="1405" y="1373"/>
                    </a:lnTo>
                    <a:lnTo>
                      <a:pt x="1406" y="1372"/>
                    </a:lnTo>
                    <a:lnTo>
                      <a:pt x="1407" y="1367"/>
                    </a:lnTo>
                    <a:lnTo>
                      <a:pt x="1408" y="1366"/>
                    </a:lnTo>
                    <a:lnTo>
                      <a:pt x="1409" y="1360"/>
                    </a:lnTo>
                    <a:lnTo>
                      <a:pt x="1410" y="1359"/>
                    </a:lnTo>
                    <a:lnTo>
                      <a:pt x="1412" y="1352"/>
                    </a:lnTo>
                    <a:lnTo>
                      <a:pt x="1412" y="1350"/>
                    </a:lnTo>
                    <a:lnTo>
                      <a:pt x="1414" y="1342"/>
                    </a:lnTo>
                    <a:lnTo>
                      <a:pt x="1414" y="1341"/>
                    </a:lnTo>
                    <a:lnTo>
                      <a:pt x="1416" y="1333"/>
                    </a:lnTo>
                    <a:lnTo>
                      <a:pt x="1416" y="1331"/>
                    </a:lnTo>
                    <a:lnTo>
                      <a:pt x="1418" y="1322"/>
                    </a:lnTo>
                    <a:lnTo>
                      <a:pt x="1418" y="1320"/>
                    </a:lnTo>
                    <a:lnTo>
                      <a:pt x="1420" y="1310"/>
                    </a:lnTo>
                    <a:lnTo>
                      <a:pt x="1420" y="1308"/>
                    </a:lnTo>
                    <a:lnTo>
                      <a:pt x="1422" y="1298"/>
                    </a:lnTo>
                    <a:lnTo>
                      <a:pt x="1423" y="1296"/>
                    </a:lnTo>
                    <a:lnTo>
                      <a:pt x="1424" y="1286"/>
                    </a:lnTo>
                    <a:lnTo>
                      <a:pt x="1425" y="1284"/>
                    </a:lnTo>
                    <a:lnTo>
                      <a:pt x="1426" y="1273"/>
                    </a:lnTo>
                    <a:lnTo>
                      <a:pt x="1427" y="1271"/>
                    </a:lnTo>
                    <a:lnTo>
                      <a:pt x="1429" y="1257"/>
                    </a:lnTo>
                    <a:lnTo>
                      <a:pt x="1429" y="1254"/>
                    </a:lnTo>
                    <a:lnTo>
                      <a:pt x="1431" y="1238"/>
                    </a:lnTo>
                    <a:lnTo>
                      <a:pt x="1431" y="1235"/>
                    </a:lnTo>
                    <a:lnTo>
                      <a:pt x="1433" y="1219"/>
                    </a:lnTo>
                    <a:lnTo>
                      <a:pt x="1433" y="1215"/>
                    </a:lnTo>
                    <a:lnTo>
                      <a:pt x="1435" y="1197"/>
                    </a:lnTo>
                    <a:lnTo>
                      <a:pt x="1435" y="1193"/>
                    </a:lnTo>
                    <a:lnTo>
                      <a:pt x="1437" y="1173"/>
                    </a:lnTo>
                    <a:lnTo>
                      <a:pt x="1437" y="1169"/>
                    </a:lnTo>
                    <a:lnTo>
                      <a:pt x="1439" y="1148"/>
                    </a:lnTo>
                    <a:lnTo>
                      <a:pt x="1439" y="1144"/>
                    </a:lnTo>
                    <a:lnTo>
                      <a:pt x="1441" y="1123"/>
                    </a:lnTo>
                    <a:lnTo>
                      <a:pt x="1442" y="1118"/>
                    </a:lnTo>
                    <a:lnTo>
                      <a:pt x="1443" y="1096"/>
                    </a:lnTo>
                    <a:lnTo>
                      <a:pt x="1444" y="1091"/>
                    </a:lnTo>
                    <a:lnTo>
                      <a:pt x="1445" y="1065"/>
                    </a:lnTo>
                    <a:lnTo>
                      <a:pt x="1446" y="1060"/>
                    </a:lnTo>
                    <a:lnTo>
                      <a:pt x="1448" y="1033"/>
                    </a:lnTo>
                    <a:lnTo>
                      <a:pt x="1448" y="1027"/>
                    </a:lnTo>
                    <a:lnTo>
                      <a:pt x="1450" y="1000"/>
                    </a:lnTo>
                    <a:lnTo>
                      <a:pt x="1450" y="994"/>
                    </a:lnTo>
                    <a:lnTo>
                      <a:pt x="1452" y="965"/>
                    </a:lnTo>
                    <a:lnTo>
                      <a:pt x="1452" y="959"/>
                    </a:lnTo>
                    <a:lnTo>
                      <a:pt x="1454" y="926"/>
                    </a:lnTo>
                    <a:lnTo>
                      <a:pt x="1454" y="920"/>
                    </a:lnTo>
                    <a:lnTo>
                      <a:pt x="1456" y="885"/>
                    </a:lnTo>
                    <a:lnTo>
                      <a:pt x="1456" y="877"/>
                    </a:lnTo>
                    <a:lnTo>
                      <a:pt x="1458" y="840"/>
                    </a:lnTo>
                    <a:lnTo>
                      <a:pt x="1459" y="832"/>
                    </a:lnTo>
                    <a:lnTo>
                      <a:pt x="1460" y="791"/>
                    </a:lnTo>
                    <a:lnTo>
                      <a:pt x="1461" y="783"/>
                    </a:lnTo>
                    <a:lnTo>
                      <a:pt x="1462" y="740"/>
                    </a:lnTo>
                    <a:lnTo>
                      <a:pt x="1463" y="732"/>
                    </a:lnTo>
                    <a:lnTo>
                      <a:pt x="1465" y="688"/>
                    </a:lnTo>
                    <a:lnTo>
                      <a:pt x="1465" y="680"/>
                    </a:lnTo>
                    <a:lnTo>
                      <a:pt x="1467" y="636"/>
                    </a:lnTo>
                    <a:lnTo>
                      <a:pt x="1467" y="627"/>
                    </a:lnTo>
                    <a:lnTo>
                      <a:pt x="1469" y="582"/>
                    </a:lnTo>
                    <a:lnTo>
                      <a:pt x="1469" y="572"/>
                    </a:lnTo>
                    <a:lnTo>
                      <a:pt x="1471" y="524"/>
                    </a:lnTo>
                    <a:lnTo>
                      <a:pt x="1471" y="514"/>
                    </a:lnTo>
                    <a:lnTo>
                      <a:pt x="1473" y="464"/>
                    </a:lnTo>
                    <a:lnTo>
                      <a:pt x="1473" y="454"/>
                    </a:lnTo>
                    <a:lnTo>
                      <a:pt x="1475" y="404"/>
                    </a:lnTo>
                    <a:lnTo>
                      <a:pt x="1476" y="394"/>
                    </a:lnTo>
                    <a:lnTo>
                      <a:pt x="1477" y="342"/>
                    </a:lnTo>
                    <a:lnTo>
                      <a:pt x="1478" y="332"/>
                    </a:lnTo>
                    <a:lnTo>
                      <a:pt x="1479" y="277"/>
                    </a:lnTo>
                    <a:lnTo>
                      <a:pt x="1480" y="266"/>
                    </a:lnTo>
                    <a:lnTo>
                      <a:pt x="1482" y="208"/>
                    </a:lnTo>
                    <a:lnTo>
                      <a:pt x="1482" y="197"/>
                    </a:lnTo>
                    <a:lnTo>
                      <a:pt x="1484" y="139"/>
                    </a:lnTo>
                    <a:lnTo>
                      <a:pt x="1484" y="128"/>
                    </a:lnTo>
                    <a:lnTo>
                      <a:pt x="1486" y="76"/>
                    </a:lnTo>
                    <a:lnTo>
                      <a:pt x="1486" y="66"/>
                    </a:lnTo>
                    <a:lnTo>
                      <a:pt x="1488" y="28"/>
                    </a:lnTo>
                    <a:lnTo>
                      <a:pt x="1488" y="22"/>
                    </a:lnTo>
                    <a:lnTo>
                      <a:pt x="1490" y="3"/>
                    </a:lnTo>
                    <a:lnTo>
                      <a:pt x="1491" y="0"/>
                    </a:lnTo>
                    <a:lnTo>
                      <a:pt x="1492" y="1"/>
                    </a:lnTo>
                    <a:lnTo>
                      <a:pt x="1493" y="3"/>
                    </a:lnTo>
                    <a:lnTo>
                      <a:pt x="1494" y="14"/>
                    </a:lnTo>
                    <a:lnTo>
                      <a:pt x="1495" y="17"/>
                    </a:lnTo>
                    <a:lnTo>
                      <a:pt x="1496" y="32"/>
                    </a:lnTo>
                    <a:lnTo>
                      <a:pt x="1497" y="35"/>
                    </a:lnTo>
                    <a:lnTo>
                      <a:pt x="1499" y="52"/>
                    </a:lnTo>
                    <a:lnTo>
                      <a:pt x="1499" y="56"/>
                    </a:lnTo>
                    <a:lnTo>
                      <a:pt x="1501" y="74"/>
                    </a:lnTo>
                    <a:lnTo>
                      <a:pt x="1501" y="78"/>
                    </a:lnTo>
                    <a:lnTo>
                      <a:pt x="1503" y="94"/>
                    </a:lnTo>
                    <a:lnTo>
                      <a:pt x="1503" y="98"/>
                    </a:lnTo>
                    <a:lnTo>
                      <a:pt x="1505" y="116"/>
                    </a:lnTo>
                    <a:lnTo>
                      <a:pt x="1505" y="120"/>
                    </a:lnTo>
                    <a:lnTo>
                      <a:pt x="1507" y="143"/>
                    </a:lnTo>
                    <a:lnTo>
                      <a:pt x="1507" y="149"/>
                    </a:lnTo>
                    <a:lnTo>
                      <a:pt x="1509" y="179"/>
                    </a:lnTo>
                    <a:lnTo>
                      <a:pt x="1509" y="185"/>
                    </a:lnTo>
                    <a:lnTo>
                      <a:pt x="1511" y="219"/>
                    </a:lnTo>
                    <a:lnTo>
                      <a:pt x="1512" y="226"/>
                    </a:lnTo>
                    <a:lnTo>
                      <a:pt x="1513" y="263"/>
                    </a:lnTo>
                    <a:lnTo>
                      <a:pt x="1514" y="271"/>
                    </a:lnTo>
                    <a:lnTo>
                      <a:pt x="1515" y="309"/>
                    </a:lnTo>
                    <a:lnTo>
                      <a:pt x="1516" y="317"/>
                    </a:lnTo>
                    <a:lnTo>
                      <a:pt x="1518" y="349"/>
                    </a:lnTo>
                    <a:lnTo>
                      <a:pt x="1518" y="355"/>
                    </a:lnTo>
                    <a:lnTo>
                      <a:pt x="1520" y="378"/>
                    </a:lnTo>
                    <a:lnTo>
                      <a:pt x="1520" y="382"/>
                    </a:lnTo>
                    <a:lnTo>
                      <a:pt x="1522" y="397"/>
                    </a:lnTo>
                    <a:lnTo>
                      <a:pt x="1522" y="399"/>
                    </a:lnTo>
                    <a:lnTo>
                      <a:pt x="1524" y="407"/>
                    </a:lnTo>
                    <a:lnTo>
                      <a:pt x="1525" y="408"/>
                    </a:lnTo>
                    <a:lnTo>
                      <a:pt x="1526" y="405"/>
                    </a:lnTo>
                    <a:lnTo>
                      <a:pt x="1526" y="404"/>
                    </a:lnTo>
                    <a:lnTo>
                      <a:pt x="1528" y="390"/>
                    </a:lnTo>
                    <a:lnTo>
                      <a:pt x="1529" y="386"/>
                    </a:lnTo>
                    <a:lnTo>
                      <a:pt x="1530" y="364"/>
                    </a:lnTo>
                    <a:lnTo>
                      <a:pt x="1531" y="359"/>
                    </a:lnTo>
                    <a:lnTo>
                      <a:pt x="1532" y="328"/>
                    </a:lnTo>
                    <a:lnTo>
                      <a:pt x="1533" y="321"/>
                    </a:lnTo>
                    <a:lnTo>
                      <a:pt x="1535" y="280"/>
                    </a:lnTo>
                    <a:lnTo>
                      <a:pt x="1535" y="271"/>
                    </a:lnTo>
                    <a:lnTo>
                      <a:pt x="1537" y="223"/>
                    </a:lnTo>
                    <a:lnTo>
                      <a:pt x="1537" y="213"/>
                    </a:lnTo>
                    <a:lnTo>
                      <a:pt x="1539" y="163"/>
                    </a:lnTo>
                    <a:lnTo>
                      <a:pt x="1539" y="154"/>
                    </a:lnTo>
                    <a:lnTo>
                      <a:pt x="1541" y="109"/>
                    </a:lnTo>
                    <a:lnTo>
                      <a:pt x="1541" y="101"/>
                    </a:lnTo>
                    <a:lnTo>
                      <a:pt x="1543" y="65"/>
                    </a:lnTo>
                    <a:lnTo>
                      <a:pt x="1543" y="59"/>
                    </a:lnTo>
                    <a:lnTo>
                      <a:pt x="1545" y="37"/>
                    </a:lnTo>
                    <a:lnTo>
                      <a:pt x="1546" y="34"/>
                    </a:lnTo>
                    <a:lnTo>
                      <a:pt x="1547" y="25"/>
                    </a:lnTo>
                    <a:lnTo>
                      <a:pt x="1548" y="24"/>
                    </a:lnTo>
                    <a:lnTo>
                      <a:pt x="1548" y="23"/>
                    </a:lnTo>
                    <a:lnTo>
                      <a:pt x="1550" y="24"/>
                    </a:lnTo>
                    <a:lnTo>
                      <a:pt x="1552" y="30"/>
                    </a:lnTo>
                    <a:lnTo>
                      <a:pt x="1552" y="31"/>
                    </a:lnTo>
                    <a:lnTo>
                      <a:pt x="1554" y="39"/>
                    </a:lnTo>
                    <a:lnTo>
                      <a:pt x="1554" y="41"/>
                    </a:lnTo>
                    <a:lnTo>
                      <a:pt x="1556" y="50"/>
                    </a:lnTo>
                    <a:lnTo>
                      <a:pt x="1556" y="52"/>
                    </a:lnTo>
                    <a:lnTo>
                      <a:pt x="1558" y="61"/>
                    </a:lnTo>
                    <a:lnTo>
                      <a:pt x="1558" y="63"/>
                    </a:lnTo>
                    <a:lnTo>
                      <a:pt x="1560" y="70"/>
                    </a:lnTo>
                    <a:lnTo>
                      <a:pt x="1560" y="71"/>
                    </a:lnTo>
                    <a:lnTo>
                      <a:pt x="1562" y="74"/>
                    </a:lnTo>
                    <a:lnTo>
                      <a:pt x="1562" y="73"/>
                    </a:lnTo>
                    <a:lnTo>
                      <a:pt x="1564" y="70"/>
                    </a:lnTo>
                    <a:lnTo>
                      <a:pt x="1565" y="69"/>
                    </a:lnTo>
                    <a:lnTo>
                      <a:pt x="1566" y="67"/>
                    </a:lnTo>
                    <a:lnTo>
                      <a:pt x="1567" y="67"/>
                    </a:lnTo>
                    <a:lnTo>
                      <a:pt x="1568" y="73"/>
                    </a:lnTo>
                    <a:lnTo>
                      <a:pt x="1569" y="76"/>
                    </a:lnTo>
                    <a:lnTo>
                      <a:pt x="1571" y="97"/>
                    </a:lnTo>
                    <a:lnTo>
                      <a:pt x="1571" y="102"/>
                    </a:lnTo>
                    <a:lnTo>
                      <a:pt x="1573" y="138"/>
                    </a:lnTo>
                    <a:lnTo>
                      <a:pt x="1573" y="146"/>
                    </a:lnTo>
                    <a:lnTo>
                      <a:pt x="1575" y="194"/>
                    </a:lnTo>
                    <a:lnTo>
                      <a:pt x="1575" y="205"/>
                    </a:lnTo>
                    <a:lnTo>
                      <a:pt x="1577" y="261"/>
                    </a:lnTo>
                    <a:lnTo>
                      <a:pt x="1577" y="274"/>
                    </a:lnTo>
                    <a:lnTo>
                      <a:pt x="1579" y="340"/>
                    </a:lnTo>
                    <a:lnTo>
                      <a:pt x="1579" y="354"/>
                    </a:lnTo>
                    <a:lnTo>
                      <a:pt x="1581" y="432"/>
                    </a:lnTo>
                    <a:lnTo>
                      <a:pt x="1582" y="449"/>
                    </a:lnTo>
                    <a:lnTo>
                      <a:pt x="1583" y="537"/>
                    </a:lnTo>
                    <a:lnTo>
                      <a:pt x="1584" y="555"/>
                    </a:lnTo>
                    <a:lnTo>
                      <a:pt x="1585" y="648"/>
                    </a:lnTo>
                    <a:lnTo>
                      <a:pt x="1586" y="666"/>
                    </a:lnTo>
                    <a:lnTo>
                      <a:pt x="1588" y="757"/>
                    </a:lnTo>
                    <a:lnTo>
                      <a:pt x="1588" y="775"/>
                    </a:lnTo>
                    <a:lnTo>
                      <a:pt x="1590" y="863"/>
                    </a:lnTo>
                    <a:lnTo>
                      <a:pt x="1590" y="880"/>
                    </a:lnTo>
                    <a:lnTo>
                      <a:pt x="1592" y="959"/>
                    </a:lnTo>
                    <a:lnTo>
                      <a:pt x="1592" y="974"/>
                    </a:lnTo>
                    <a:lnTo>
                      <a:pt x="1594" y="1040"/>
                    </a:lnTo>
                    <a:lnTo>
                      <a:pt x="1594" y="1052"/>
                    </a:lnTo>
                    <a:lnTo>
                      <a:pt x="1596" y="1104"/>
                    </a:lnTo>
                    <a:lnTo>
                      <a:pt x="1596" y="1113"/>
                    </a:lnTo>
                    <a:lnTo>
                      <a:pt x="1598" y="1155"/>
                    </a:lnTo>
                    <a:lnTo>
                      <a:pt x="1599" y="1162"/>
                    </a:lnTo>
                    <a:lnTo>
                      <a:pt x="1600" y="1196"/>
                    </a:lnTo>
                    <a:lnTo>
                      <a:pt x="1601" y="1202"/>
                    </a:lnTo>
                    <a:lnTo>
                      <a:pt x="1602" y="1229"/>
                    </a:lnTo>
                    <a:lnTo>
                      <a:pt x="1603" y="1234"/>
                    </a:lnTo>
                    <a:lnTo>
                      <a:pt x="1605" y="1257"/>
                    </a:lnTo>
                    <a:lnTo>
                      <a:pt x="1605" y="1261"/>
                    </a:lnTo>
                    <a:lnTo>
                      <a:pt x="1607" y="1280"/>
                    </a:lnTo>
                    <a:lnTo>
                      <a:pt x="1607" y="1283"/>
                    </a:lnTo>
                    <a:lnTo>
                      <a:pt x="1609" y="1298"/>
                    </a:lnTo>
                    <a:lnTo>
                      <a:pt x="1609" y="1301"/>
                    </a:lnTo>
                    <a:lnTo>
                      <a:pt x="1611" y="1313"/>
                    </a:lnTo>
                    <a:lnTo>
                      <a:pt x="1611" y="1316"/>
                    </a:lnTo>
                    <a:lnTo>
                      <a:pt x="1613" y="1328"/>
                    </a:lnTo>
                    <a:lnTo>
                      <a:pt x="1613" y="1330"/>
                    </a:lnTo>
                    <a:lnTo>
                      <a:pt x="1615" y="1341"/>
                    </a:lnTo>
                    <a:lnTo>
                      <a:pt x="1616" y="1343"/>
                    </a:lnTo>
                    <a:lnTo>
                      <a:pt x="1617" y="1351"/>
                    </a:lnTo>
                    <a:lnTo>
                      <a:pt x="1618" y="1352"/>
                    </a:lnTo>
                    <a:lnTo>
                      <a:pt x="1619" y="1359"/>
                    </a:lnTo>
                    <a:lnTo>
                      <a:pt x="1620" y="1360"/>
                    </a:lnTo>
                    <a:lnTo>
                      <a:pt x="1622" y="1367"/>
                    </a:lnTo>
                    <a:lnTo>
                      <a:pt x="1622" y="1369"/>
                    </a:lnTo>
                    <a:lnTo>
                      <a:pt x="1624" y="1375"/>
                    </a:lnTo>
                    <a:lnTo>
                      <a:pt x="1624" y="1376"/>
                    </a:lnTo>
                    <a:lnTo>
                      <a:pt x="1626" y="1381"/>
                    </a:lnTo>
                    <a:lnTo>
                      <a:pt x="1626" y="1381"/>
                    </a:lnTo>
                    <a:lnTo>
                      <a:pt x="1628" y="1385"/>
                    </a:lnTo>
                    <a:lnTo>
                      <a:pt x="1628" y="1385"/>
                    </a:lnTo>
                    <a:lnTo>
                      <a:pt x="1630" y="1389"/>
                    </a:lnTo>
                    <a:lnTo>
                      <a:pt x="1630" y="1389"/>
                    </a:lnTo>
                    <a:lnTo>
                      <a:pt x="1632" y="1392"/>
                    </a:lnTo>
                    <a:lnTo>
                      <a:pt x="1632" y="1392"/>
                    </a:lnTo>
                    <a:lnTo>
                      <a:pt x="1634" y="1394"/>
                    </a:lnTo>
                    <a:lnTo>
                      <a:pt x="1635" y="1395"/>
                    </a:lnTo>
                    <a:lnTo>
                      <a:pt x="1636" y="1398"/>
                    </a:lnTo>
                    <a:lnTo>
                      <a:pt x="1637" y="1398"/>
                    </a:lnTo>
                    <a:lnTo>
                      <a:pt x="1638" y="1401"/>
                    </a:lnTo>
                    <a:lnTo>
                      <a:pt x="1639" y="1402"/>
                    </a:lnTo>
                    <a:lnTo>
                      <a:pt x="1641" y="1405"/>
                    </a:lnTo>
                    <a:lnTo>
                      <a:pt x="1641" y="1405"/>
                    </a:lnTo>
                    <a:lnTo>
                      <a:pt x="1643" y="1408"/>
                    </a:lnTo>
                    <a:lnTo>
                      <a:pt x="1643" y="1409"/>
                    </a:lnTo>
                    <a:lnTo>
                      <a:pt x="1645" y="1412"/>
                    </a:lnTo>
                    <a:lnTo>
                      <a:pt x="1645" y="1412"/>
                    </a:lnTo>
                    <a:lnTo>
                      <a:pt x="1647" y="1413"/>
                    </a:lnTo>
                    <a:lnTo>
                      <a:pt x="1648" y="1414"/>
                    </a:lnTo>
                    <a:lnTo>
                      <a:pt x="1649" y="1413"/>
                    </a:lnTo>
                    <a:lnTo>
                      <a:pt x="1649" y="1413"/>
                    </a:lnTo>
                    <a:lnTo>
                      <a:pt x="1651" y="1412"/>
                    </a:lnTo>
                    <a:lnTo>
                      <a:pt x="1652" y="1412"/>
                    </a:lnTo>
                    <a:lnTo>
                      <a:pt x="1653" y="1411"/>
                    </a:lnTo>
                    <a:lnTo>
                      <a:pt x="1654" y="1411"/>
                    </a:lnTo>
                    <a:lnTo>
                      <a:pt x="1655" y="1410"/>
                    </a:lnTo>
                    <a:lnTo>
                      <a:pt x="1656" y="1409"/>
                    </a:lnTo>
                    <a:lnTo>
                      <a:pt x="1658" y="1409"/>
                    </a:lnTo>
                    <a:lnTo>
                      <a:pt x="1658" y="1409"/>
                    </a:lnTo>
                    <a:lnTo>
                      <a:pt x="1660" y="1407"/>
                    </a:lnTo>
                    <a:lnTo>
                      <a:pt x="1660" y="1407"/>
                    </a:lnTo>
                    <a:lnTo>
                      <a:pt x="1662" y="1403"/>
                    </a:lnTo>
                    <a:lnTo>
                      <a:pt x="1662" y="1403"/>
                    </a:lnTo>
                    <a:lnTo>
                      <a:pt x="1664" y="1398"/>
                    </a:lnTo>
                    <a:lnTo>
                      <a:pt x="1664" y="1397"/>
                    </a:lnTo>
                    <a:lnTo>
                      <a:pt x="1666" y="1391"/>
                    </a:lnTo>
                    <a:lnTo>
                      <a:pt x="1666" y="1390"/>
                    </a:lnTo>
                    <a:lnTo>
                      <a:pt x="1668" y="1384"/>
                    </a:lnTo>
                    <a:lnTo>
                      <a:pt x="1669" y="1382"/>
                    </a:lnTo>
                    <a:lnTo>
                      <a:pt x="1670" y="1373"/>
                    </a:lnTo>
                    <a:lnTo>
                      <a:pt x="1671" y="1371"/>
                    </a:lnTo>
                    <a:lnTo>
                      <a:pt x="1672" y="1361"/>
                    </a:lnTo>
                    <a:lnTo>
                      <a:pt x="1673" y="1359"/>
                    </a:lnTo>
                    <a:lnTo>
                      <a:pt x="1675" y="1348"/>
                    </a:lnTo>
                    <a:lnTo>
                      <a:pt x="1675" y="1345"/>
                    </a:lnTo>
                    <a:lnTo>
                      <a:pt x="1677" y="1333"/>
                    </a:lnTo>
                    <a:lnTo>
                      <a:pt x="1677" y="1331"/>
                    </a:lnTo>
                    <a:lnTo>
                      <a:pt x="1679" y="1317"/>
                    </a:lnTo>
                    <a:lnTo>
                      <a:pt x="1679" y="1314"/>
                    </a:lnTo>
                    <a:lnTo>
                      <a:pt x="1681" y="1298"/>
                    </a:lnTo>
                    <a:lnTo>
                      <a:pt x="1681" y="1294"/>
                    </a:lnTo>
                    <a:lnTo>
                      <a:pt x="1683" y="1273"/>
                    </a:lnTo>
                    <a:lnTo>
                      <a:pt x="1683" y="1269"/>
                    </a:lnTo>
                    <a:lnTo>
                      <a:pt x="1685" y="1246"/>
                    </a:lnTo>
                    <a:lnTo>
                      <a:pt x="1685" y="1242"/>
                    </a:lnTo>
                    <a:lnTo>
                      <a:pt x="1687" y="1219"/>
                    </a:lnTo>
                    <a:lnTo>
                      <a:pt x="1688" y="1215"/>
                    </a:lnTo>
                    <a:lnTo>
                      <a:pt x="1689" y="1190"/>
                    </a:lnTo>
                    <a:lnTo>
                      <a:pt x="1690" y="1185"/>
                    </a:lnTo>
                    <a:lnTo>
                      <a:pt x="1691" y="1155"/>
                    </a:lnTo>
                    <a:lnTo>
                      <a:pt x="1692" y="1148"/>
                    </a:lnTo>
                    <a:lnTo>
                      <a:pt x="1694" y="1116"/>
                    </a:lnTo>
                    <a:lnTo>
                      <a:pt x="1694" y="1110"/>
                    </a:lnTo>
                    <a:lnTo>
                      <a:pt x="1696" y="1079"/>
                    </a:lnTo>
                    <a:lnTo>
                      <a:pt x="1696" y="1073"/>
                    </a:lnTo>
                    <a:lnTo>
                      <a:pt x="1698" y="1045"/>
                    </a:lnTo>
                    <a:lnTo>
                      <a:pt x="1698" y="1040"/>
                    </a:lnTo>
                    <a:lnTo>
                      <a:pt x="1700" y="1014"/>
                    </a:lnTo>
                    <a:lnTo>
                      <a:pt x="1700" y="1009"/>
                    </a:lnTo>
                    <a:lnTo>
                      <a:pt x="1702" y="985"/>
                    </a:lnTo>
                    <a:lnTo>
                      <a:pt x="1702" y="981"/>
                    </a:lnTo>
                    <a:lnTo>
                      <a:pt x="1704" y="961"/>
                    </a:lnTo>
                    <a:lnTo>
                      <a:pt x="1705" y="957"/>
                    </a:lnTo>
                    <a:lnTo>
                      <a:pt x="1706" y="940"/>
                    </a:lnTo>
                    <a:lnTo>
                      <a:pt x="1707" y="937"/>
                    </a:lnTo>
                    <a:lnTo>
                      <a:pt x="1708" y="926"/>
                    </a:lnTo>
                    <a:lnTo>
                      <a:pt x="1709" y="924"/>
                    </a:lnTo>
                    <a:lnTo>
                      <a:pt x="1711" y="921"/>
                    </a:lnTo>
                    <a:lnTo>
                      <a:pt x="1711" y="921"/>
                    </a:lnTo>
                    <a:lnTo>
                      <a:pt x="1713" y="925"/>
                    </a:lnTo>
                    <a:lnTo>
                      <a:pt x="1713" y="926"/>
                    </a:lnTo>
                    <a:lnTo>
                      <a:pt x="1715" y="935"/>
                    </a:lnTo>
                    <a:lnTo>
                      <a:pt x="1715" y="937"/>
                    </a:lnTo>
                    <a:lnTo>
                      <a:pt x="1717" y="953"/>
                    </a:lnTo>
                    <a:lnTo>
                      <a:pt x="1717" y="957"/>
                    </a:lnTo>
                    <a:lnTo>
                      <a:pt x="1719" y="983"/>
                    </a:lnTo>
                    <a:lnTo>
                      <a:pt x="1719" y="989"/>
                    </a:lnTo>
                    <a:lnTo>
                      <a:pt x="1721" y="1021"/>
                    </a:lnTo>
                    <a:lnTo>
                      <a:pt x="1722" y="1027"/>
                    </a:lnTo>
                    <a:lnTo>
                      <a:pt x="1723" y="1058"/>
                    </a:lnTo>
                    <a:lnTo>
                      <a:pt x="1724" y="1063"/>
                    </a:lnTo>
                    <a:lnTo>
                      <a:pt x="1725" y="1089"/>
                    </a:lnTo>
                    <a:lnTo>
                      <a:pt x="1726" y="1094"/>
                    </a:lnTo>
                    <a:lnTo>
                      <a:pt x="1728" y="1119"/>
                    </a:lnTo>
                    <a:lnTo>
                      <a:pt x="1728" y="1124"/>
                    </a:lnTo>
                    <a:lnTo>
                      <a:pt x="1730" y="1148"/>
                    </a:lnTo>
                    <a:lnTo>
                      <a:pt x="1730" y="1152"/>
                    </a:lnTo>
                    <a:lnTo>
                      <a:pt x="1732" y="1174"/>
                    </a:lnTo>
                    <a:lnTo>
                      <a:pt x="1732" y="1177"/>
                    </a:lnTo>
                    <a:lnTo>
                      <a:pt x="1734" y="1194"/>
                    </a:lnTo>
                    <a:lnTo>
                      <a:pt x="1734" y="1197"/>
                    </a:lnTo>
                    <a:lnTo>
                      <a:pt x="1736" y="1208"/>
                    </a:lnTo>
                    <a:lnTo>
                      <a:pt x="1736" y="1210"/>
                    </a:lnTo>
                    <a:lnTo>
                      <a:pt x="1738" y="1221"/>
                    </a:lnTo>
                    <a:lnTo>
                      <a:pt x="1739" y="1223"/>
                    </a:lnTo>
                    <a:lnTo>
                      <a:pt x="1740" y="1233"/>
                    </a:lnTo>
                    <a:lnTo>
                      <a:pt x="1741" y="1235"/>
                    </a:lnTo>
                    <a:lnTo>
                      <a:pt x="1742" y="1244"/>
                    </a:lnTo>
                    <a:lnTo>
                      <a:pt x="1743" y="1245"/>
                    </a:lnTo>
                    <a:lnTo>
                      <a:pt x="1745" y="1249"/>
                    </a:lnTo>
                    <a:lnTo>
                      <a:pt x="1745" y="1249"/>
                    </a:lnTo>
                    <a:lnTo>
                      <a:pt x="1747" y="1250"/>
                    </a:lnTo>
                    <a:lnTo>
                      <a:pt x="1747" y="1250"/>
                    </a:lnTo>
                    <a:lnTo>
                      <a:pt x="1749" y="1252"/>
                    </a:lnTo>
                    <a:lnTo>
                      <a:pt x="1749" y="1253"/>
                    </a:lnTo>
                    <a:lnTo>
                      <a:pt x="1751" y="1255"/>
                    </a:lnTo>
                    <a:lnTo>
                      <a:pt x="1752" y="1255"/>
                    </a:lnTo>
                    <a:lnTo>
                      <a:pt x="1753" y="1255"/>
                    </a:lnTo>
                    <a:lnTo>
                      <a:pt x="1753" y="1255"/>
                    </a:lnTo>
                    <a:lnTo>
                      <a:pt x="1755" y="1254"/>
                    </a:lnTo>
                    <a:lnTo>
                      <a:pt x="1755" y="1253"/>
                    </a:lnTo>
                    <a:lnTo>
                      <a:pt x="1757" y="1253"/>
                    </a:lnTo>
                    <a:lnTo>
                      <a:pt x="1758" y="1253"/>
                    </a:lnTo>
                    <a:lnTo>
                      <a:pt x="1759" y="1253"/>
                    </a:lnTo>
                    <a:lnTo>
                      <a:pt x="1760" y="1253"/>
                    </a:lnTo>
                    <a:lnTo>
                      <a:pt x="1761" y="1250"/>
                    </a:lnTo>
                    <a:lnTo>
                      <a:pt x="1762" y="1249"/>
                    </a:lnTo>
                    <a:lnTo>
                      <a:pt x="1764" y="1245"/>
                    </a:lnTo>
                    <a:lnTo>
                      <a:pt x="1764" y="1244"/>
                    </a:lnTo>
                    <a:lnTo>
                      <a:pt x="1766" y="1241"/>
                    </a:lnTo>
                    <a:lnTo>
                      <a:pt x="1767" y="1241"/>
                    </a:lnTo>
                    <a:lnTo>
                      <a:pt x="1768" y="1241"/>
                    </a:lnTo>
                    <a:lnTo>
                      <a:pt x="1768" y="1241"/>
                    </a:lnTo>
                    <a:lnTo>
                      <a:pt x="1770" y="1242"/>
                    </a:lnTo>
                    <a:lnTo>
                      <a:pt x="1771" y="1242"/>
                    </a:lnTo>
                    <a:lnTo>
                      <a:pt x="1772" y="1242"/>
                    </a:lnTo>
                    <a:lnTo>
                      <a:pt x="1773" y="1242"/>
                    </a:lnTo>
                    <a:lnTo>
                      <a:pt x="1774" y="1242"/>
                    </a:lnTo>
                    <a:lnTo>
                      <a:pt x="1775" y="1243"/>
                    </a:lnTo>
                    <a:lnTo>
                      <a:pt x="1776" y="1245"/>
                    </a:lnTo>
                    <a:lnTo>
                      <a:pt x="1777" y="1246"/>
                    </a:lnTo>
                    <a:lnTo>
                      <a:pt x="1778" y="1249"/>
                    </a:lnTo>
                    <a:lnTo>
                      <a:pt x="1779" y="1250"/>
                    </a:lnTo>
                    <a:lnTo>
                      <a:pt x="1781" y="1251"/>
                    </a:lnTo>
                    <a:lnTo>
                      <a:pt x="1781" y="1252"/>
                    </a:lnTo>
                    <a:lnTo>
                      <a:pt x="1783" y="1254"/>
                    </a:lnTo>
                    <a:lnTo>
                      <a:pt x="1783" y="1254"/>
                    </a:lnTo>
                    <a:lnTo>
                      <a:pt x="1785" y="1259"/>
                    </a:lnTo>
                    <a:lnTo>
                      <a:pt x="1785" y="1261"/>
                    </a:lnTo>
                    <a:lnTo>
                      <a:pt x="1787" y="1268"/>
                    </a:lnTo>
                    <a:lnTo>
                      <a:pt x="1787" y="1269"/>
                    </a:lnTo>
                    <a:lnTo>
                      <a:pt x="1789" y="1275"/>
                    </a:lnTo>
                    <a:lnTo>
                      <a:pt x="1789" y="1277"/>
                    </a:lnTo>
                    <a:lnTo>
                      <a:pt x="1791" y="1283"/>
                    </a:lnTo>
                    <a:lnTo>
                      <a:pt x="1792" y="1285"/>
                    </a:lnTo>
                    <a:lnTo>
                      <a:pt x="1793" y="1293"/>
                    </a:lnTo>
                    <a:lnTo>
                      <a:pt x="1794" y="1294"/>
                    </a:lnTo>
                    <a:lnTo>
                      <a:pt x="1795" y="1302"/>
                    </a:lnTo>
                    <a:lnTo>
                      <a:pt x="1796" y="1303"/>
                    </a:lnTo>
                    <a:lnTo>
                      <a:pt x="1798" y="1308"/>
                    </a:lnTo>
                    <a:lnTo>
                      <a:pt x="1798" y="1309"/>
                    </a:lnTo>
                    <a:lnTo>
                      <a:pt x="1800" y="1312"/>
                    </a:lnTo>
                    <a:lnTo>
                      <a:pt x="1800" y="1313"/>
                    </a:lnTo>
                    <a:lnTo>
                      <a:pt x="1802" y="1319"/>
                    </a:lnTo>
                    <a:lnTo>
                      <a:pt x="1802" y="1320"/>
                    </a:lnTo>
                    <a:lnTo>
                      <a:pt x="1804" y="1328"/>
                    </a:lnTo>
                    <a:lnTo>
                      <a:pt x="1804" y="1329"/>
                    </a:lnTo>
                    <a:lnTo>
                      <a:pt x="1806" y="1335"/>
                    </a:lnTo>
                    <a:lnTo>
                      <a:pt x="1806" y="1337"/>
                    </a:lnTo>
                    <a:lnTo>
                      <a:pt x="1808" y="1342"/>
                    </a:lnTo>
                    <a:lnTo>
                      <a:pt x="1808" y="1343"/>
                    </a:lnTo>
                    <a:lnTo>
                      <a:pt x="1810" y="1349"/>
                    </a:lnTo>
                    <a:lnTo>
                      <a:pt x="1811" y="1351"/>
                    </a:lnTo>
                    <a:lnTo>
                      <a:pt x="1812" y="1357"/>
                    </a:lnTo>
                    <a:lnTo>
                      <a:pt x="1813" y="1359"/>
                    </a:lnTo>
                    <a:lnTo>
                      <a:pt x="1815" y="1366"/>
                    </a:lnTo>
                    <a:lnTo>
                      <a:pt x="1815" y="1367"/>
                    </a:lnTo>
                    <a:lnTo>
                      <a:pt x="1817" y="1376"/>
                    </a:lnTo>
                    <a:lnTo>
                      <a:pt x="1817" y="1377"/>
                    </a:lnTo>
                    <a:lnTo>
                      <a:pt x="1819" y="1385"/>
                    </a:lnTo>
                    <a:lnTo>
                      <a:pt x="1819" y="1387"/>
                    </a:lnTo>
                    <a:lnTo>
                      <a:pt x="1821" y="1392"/>
                    </a:lnTo>
                    <a:lnTo>
                      <a:pt x="1821" y="1392"/>
                    </a:lnTo>
                    <a:lnTo>
                      <a:pt x="1823" y="1395"/>
                    </a:lnTo>
                    <a:lnTo>
                      <a:pt x="1823" y="1396"/>
                    </a:lnTo>
                    <a:lnTo>
                      <a:pt x="1825" y="1400"/>
                    </a:lnTo>
                    <a:lnTo>
                      <a:pt x="1825" y="1402"/>
                    </a:lnTo>
                    <a:lnTo>
                      <a:pt x="1827" y="1408"/>
                    </a:lnTo>
                    <a:lnTo>
                      <a:pt x="1828" y="1410"/>
                    </a:lnTo>
                    <a:lnTo>
                      <a:pt x="1829" y="1416"/>
                    </a:lnTo>
                    <a:lnTo>
                      <a:pt x="1830" y="1417"/>
                    </a:lnTo>
                    <a:lnTo>
                      <a:pt x="1831" y="1422"/>
                    </a:lnTo>
                    <a:lnTo>
                      <a:pt x="1832" y="1423"/>
                    </a:lnTo>
                    <a:lnTo>
                      <a:pt x="1834" y="1428"/>
                    </a:lnTo>
                    <a:lnTo>
                      <a:pt x="1834" y="1429"/>
                    </a:lnTo>
                    <a:lnTo>
                      <a:pt x="1836" y="1434"/>
                    </a:lnTo>
                    <a:lnTo>
                      <a:pt x="1836" y="1435"/>
                    </a:lnTo>
                    <a:lnTo>
                      <a:pt x="1838" y="1439"/>
                    </a:lnTo>
                    <a:lnTo>
                      <a:pt x="1838" y="1439"/>
                    </a:lnTo>
                    <a:lnTo>
                      <a:pt x="1840" y="1443"/>
                    </a:lnTo>
                    <a:lnTo>
                      <a:pt x="1840" y="1444"/>
                    </a:lnTo>
                    <a:lnTo>
                      <a:pt x="1842" y="1448"/>
                    </a:lnTo>
                    <a:lnTo>
                      <a:pt x="1842" y="1449"/>
                    </a:lnTo>
                    <a:lnTo>
                      <a:pt x="1844" y="1454"/>
                    </a:lnTo>
                    <a:lnTo>
                      <a:pt x="1845" y="1455"/>
                    </a:lnTo>
                    <a:lnTo>
                      <a:pt x="1846" y="1458"/>
                    </a:lnTo>
                    <a:lnTo>
                      <a:pt x="1847" y="1459"/>
                    </a:lnTo>
                    <a:lnTo>
                      <a:pt x="1848" y="1463"/>
                    </a:lnTo>
                    <a:lnTo>
                      <a:pt x="1849" y="1464"/>
                    </a:lnTo>
                    <a:lnTo>
                      <a:pt x="1851" y="1468"/>
                    </a:lnTo>
                    <a:lnTo>
                      <a:pt x="1851" y="1469"/>
                    </a:lnTo>
                    <a:lnTo>
                      <a:pt x="1853" y="1474"/>
                    </a:lnTo>
                    <a:lnTo>
                      <a:pt x="1853" y="1475"/>
                    </a:lnTo>
                    <a:lnTo>
                      <a:pt x="1855" y="1478"/>
                    </a:lnTo>
                    <a:lnTo>
                      <a:pt x="1855" y="1478"/>
                    </a:lnTo>
                    <a:lnTo>
                      <a:pt x="1857" y="1480"/>
                    </a:lnTo>
                    <a:lnTo>
                      <a:pt x="1857" y="1481"/>
                    </a:lnTo>
                    <a:lnTo>
                      <a:pt x="1859" y="1483"/>
                    </a:lnTo>
                    <a:lnTo>
                      <a:pt x="1859" y="1484"/>
                    </a:lnTo>
                    <a:lnTo>
                      <a:pt x="1861" y="1487"/>
                    </a:lnTo>
                    <a:lnTo>
                      <a:pt x="1862" y="1487"/>
                    </a:lnTo>
                    <a:lnTo>
                      <a:pt x="1863" y="1489"/>
                    </a:lnTo>
                    <a:lnTo>
                      <a:pt x="1864" y="1489"/>
                    </a:lnTo>
                    <a:lnTo>
                      <a:pt x="1865" y="1491"/>
                    </a:lnTo>
                    <a:lnTo>
                      <a:pt x="1866" y="1491"/>
                    </a:lnTo>
                    <a:lnTo>
                      <a:pt x="1868" y="1493"/>
                    </a:lnTo>
                    <a:lnTo>
                      <a:pt x="1868" y="1494"/>
                    </a:lnTo>
                    <a:lnTo>
                      <a:pt x="1870" y="1495"/>
                    </a:lnTo>
                    <a:lnTo>
                      <a:pt x="1870" y="1496"/>
                    </a:lnTo>
                    <a:lnTo>
                      <a:pt x="1872" y="1497"/>
                    </a:lnTo>
                    <a:lnTo>
                      <a:pt x="1872" y="1498"/>
                    </a:lnTo>
                    <a:lnTo>
                      <a:pt x="1874" y="1500"/>
                    </a:lnTo>
                    <a:lnTo>
                      <a:pt x="1874" y="1500"/>
                    </a:lnTo>
                    <a:lnTo>
                      <a:pt x="1876" y="1503"/>
                    </a:lnTo>
                    <a:lnTo>
                      <a:pt x="1876" y="1504"/>
                    </a:lnTo>
                    <a:lnTo>
                      <a:pt x="1878" y="1505"/>
                    </a:lnTo>
                    <a:lnTo>
                      <a:pt x="1878" y="1505"/>
                    </a:lnTo>
                    <a:lnTo>
                      <a:pt x="1880" y="1506"/>
                    </a:lnTo>
                    <a:lnTo>
                      <a:pt x="1881" y="1506"/>
                    </a:lnTo>
                    <a:lnTo>
                      <a:pt x="1882" y="1508"/>
                    </a:lnTo>
                    <a:lnTo>
                      <a:pt x="1883" y="1508"/>
                    </a:lnTo>
                    <a:lnTo>
                      <a:pt x="1884" y="1509"/>
                    </a:lnTo>
                    <a:lnTo>
                      <a:pt x="1885" y="1509"/>
                    </a:lnTo>
                    <a:lnTo>
                      <a:pt x="1887" y="1509"/>
                    </a:lnTo>
                    <a:lnTo>
                      <a:pt x="1887" y="1508"/>
                    </a:lnTo>
                    <a:lnTo>
                      <a:pt x="1889" y="1507"/>
                    </a:lnTo>
                    <a:lnTo>
                      <a:pt x="1889" y="1507"/>
                    </a:lnTo>
                    <a:lnTo>
                      <a:pt x="1891" y="1508"/>
                    </a:lnTo>
                    <a:lnTo>
                      <a:pt x="1891" y="1509"/>
                    </a:lnTo>
                    <a:lnTo>
                      <a:pt x="1893" y="1511"/>
                    </a:lnTo>
                    <a:lnTo>
                      <a:pt x="1893" y="1512"/>
                    </a:lnTo>
                    <a:lnTo>
                      <a:pt x="1895" y="1514"/>
                    </a:lnTo>
                    <a:lnTo>
                      <a:pt x="1895" y="1514"/>
                    </a:lnTo>
                    <a:lnTo>
                      <a:pt x="1897" y="1515"/>
                    </a:lnTo>
                    <a:lnTo>
                      <a:pt x="1898" y="1516"/>
                    </a:lnTo>
                    <a:lnTo>
                      <a:pt x="1899" y="1517"/>
                    </a:lnTo>
                    <a:lnTo>
                      <a:pt x="1900" y="1517"/>
                    </a:lnTo>
                    <a:lnTo>
                      <a:pt x="1901" y="1519"/>
                    </a:lnTo>
                    <a:lnTo>
                      <a:pt x="1902" y="1519"/>
                    </a:lnTo>
                    <a:lnTo>
                      <a:pt x="1904" y="1521"/>
                    </a:lnTo>
                    <a:lnTo>
                      <a:pt x="1904" y="1521"/>
                    </a:lnTo>
                    <a:lnTo>
                      <a:pt x="1906" y="1523"/>
                    </a:lnTo>
                    <a:lnTo>
                      <a:pt x="1906" y="1524"/>
                    </a:lnTo>
                    <a:lnTo>
                      <a:pt x="1908" y="1525"/>
                    </a:lnTo>
                    <a:lnTo>
                      <a:pt x="1908" y="1525"/>
                    </a:lnTo>
                    <a:lnTo>
                      <a:pt x="1910" y="1525"/>
                    </a:lnTo>
                    <a:lnTo>
                      <a:pt x="1910" y="1525"/>
                    </a:lnTo>
                    <a:lnTo>
                      <a:pt x="1912" y="1525"/>
                    </a:lnTo>
                    <a:lnTo>
                      <a:pt x="1912" y="1525"/>
                    </a:lnTo>
                    <a:lnTo>
                      <a:pt x="1914" y="1525"/>
                    </a:lnTo>
                    <a:lnTo>
                      <a:pt x="1915" y="1524"/>
                    </a:lnTo>
                    <a:lnTo>
                      <a:pt x="1916" y="1523"/>
                    </a:lnTo>
                    <a:lnTo>
                      <a:pt x="1917" y="1523"/>
                    </a:lnTo>
                    <a:lnTo>
                      <a:pt x="1918" y="1522"/>
                    </a:lnTo>
                    <a:lnTo>
                      <a:pt x="1919" y="1522"/>
                    </a:lnTo>
                    <a:lnTo>
                      <a:pt x="1921" y="1523"/>
                    </a:lnTo>
                    <a:lnTo>
                      <a:pt x="1921" y="1523"/>
                    </a:lnTo>
                    <a:lnTo>
                      <a:pt x="1923" y="1523"/>
                    </a:lnTo>
                    <a:lnTo>
                      <a:pt x="1923" y="1523"/>
                    </a:lnTo>
                    <a:lnTo>
                      <a:pt x="1925" y="1523"/>
                    </a:lnTo>
                    <a:lnTo>
                      <a:pt x="1925" y="1523"/>
                    </a:lnTo>
                    <a:lnTo>
                      <a:pt x="1927" y="1525"/>
                    </a:lnTo>
                    <a:lnTo>
                      <a:pt x="1927" y="1526"/>
                    </a:lnTo>
                    <a:lnTo>
                      <a:pt x="1929" y="1528"/>
                    </a:lnTo>
                    <a:lnTo>
                      <a:pt x="1929" y="1529"/>
                    </a:lnTo>
                    <a:lnTo>
                      <a:pt x="1931" y="1530"/>
                    </a:lnTo>
                    <a:lnTo>
                      <a:pt x="1931" y="1531"/>
                    </a:lnTo>
                    <a:lnTo>
                      <a:pt x="1933" y="1531"/>
                    </a:lnTo>
                    <a:lnTo>
                      <a:pt x="1934" y="1531"/>
                    </a:lnTo>
                    <a:lnTo>
                      <a:pt x="1935" y="1531"/>
                    </a:lnTo>
                    <a:lnTo>
                      <a:pt x="1936" y="1531"/>
                    </a:lnTo>
                    <a:lnTo>
                      <a:pt x="1938" y="1530"/>
                    </a:lnTo>
                    <a:lnTo>
                      <a:pt x="1938" y="1529"/>
                    </a:lnTo>
                    <a:lnTo>
                      <a:pt x="1940" y="1527"/>
                    </a:lnTo>
                    <a:lnTo>
                      <a:pt x="1940" y="1527"/>
                    </a:lnTo>
                    <a:lnTo>
                      <a:pt x="1942" y="1526"/>
                    </a:lnTo>
                    <a:lnTo>
                      <a:pt x="1942" y="1526"/>
                    </a:lnTo>
                    <a:lnTo>
                      <a:pt x="1944" y="1526"/>
                    </a:lnTo>
                    <a:lnTo>
                      <a:pt x="1945" y="1526"/>
                    </a:lnTo>
                    <a:lnTo>
                      <a:pt x="1946" y="1526"/>
                    </a:lnTo>
                    <a:lnTo>
                      <a:pt x="1946" y="1526"/>
                    </a:lnTo>
                    <a:lnTo>
                      <a:pt x="1948" y="1525"/>
                    </a:lnTo>
                    <a:lnTo>
                      <a:pt x="1948" y="1525"/>
                    </a:lnTo>
                    <a:lnTo>
                      <a:pt x="1950" y="1525"/>
                    </a:lnTo>
                    <a:lnTo>
                      <a:pt x="1951" y="1525"/>
                    </a:lnTo>
                    <a:lnTo>
                      <a:pt x="1952" y="1524"/>
                    </a:lnTo>
                    <a:lnTo>
                      <a:pt x="1953" y="1524"/>
                    </a:lnTo>
                    <a:lnTo>
                      <a:pt x="1954" y="1524"/>
                    </a:lnTo>
                    <a:lnTo>
                      <a:pt x="1955" y="1524"/>
                    </a:lnTo>
                    <a:lnTo>
                      <a:pt x="1957" y="1525"/>
                    </a:lnTo>
                    <a:lnTo>
                      <a:pt x="1957" y="1525"/>
                    </a:lnTo>
                    <a:lnTo>
                      <a:pt x="1959" y="1527"/>
                    </a:lnTo>
                    <a:lnTo>
                      <a:pt x="1959" y="1527"/>
                    </a:lnTo>
                    <a:lnTo>
                      <a:pt x="1960" y="1527"/>
                    </a:lnTo>
                    <a:lnTo>
                      <a:pt x="1961" y="1527"/>
                    </a:lnTo>
                    <a:lnTo>
                      <a:pt x="1963" y="1526"/>
                    </a:lnTo>
                    <a:lnTo>
                      <a:pt x="1963" y="1526"/>
                    </a:lnTo>
                    <a:lnTo>
                      <a:pt x="1965" y="1526"/>
                    </a:lnTo>
                    <a:lnTo>
                      <a:pt x="1965" y="1527"/>
                    </a:lnTo>
                    <a:lnTo>
                      <a:pt x="1967" y="1527"/>
                    </a:lnTo>
                    <a:lnTo>
                      <a:pt x="1968" y="1527"/>
                    </a:lnTo>
                    <a:lnTo>
                      <a:pt x="1969" y="1528"/>
                    </a:lnTo>
                    <a:lnTo>
                      <a:pt x="1970" y="1528"/>
                    </a:lnTo>
                    <a:lnTo>
                      <a:pt x="1971" y="1530"/>
                    </a:lnTo>
                    <a:lnTo>
                      <a:pt x="1972" y="1531"/>
                    </a:lnTo>
                    <a:lnTo>
                      <a:pt x="1974" y="1535"/>
                    </a:lnTo>
                    <a:lnTo>
                      <a:pt x="1974" y="1536"/>
                    </a:lnTo>
                    <a:lnTo>
                      <a:pt x="1975" y="1537"/>
                    </a:lnTo>
                    <a:lnTo>
                      <a:pt x="1976" y="1537"/>
                    </a:lnTo>
                    <a:lnTo>
                      <a:pt x="1978" y="1535"/>
                    </a:lnTo>
                    <a:lnTo>
                      <a:pt x="1979" y="1534"/>
                    </a:lnTo>
                    <a:lnTo>
                      <a:pt x="1980" y="1535"/>
                    </a:lnTo>
                    <a:lnTo>
                      <a:pt x="1980" y="1536"/>
                    </a:lnTo>
                    <a:lnTo>
                      <a:pt x="1982" y="1539"/>
                    </a:lnTo>
                    <a:lnTo>
                      <a:pt x="1983" y="1540"/>
                    </a:lnTo>
                    <a:lnTo>
                      <a:pt x="1984" y="1539"/>
                    </a:lnTo>
                    <a:lnTo>
                      <a:pt x="1985" y="1539"/>
                    </a:lnTo>
                    <a:lnTo>
                      <a:pt x="1986" y="1535"/>
                    </a:lnTo>
                    <a:lnTo>
                      <a:pt x="1987" y="1535"/>
                    </a:lnTo>
                    <a:lnTo>
                      <a:pt x="1988" y="1532"/>
                    </a:lnTo>
                    <a:lnTo>
                      <a:pt x="1989" y="1532"/>
                    </a:lnTo>
                    <a:lnTo>
                      <a:pt x="1991" y="1531"/>
                    </a:lnTo>
                    <a:lnTo>
                      <a:pt x="1992" y="1531"/>
                    </a:lnTo>
                    <a:lnTo>
                      <a:pt x="1993" y="1531"/>
                    </a:lnTo>
                    <a:lnTo>
                      <a:pt x="1993" y="1531"/>
                    </a:lnTo>
                    <a:lnTo>
                      <a:pt x="1995" y="1534"/>
                    </a:lnTo>
                    <a:lnTo>
                      <a:pt x="1995" y="1535"/>
                    </a:lnTo>
                    <a:lnTo>
                      <a:pt x="1997" y="1539"/>
                    </a:lnTo>
                    <a:lnTo>
                      <a:pt x="1998" y="1540"/>
                    </a:lnTo>
                    <a:lnTo>
                      <a:pt x="1999" y="1539"/>
                    </a:lnTo>
                    <a:lnTo>
                      <a:pt x="1999" y="1539"/>
                    </a:lnTo>
                    <a:lnTo>
                      <a:pt x="2001" y="1536"/>
                    </a:lnTo>
                    <a:lnTo>
                      <a:pt x="2001" y="1536"/>
                    </a:lnTo>
                    <a:lnTo>
                      <a:pt x="2003" y="1535"/>
                    </a:lnTo>
                    <a:lnTo>
                      <a:pt x="2004" y="1535"/>
                    </a:lnTo>
                    <a:lnTo>
                      <a:pt x="2005" y="1536"/>
                    </a:lnTo>
                    <a:lnTo>
                      <a:pt x="2006" y="1536"/>
                    </a:lnTo>
                    <a:lnTo>
                      <a:pt x="2007" y="1536"/>
                    </a:lnTo>
                    <a:lnTo>
                      <a:pt x="2008" y="1536"/>
                    </a:lnTo>
                    <a:lnTo>
                      <a:pt x="2010" y="1535"/>
                    </a:lnTo>
                    <a:lnTo>
                      <a:pt x="2010" y="1535"/>
                    </a:lnTo>
                    <a:lnTo>
                      <a:pt x="2012" y="1535"/>
                    </a:lnTo>
                    <a:lnTo>
                      <a:pt x="2012" y="1535"/>
                    </a:lnTo>
                    <a:lnTo>
                      <a:pt x="2013" y="1536"/>
                    </a:lnTo>
                    <a:lnTo>
                      <a:pt x="2014" y="1536"/>
                    </a:lnTo>
                    <a:lnTo>
                      <a:pt x="2016" y="1535"/>
                    </a:lnTo>
                    <a:lnTo>
                      <a:pt x="2017" y="1535"/>
                    </a:lnTo>
                    <a:lnTo>
                      <a:pt x="2018" y="1535"/>
                    </a:lnTo>
                    <a:lnTo>
                      <a:pt x="2018" y="1536"/>
                    </a:lnTo>
                    <a:lnTo>
                      <a:pt x="2020" y="1537"/>
                    </a:lnTo>
                    <a:lnTo>
                      <a:pt x="2021" y="1537"/>
                    </a:lnTo>
                    <a:lnTo>
                      <a:pt x="2022" y="1537"/>
                    </a:lnTo>
                    <a:lnTo>
                      <a:pt x="2023" y="1537"/>
                    </a:lnTo>
                    <a:lnTo>
                      <a:pt x="2024" y="1537"/>
                    </a:lnTo>
                    <a:lnTo>
                      <a:pt x="2025" y="1537"/>
                    </a:lnTo>
                    <a:lnTo>
                      <a:pt x="2027" y="1536"/>
                    </a:lnTo>
                    <a:lnTo>
                      <a:pt x="2027" y="1536"/>
                    </a:lnTo>
                    <a:lnTo>
                      <a:pt x="2029" y="1536"/>
                    </a:lnTo>
                    <a:lnTo>
                      <a:pt x="2029" y="1535"/>
                    </a:lnTo>
                    <a:lnTo>
                      <a:pt x="2031" y="1534"/>
                    </a:lnTo>
                    <a:lnTo>
                      <a:pt x="2031" y="1534"/>
                    </a:lnTo>
                    <a:lnTo>
                      <a:pt x="2033" y="1533"/>
                    </a:lnTo>
                    <a:lnTo>
                      <a:pt x="2033" y="1533"/>
                    </a:lnTo>
                    <a:lnTo>
                      <a:pt x="2035" y="1533"/>
                    </a:lnTo>
                    <a:lnTo>
                      <a:pt x="2035" y="1534"/>
                    </a:lnTo>
                    <a:lnTo>
                      <a:pt x="2037" y="1534"/>
                    </a:lnTo>
                    <a:lnTo>
                      <a:pt x="2038" y="1534"/>
                    </a:lnTo>
                    <a:lnTo>
                      <a:pt x="2039" y="1535"/>
                    </a:lnTo>
                    <a:lnTo>
                      <a:pt x="2040" y="1535"/>
                    </a:lnTo>
                    <a:lnTo>
                      <a:pt x="2041" y="1536"/>
                    </a:lnTo>
                    <a:lnTo>
                      <a:pt x="2042" y="1536"/>
                    </a:lnTo>
                    <a:lnTo>
                      <a:pt x="2044" y="1535"/>
                    </a:lnTo>
                    <a:lnTo>
                      <a:pt x="2044" y="1535"/>
                    </a:lnTo>
                    <a:lnTo>
                      <a:pt x="2046" y="1533"/>
                    </a:lnTo>
                    <a:lnTo>
                      <a:pt x="2046" y="1533"/>
                    </a:lnTo>
                    <a:lnTo>
                      <a:pt x="2048" y="1532"/>
                    </a:lnTo>
                    <a:lnTo>
                      <a:pt x="2048" y="1532"/>
                    </a:lnTo>
                    <a:lnTo>
                      <a:pt x="2050" y="1532"/>
                    </a:lnTo>
                    <a:lnTo>
                      <a:pt x="2050" y="1533"/>
                    </a:lnTo>
                    <a:lnTo>
                      <a:pt x="2052" y="1533"/>
                    </a:lnTo>
                    <a:lnTo>
                      <a:pt x="2052" y="1534"/>
                    </a:lnTo>
                    <a:lnTo>
                      <a:pt x="2054" y="1535"/>
                    </a:lnTo>
                    <a:lnTo>
                      <a:pt x="2054" y="1535"/>
                    </a:lnTo>
                    <a:lnTo>
                      <a:pt x="2056" y="1535"/>
                    </a:lnTo>
                    <a:lnTo>
                      <a:pt x="2057" y="1535"/>
                    </a:lnTo>
                    <a:lnTo>
                      <a:pt x="2058" y="1533"/>
                    </a:lnTo>
                    <a:lnTo>
                      <a:pt x="2059" y="1532"/>
                    </a:lnTo>
                    <a:lnTo>
                      <a:pt x="2061" y="1531"/>
                    </a:lnTo>
                    <a:lnTo>
                      <a:pt x="2061" y="1531"/>
                    </a:lnTo>
                    <a:lnTo>
                      <a:pt x="2063" y="1533"/>
                    </a:lnTo>
                    <a:lnTo>
                      <a:pt x="2063" y="1533"/>
                    </a:lnTo>
                    <a:lnTo>
                      <a:pt x="2065" y="1535"/>
                    </a:lnTo>
                    <a:lnTo>
                      <a:pt x="2065" y="1535"/>
                    </a:lnTo>
                    <a:lnTo>
                      <a:pt x="2067" y="1533"/>
                    </a:lnTo>
                    <a:lnTo>
                      <a:pt x="2067" y="1532"/>
                    </a:lnTo>
                    <a:lnTo>
                      <a:pt x="2069" y="1529"/>
                    </a:lnTo>
                    <a:lnTo>
                      <a:pt x="2069" y="1528"/>
                    </a:lnTo>
                    <a:lnTo>
                      <a:pt x="2070" y="1528"/>
                    </a:lnTo>
                    <a:lnTo>
                      <a:pt x="2071" y="1529"/>
                    </a:lnTo>
                    <a:lnTo>
                      <a:pt x="2073" y="1531"/>
                    </a:lnTo>
                    <a:lnTo>
                      <a:pt x="2074" y="1531"/>
                    </a:lnTo>
                    <a:lnTo>
                      <a:pt x="2075" y="1531"/>
                    </a:lnTo>
                    <a:lnTo>
                      <a:pt x="2076" y="1531"/>
                    </a:lnTo>
                    <a:lnTo>
                      <a:pt x="2077" y="1530"/>
                    </a:lnTo>
                    <a:lnTo>
                      <a:pt x="2078" y="1530"/>
                    </a:lnTo>
                    <a:lnTo>
                      <a:pt x="2080" y="1530"/>
                    </a:lnTo>
                    <a:lnTo>
                      <a:pt x="2080" y="1530"/>
                    </a:lnTo>
                    <a:lnTo>
                      <a:pt x="2082" y="1530"/>
                    </a:lnTo>
                    <a:lnTo>
                      <a:pt x="2082" y="1529"/>
                    </a:lnTo>
                    <a:lnTo>
                      <a:pt x="2084" y="1528"/>
                    </a:lnTo>
                    <a:lnTo>
                      <a:pt x="2084" y="1528"/>
                    </a:lnTo>
                    <a:lnTo>
                      <a:pt x="2086" y="1526"/>
                    </a:lnTo>
                    <a:lnTo>
                      <a:pt x="2086" y="1525"/>
                    </a:lnTo>
                    <a:lnTo>
                      <a:pt x="2088" y="1524"/>
                    </a:lnTo>
                    <a:lnTo>
                      <a:pt x="2088" y="1524"/>
                    </a:lnTo>
                    <a:lnTo>
                      <a:pt x="2090" y="1524"/>
                    </a:lnTo>
                    <a:lnTo>
                      <a:pt x="2091" y="1524"/>
                    </a:lnTo>
                    <a:lnTo>
                      <a:pt x="2092" y="1525"/>
                    </a:lnTo>
                    <a:lnTo>
                      <a:pt x="2093" y="1525"/>
                    </a:lnTo>
                    <a:lnTo>
                      <a:pt x="2094" y="1526"/>
                    </a:lnTo>
                    <a:lnTo>
                      <a:pt x="2095" y="1526"/>
                    </a:lnTo>
                    <a:lnTo>
                      <a:pt x="2097" y="1527"/>
                    </a:lnTo>
                    <a:lnTo>
                      <a:pt x="2097" y="1527"/>
                    </a:lnTo>
                    <a:lnTo>
                      <a:pt x="2099" y="1529"/>
                    </a:lnTo>
                    <a:lnTo>
                      <a:pt x="2099" y="1529"/>
                    </a:lnTo>
                    <a:lnTo>
                      <a:pt x="2101" y="1531"/>
                    </a:lnTo>
                    <a:lnTo>
                      <a:pt x="2102" y="1531"/>
                    </a:lnTo>
                    <a:lnTo>
                      <a:pt x="2103" y="1531"/>
                    </a:lnTo>
                    <a:lnTo>
                      <a:pt x="2103" y="1530"/>
                    </a:lnTo>
                    <a:lnTo>
                      <a:pt x="2105" y="1527"/>
                    </a:lnTo>
                    <a:lnTo>
                      <a:pt x="2105" y="1527"/>
                    </a:lnTo>
                    <a:lnTo>
                      <a:pt x="2107" y="1526"/>
                    </a:lnTo>
                    <a:lnTo>
                      <a:pt x="2108" y="1526"/>
                    </a:lnTo>
                    <a:lnTo>
                      <a:pt x="2109" y="1528"/>
                    </a:lnTo>
                    <a:lnTo>
                      <a:pt x="2110" y="1528"/>
                    </a:lnTo>
                    <a:lnTo>
                      <a:pt x="2111" y="1530"/>
                    </a:lnTo>
                    <a:lnTo>
                      <a:pt x="2112" y="1530"/>
                    </a:lnTo>
                    <a:lnTo>
                      <a:pt x="2114" y="1529"/>
                    </a:lnTo>
                    <a:lnTo>
                      <a:pt x="2114" y="1529"/>
                    </a:lnTo>
                    <a:lnTo>
                      <a:pt x="2115" y="1529"/>
                    </a:lnTo>
                    <a:lnTo>
                      <a:pt x="2116" y="1529"/>
                    </a:lnTo>
                    <a:lnTo>
                      <a:pt x="2118" y="1531"/>
                    </a:lnTo>
                    <a:lnTo>
                      <a:pt x="2118" y="1531"/>
                    </a:lnTo>
                    <a:lnTo>
                      <a:pt x="2120" y="1531"/>
                    </a:lnTo>
                    <a:lnTo>
                      <a:pt x="2120" y="1531"/>
                    </a:lnTo>
                    <a:lnTo>
                      <a:pt x="2122" y="1530"/>
                    </a:lnTo>
                    <a:lnTo>
                      <a:pt x="2122" y="1530"/>
                    </a:lnTo>
                    <a:lnTo>
                      <a:pt x="2124" y="1529"/>
                    </a:lnTo>
                    <a:lnTo>
                      <a:pt x="2124" y="1529"/>
                    </a:lnTo>
                    <a:lnTo>
                      <a:pt x="2126" y="1530"/>
                    </a:lnTo>
                    <a:lnTo>
                      <a:pt x="2127" y="1530"/>
                    </a:lnTo>
                    <a:lnTo>
                      <a:pt x="2128" y="1530"/>
                    </a:lnTo>
                    <a:lnTo>
                      <a:pt x="2129" y="1531"/>
                    </a:lnTo>
                    <a:lnTo>
                      <a:pt x="2130" y="1531"/>
                    </a:lnTo>
                    <a:lnTo>
                      <a:pt x="2131" y="1531"/>
                    </a:lnTo>
                    <a:lnTo>
                      <a:pt x="2132" y="1531"/>
                    </a:lnTo>
                    <a:lnTo>
                      <a:pt x="2133" y="1531"/>
                    </a:lnTo>
                    <a:lnTo>
                      <a:pt x="2135" y="1530"/>
                    </a:lnTo>
                    <a:lnTo>
                      <a:pt x="2136" y="1530"/>
                    </a:lnTo>
                    <a:lnTo>
                      <a:pt x="2137" y="1530"/>
                    </a:lnTo>
                    <a:lnTo>
                      <a:pt x="2137" y="1531"/>
                    </a:lnTo>
                    <a:lnTo>
                      <a:pt x="2139" y="1532"/>
                    </a:lnTo>
                    <a:lnTo>
                      <a:pt x="2139" y="1533"/>
                    </a:lnTo>
                    <a:lnTo>
                      <a:pt x="2141" y="1534"/>
                    </a:lnTo>
                    <a:lnTo>
                      <a:pt x="2141" y="1534"/>
                    </a:lnTo>
                    <a:lnTo>
                      <a:pt x="2143" y="1532"/>
                    </a:lnTo>
                    <a:lnTo>
                      <a:pt x="2144" y="1532"/>
                    </a:lnTo>
                    <a:lnTo>
                      <a:pt x="2145" y="1530"/>
                    </a:lnTo>
                    <a:lnTo>
                      <a:pt x="2146" y="1530"/>
                    </a:lnTo>
                    <a:lnTo>
                      <a:pt x="2147" y="1532"/>
                    </a:lnTo>
                    <a:lnTo>
                      <a:pt x="2148" y="1532"/>
                    </a:lnTo>
                    <a:lnTo>
                      <a:pt x="2150" y="1535"/>
                    </a:lnTo>
                    <a:lnTo>
                      <a:pt x="2151" y="1535"/>
                    </a:lnTo>
                    <a:lnTo>
                      <a:pt x="2152" y="1535"/>
                    </a:lnTo>
                    <a:lnTo>
                      <a:pt x="2152" y="1535"/>
                    </a:lnTo>
                    <a:lnTo>
                      <a:pt x="2154" y="1534"/>
                    </a:lnTo>
                    <a:lnTo>
                      <a:pt x="2154" y="1534"/>
                    </a:lnTo>
                    <a:lnTo>
                      <a:pt x="2156" y="1534"/>
                    </a:lnTo>
                    <a:lnTo>
                      <a:pt x="2156" y="1535"/>
                    </a:lnTo>
                    <a:lnTo>
                      <a:pt x="2158" y="1536"/>
                    </a:lnTo>
                    <a:lnTo>
                      <a:pt x="2158" y="1537"/>
                    </a:lnTo>
                    <a:lnTo>
                      <a:pt x="2160" y="1537"/>
                    </a:lnTo>
                    <a:lnTo>
                      <a:pt x="2161" y="1538"/>
                    </a:lnTo>
                    <a:lnTo>
                      <a:pt x="2162" y="1537"/>
                    </a:lnTo>
                    <a:lnTo>
                      <a:pt x="2163" y="1537"/>
                    </a:lnTo>
                    <a:lnTo>
                      <a:pt x="2164" y="1537"/>
                    </a:lnTo>
                    <a:lnTo>
                      <a:pt x="2165" y="1537"/>
                    </a:lnTo>
                    <a:lnTo>
                      <a:pt x="2167" y="1537"/>
                    </a:lnTo>
                    <a:lnTo>
                      <a:pt x="2167" y="1537"/>
                    </a:lnTo>
                    <a:lnTo>
                      <a:pt x="2169" y="1539"/>
                    </a:lnTo>
                    <a:lnTo>
                      <a:pt x="2169" y="1539"/>
                    </a:lnTo>
                    <a:lnTo>
                      <a:pt x="2170" y="1539"/>
                    </a:lnTo>
                    <a:lnTo>
                      <a:pt x="2171" y="1539"/>
                    </a:lnTo>
                    <a:lnTo>
                      <a:pt x="2173" y="1536"/>
                    </a:lnTo>
                    <a:lnTo>
                      <a:pt x="2173" y="1536"/>
                    </a:lnTo>
                    <a:lnTo>
                      <a:pt x="2175" y="1533"/>
                    </a:lnTo>
                    <a:lnTo>
                      <a:pt x="2176" y="1532"/>
                    </a:lnTo>
                    <a:lnTo>
                      <a:pt x="2177" y="1532"/>
                    </a:lnTo>
                    <a:lnTo>
                      <a:pt x="2178" y="1533"/>
                    </a:lnTo>
                    <a:lnTo>
                      <a:pt x="2179" y="1535"/>
                    </a:lnTo>
                    <a:lnTo>
                      <a:pt x="2180" y="1535"/>
                    </a:lnTo>
                    <a:lnTo>
                      <a:pt x="2181" y="1534"/>
                    </a:lnTo>
                    <a:lnTo>
                      <a:pt x="2182" y="1534"/>
                    </a:lnTo>
                    <a:lnTo>
                      <a:pt x="2184" y="1532"/>
                    </a:lnTo>
                    <a:lnTo>
                      <a:pt x="2184" y="1532"/>
                    </a:lnTo>
                    <a:lnTo>
                      <a:pt x="2186" y="1533"/>
                    </a:lnTo>
                    <a:lnTo>
                      <a:pt x="2186" y="1534"/>
                    </a:lnTo>
                    <a:lnTo>
                      <a:pt x="2188" y="1536"/>
                    </a:lnTo>
                    <a:lnTo>
                      <a:pt x="2188" y="1537"/>
                    </a:lnTo>
                    <a:lnTo>
                      <a:pt x="2190" y="1538"/>
                    </a:lnTo>
                    <a:lnTo>
                      <a:pt x="2191" y="1538"/>
                    </a:lnTo>
                    <a:lnTo>
                      <a:pt x="2192" y="1538"/>
                    </a:lnTo>
                    <a:lnTo>
                      <a:pt x="2192" y="1538"/>
                    </a:lnTo>
                    <a:lnTo>
                      <a:pt x="2194" y="1537"/>
                    </a:lnTo>
                    <a:lnTo>
                      <a:pt x="2194" y="1536"/>
                    </a:lnTo>
                    <a:lnTo>
                      <a:pt x="2196" y="1535"/>
                    </a:lnTo>
                    <a:lnTo>
                      <a:pt x="2197" y="1535"/>
                    </a:lnTo>
                    <a:lnTo>
                      <a:pt x="2198" y="1534"/>
                    </a:lnTo>
                    <a:lnTo>
                      <a:pt x="2199" y="1535"/>
                    </a:lnTo>
                    <a:lnTo>
                      <a:pt x="2200" y="1536"/>
                    </a:lnTo>
                    <a:lnTo>
                      <a:pt x="2201" y="1537"/>
                    </a:lnTo>
                    <a:lnTo>
                      <a:pt x="2203" y="1539"/>
                    </a:lnTo>
                    <a:lnTo>
                      <a:pt x="2203" y="1539"/>
                    </a:lnTo>
                    <a:lnTo>
                      <a:pt x="2205" y="1538"/>
                    </a:lnTo>
                    <a:lnTo>
                      <a:pt x="2205" y="1538"/>
                    </a:lnTo>
                    <a:lnTo>
                      <a:pt x="2207" y="1536"/>
                    </a:lnTo>
                    <a:lnTo>
                      <a:pt x="2207" y="1536"/>
                    </a:lnTo>
                    <a:lnTo>
                      <a:pt x="2209" y="1535"/>
                    </a:lnTo>
                    <a:lnTo>
                      <a:pt x="2209" y="1535"/>
                    </a:lnTo>
                    <a:lnTo>
                      <a:pt x="2210" y="1535"/>
                    </a:lnTo>
                    <a:lnTo>
                      <a:pt x="2211" y="1535"/>
                    </a:lnTo>
                    <a:lnTo>
                      <a:pt x="2213" y="1535"/>
                    </a:lnTo>
                    <a:lnTo>
                      <a:pt x="2214" y="1535"/>
                    </a:lnTo>
                    <a:lnTo>
                      <a:pt x="2215" y="1536"/>
                    </a:lnTo>
                    <a:lnTo>
                      <a:pt x="2216" y="1536"/>
                    </a:lnTo>
                    <a:lnTo>
                      <a:pt x="2217" y="1537"/>
                    </a:lnTo>
                    <a:lnTo>
                      <a:pt x="2218" y="1537"/>
                    </a:lnTo>
                    <a:lnTo>
                      <a:pt x="2220" y="1538"/>
                    </a:lnTo>
                    <a:lnTo>
                      <a:pt x="2220" y="1539"/>
                    </a:lnTo>
                    <a:lnTo>
                      <a:pt x="2222" y="1539"/>
                    </a:lnTo>
                    <a:lnTo>
                      <a:pt x="2223" y="1540"/>
                    </a:lnTo>
                    <a:lnTo>
                      <a:pt x="2224" y="1539"/>
                    </a:lnTo>
                    <a:lnTo>
                      <a:pt x="2224" y="1539"/>
                    </a:lnTo>
                    <a:lnTo>
                      <a:pt x="2226" y="1539"/>
                    </a:lnTo>
                    <a:lnTo>
                      <a:pt x="2227" y="1538"/>
                    </a:lnTo>
                    <a:lnTo>
                      <a:pt x="2228" y="1539"/>
                    </a:lnTo>
                    <a:lnTo>
                      <a:pt x="2228" y="1539"/>
                    </a:lnTo>
                    <a:lnTo>
                      <a:pt x="2230" y="1540"/>
                    </a:lnTo>
                    <a:lnTo>
                      <a:pt x="2231" y="1540"/>
                    </a:lnTo>
                    <a:lnTo>
                      <a:pt x="2232" y="1540"/>
                    </a:lnTo>
                    <a:lnTo>
                      <a:pt x="2233" y="1540"/>
                    </a:lnTo>
                    <a:lnTo>
                      <a:pt x="2234" y="1539"/>
                    </a:lnTo>
                    <a:lnTo>
                      <a:pt x="2235" y="1539"/>
                    </a:lnTo>
                    <a:lnTo>
                      <a:pt x="2237" y="1537"/>
                    </a:lnTo>
                    <a:lnTo>
                      <a:pt x="2237" y="1537"/>
                    </a:lnTo>
                    <a:lnTo>
                      <a:pt x="2239" y="1535"/>
                    </a:lnTo>
                    <a:lnTo>
                      <a:pt x="2239" y="1535"/>
                    </a:lnTo>
                    <a:lnTo>
                      <a:pt x="2241" y="1535"/>
                    </a:lnTo>
                    <a:lnTo>
                      <a:pt x="2241" y="1535"/>
                    </a:lnTo>
                    <a:lnTo>
                      <a:pt x="2243" y="1535"/>
                    </a:lnTo>
                    <a:lnTo>
                      <a:pt x="2243" y="1536"/>
                    </a:lnTo>
                    <a:lnTo>
                      <a:pt x="2245" y="1536"/>
                    </a:lnTo>
                    <a:lnTo>
                      <a:pt x="2245" y="1536"/>
                    </a:lnTo>
                    <a:lnTo>
                      <a:pt x="2247" y="1536"/>
                    </a:lnTo>
                    <a:lnTo>
                      <a:pt x="2247" y="1535"/>
                    </a:lnTo>
                    <a:lnTo>
                      <a:pt x="2249" y="1534"/>
                    </a:lnTo>
                    <a:lnTo>
                      <a:pt x="2250" y="1534"/>
                    </a:lnTo>
                    <a:lnTo>
                      <a:pt x="2251" y="1533"/>
                    </a:lnTo>
                    <a:lnTo>
                      <a:pt x="2252" y="1533"/>
                    </a:lnTo>
                    <a:lnTo>
                      <a:pt x="2253" y="1533"/>
                    </a:lnTo>
                    <a:lnTo>
                      <a:pt x="2254" y="1533"/>
                    </a:lnTo>
                    <a:lnTo>
                      <a:pt x="2256" y="1534"/>
                    </a:lnTo>
                    <a:lnTo>
                      <a:pt x="2256" y="1534"/>
                    </a:lnTo>
                    <a:lnTo>
                      <a:pt x="2258" y="1537"/>
                    </a:lnTo>
                    <a:lnTo>
                      <a:pt x="2258" y="1537"/>
                    </a:lnTo>
                    <a:lnTo>
                      <a:pt x="2260" y="1540"/>
                    </a:lnTo>
                    <a:lnTo>
                      <a:pt x="2261" y="1540"/>
                    </a:lnTo>
                    <a:lnTo>
                      <a:pt x="2262" y="1540"/>
                    </a:lnTo>
                    <a:lnTo>
                      <a:pt x="2262" y="1539"/>
                    </a:lnTo>
                    <a:lnTo>
                      <a:pt x="2264" y="1535"/>
                    </a:lnTo>
                    <a:lnTo>
                      <a:pt x="2264" y="1535"/>
                    </a:lnTo>
                    <a:lnTo>
                      <a:pt x="2266" y="1532"/>
                    </a:lnTo>
                    <a:lnTo>
                      <a:pt x="2267" y="1532"/>
                    </a:lnTo>
                    <a:lnTo>
                      <a:pt x="2268" y="1534"/>
                    </a:lnTo>
                    <a:lnTo>
                      <a:pt x="2269" y="1534"/>
                    </a:lnTo>
                    <a:lnTo>
                      <a:pt x="2270" y="1537"/>
                    </a:lnTo>
                    <a:lnTo>
                      <a:pt x="2271" y="1537"/>
                    </a:lnTo>
                    <a:lnTo>
                      <a:pt x="2272" y="1537"/>
                    </a:lnTo>
                    <a:lnTo>
                      <a:pt x="2273" y="1537"/>
                    </a:lnTo>
                    <a:lnTo>
                      <a:pt x="2275" y="1535"/>
                    </a:lnTo>
                    <a:lnTo>
                      <a:pt x="2275" y="1535"/>
                    </a:lnTo>
                    <a:lnTo>
                      <a:pt x="2276" y="1534"/>
                    </a:lnTo>
                    <a:lnTo>
                      <a:pt x="2277" y="1535"/>
                    </a:lnTo>
                    <a:lnTo>
                      <a:pt x="2279" y="1537"/>
                    </a:lnTo>
                    <a:lnTo>
                      <a:pt x="2279" y="1537"/>
                    </a:lnTo>
                    <a:lnTo>
                      <a:pt x="2281" y="1539"/>
                    </a:lnTo>
                    <a:lnTo>
                      <a:pt x="2282" y="1540"/>
                    </a:lnTo>
                    <a:lnTo>
                      <a:pt x="2283" y="1539"/>
                    </a:lnTo>
                    <a:lnTo>
                      <a:pt x="2284" y="1539"/>
                    </a:lnTo>
                    <a:lnTo>
                      <a:pt x="2285" y="1537"/>
                    </a:lnTo>
                    <a:lnTo>
                      <a:pt x="2286" y="1536"/>
                    </a:lnTo>
                    <a:lnTo>
                      <a:pt x="2287" y="1535"/>
                    </a:lnTo>
                    <a:lnTo>
                      <a:pt x="2288" y="1535"/>
                    </a:lnTo>
                    <a:lnTo>
                      <a:pt x="2289" y="1535"/>
                    </a:lnTo>
                    <a:lnTo>
                      <a:pt x="2290" y="1535"/>
                    </a:lnTo>
                    <a:lnTo>
                      <a:pt x="2292" y="1534"/>
                    </a:lnTo>
                    <a:lnTo>
                      <a:pt x="2292" y="1533"/>
                    </a:lnTo>
                    <a:lnTo>
                      <a:pt x="2294" y="1531"/>
                    </a:lnTo>
                    <a:lnTo>
                      <a:pt x="2294" y="1531"/>
                    </a:lnTo>
                    <a:lnTo>
                      <a:pt x="2296" y="1530"/>
                    </a:lnTo>
                    <a:lnTo>
                      <a:pt x="2296" y="1530"/>
                    </a:lnTo>
                    <a:lnTo>
                      <a:pt x="2298" y="1532"/>
                    </a:lnTo>
                    <a:lnTo>
                      <a:pt x="2298" y="1532"/>
                    </a:lnTo>
                    <a:lnTo>
                      <a:pt x="2300" y="1533"/>
                    </a:lnTo>
                    <a:lnTo>
                      <a:pt x="2301" y="1533"/>
                    </a:lnTo>
                    <a:lnTo>
                      <a:pt x="2302" y="1532"/>
                    </a:lnTo>
                    <a:lnTo>
                      <a:pt x="2303" y="1531"/>
                    </a:lnTo>
                    <a:lnTo>
                      <a:pt x="2304" y="1530"/>
                    </a:lnTo>
                    <a:lnTo>
                      <a:pt x="2305" y="1529"/>
                    </a:lnTo>
                    <a:lnTo>
                      <a:pt x="2307" y="1530"/>
                    </a:lnTo>
                    <a:lnTo>
                      <a:pt x="2307" y="1530"/>
                    </a:lnTo>
                    <a:lnTo>
                      <a:pt x="2309" y="1531"/>
                    </a:lnTo>
                    <a:lnTo>
                      <a:pt x="2309" y="1531"/>
                    </a:lnTo>
                    <a:lnTo>
                      <a:pt x="2311" y="1532"/>
                    </a:lnTo>
                    <a:lnTo>
                      <a:pt x="2311" y="1532"/>
                    </a:lnTo>
                    <a:lnTo>
                      <a:pt x="2313" y="1533"/>
                    </a:lnTo>
                    <a:lnTo>
                      <a:pt x="2313" y="1533"/>
                    </a:lnTo>
                    <a:lnTo>
                      <a:pt x="2315" y="1532"/>
                    </a:lnTo>
                    <a:lnTo>
                      <a:pt x="2315" y="1532"/>
                    </a:lnTo>
                    <a:lnTo>
                      <a:pt x="2317" y="1531"/>
                    </a:lnTo>
                    <a:lnTo>
                      <a:pt x="2317" y="1531"/>
                    </a:lnTo>
                    <a:lnTo>
                      <a:pt x="2319" y="1530"/>
                    </a:lnTo>
                    <a:lnTo>
                      <a:pt x="2320" y="1530"/>
                    </a:lnTo>
                    <a:lnTo>
                      <a:pt x="2321" y="1530"/>
                    </a:lnTo>
                    <a:lnTo>
                      <a:pt x="2322" y="1530"/>
                    </a:lnTo>
                    <a:lnTo>
                      <a:pt x="2323" y="1531"/>
                    </a:lnTo>
                    <a:lnTo>
                      <a:pt x="2325" y="1532"/>
                    </a:lnTo>
                    <a:lnTo>
                      <a:pt x="2326" y="1532"/>
                    </a:lnTo>
                    <a:lnTo>
                      <a:pt x="2326" y="1531"/>
                    </a:lnTo>
                    <a:lnTo>
                      <a:pt x="2328" y="1531"/>
                    </a:lnTo>
                    <a:lnTo>
                      <a:pt x="2328" y="1531"/>
                    </a:lnTo>
                    <a:lnTo>
                      <a:pt x="2330" y="1531"/>
                    </a:lnTo>
                    <a:lnTo>
                      <a:pt x="2330" y="1531"/>
                    </a:lnTo>
                    <a:lnTo>
                      <a:pt x="2331" y="1531"/>
                    </a:lnTo>
                    <a:lnTo>
                      <a:pt x="2332" y="1531"/>
                    </a:lnTo>
                    <a:lnTo>
                      <a:pt x="2334" y="1531"/>
                    </a:lnTo>
                    <a:lnTo>
                      <a:pt x="2335" y="1531"/>
                    </a:lnTo>
                    <a:lnTo>
                      <a:pt x="2336" y="1531"/>
                    </a:lnTo>
                    <a:lnTo>
                      <a:pt x="2337" y="1532"/>
                    </a:lnTo>
                    <a:lnTo>
                      <a:pt x="2338" y="1534"/>
                    </a:lnTo>
                    <a:lnTo>
                      <a:pt x="2339" y="1535"/>
                    </a:lnTo>
                    <a:lnTo>
                      <a:pt x="2340" y="1537"/>
                    </a:lnTo>
                    <a:lnTo>
                      <a:pt x="2341" y="1537"/>
                    </a:lnTo>
                    <a:lnTo>
                      <a:pt x="2342" y="1538"/>
                    </a:lnTo>
                    <a:lnTo>
                      <a:pt x="2343" y="1538"/>
                    </a:lnTo>
                    <a:lnTo>
                      <a:pt x="2345" y="1536"/>
                    </a:lnTo>
                    <a:lnTo>
                      <a:pt x="2345" y="1535"/>
                    </a:lnTo>
                    <a:lnTo>
                      <a:pt x="2347" y="1533"/>
                    </a:lnTo>
                    <a:lnTo>
                      <a:pt x="2347" y="1533"/>
                    </a:lnTo>
                    <a:lnTo>
                      <a:pt x="2349" y="1532"/>
                    </a:lnTo>
                    <a:lnTo>
                      <a:pt x="2349" y="1532"/>
                    </a:lnTo>
                    <a:lnTo>
                      <a:pt x="2351" y="1533"/>
                    </a:lnTo>
                    <a:lnTo>
                      <a:pt x="2351" y="1533"/>
                    </a:lnTo>
                    <a:lnTo>
                      <a:pt x="2353" y="1534"/>
                    </a:lnTo>
                    <a:lnTo>
                      <a:pt x="2354" y="1534"/>
                    </a:lnTo>
                    <a:lnTo>
                      <a:pt x="2354" y="1534"/>
                    </a:lnTo>
                    <a:lnTo>
                      <a:pt x="2356" y="1534"/>
                    </a:lnTo>
                    <a:lnTo>
                      <a:pt x="2357" y="1534"/>
                    </a:lnTo>
                    <a:lnTo>
                      <a:pt x="2358" y="1534"/>
                    </a:lnTo>
                    <a:lnTo>
                      <a:pt x="2360" y="1534"/>
                    </a:lnTo>
                    <a:lnTo>
                      <a:pt x="2360" y="1534"/>
                    </a:lnTo>
                    <a:lnTo>
                      <a:pt x="2362" y="1534"/>
                    </a:lnTo>
                    <a:lnTo>
                      <a:pt x="2362" y="1534"/>
                    </a:lnTo>
                    <a:lnTo>
                      <a:pt x="2363" y="1533"/>
                    </a:lnTo>
                    <a:lnTo>
                      <a:pt x="2364" y="1533"/>
                    </a:lnTo>
                    <a:lnTo>
                      <a:pt x="2366" y="1535"/>
                    </a:lnTo>
                    <a:lnTo>
                      <a:pt x="2366" y="1535"/>
                    </a:lnTo>
                    <a:lnTo>
                      <a:pt x="2368" y="1536"/>
                    </a:lnTo>
                    <a:lnTo>
                      <a:pt x="2368" y="1536"/>
                    </a:lnTo>
                    <a:lnTo>
                      <a:pt x="2370" y="1536"/>
                    </a:lnTo>
                    <a:lnTo>
                      <a:pt x="2370" y="1536"/>
                    </a:lnTo>
                    <a:lnTo>
                      <a:pt x="2372" y="1535"/>
                    </a:lnTo>
                    <a:lnTo>
                      <a:pt x="2373" y="1534"/>
                    </a:lnTo>
                    <a:lnTo>
                      <a:pt x="2374" y="1535"/>
                    </a:lnTo>
                    <a:lnTo>
                      <a:pt x="2375" y="1535"/>
                    </a:lnTo>
                    <a:lnTo>
                      <a:pt x="2376" y="1534"/>
                    </a:lnTo>
                    <a:lnTo>
                      <a:pt x="2377" y="1534"/>
                    </a:lnTo>
                    <a:lnTo>
                      <a:pt x="2379" y="1532"/>
                    </a:lnTo>
                    <a:lnTo>
                      <a:pt x="2379" y="1531"/>
                    </a:lnTo>
                    <a:lnTo>
                      <a:pt x="2381" y="1531"/>
                    </a:lnTo>
                    <a:lnTo>
                      <a:pt x="2381" y="1531"/>
                    </a:lnTo>
                    <a:lnTo>
                      <a:pt x="2383" y="1531"/>
                    </a:lnTo>
                    <a:lnTo>
                      <a:pt x="2383" y="1531"/>
                    </a:lnTo>
                    <a:lnTo>
                      <a:pt x="2385" y="1530"/>
                    </a:lnTo>
                    <a:lnTo>
                      <a:pt x="2385" y="1529"/>
                    </a:lnTo>
                    <a:lnTo>
                      <a:pt x="2387" y="1527"/>
                    </a:lnTo>
                    <a:lnTo>
                      <a:pt x="2388" y="1527"/>
                    </a:lnTo>
                    <a:lnTo>
                      <a:pt x="2389" y="1528"/>
                    </a:lnTo>
                    <a:lnTo>
                      <a:pt x="2390" y="1528"/>
                    </a:lnTo>
                    <a:lnTo>
                      <a:pt x="2391" y="1531"/>
                    </a:lnTo>
                    <a:lnTo>
                      <a:pt x="2392" y="1531"/>
                    </a:lnTo>
                    <a:lnTo>
                      <a:pt x="2393" y="1532"/>
                    </a:lnTo>
                    <a:lnTo>
                      <a:pt x="2394" y="1531"/>
                    </a:lnTo>
                    <a:lnTo>
                      <a:pt x="2396" y="1531"/>
                    </a:lnTo>
                    <a:lnTo>
                      <a:pt x="2396" y="1530"/>
                    </a:lnTo>
                    <a:lnTo>
                      <a:pt x="2398" y="1531"/>
                    </a:lnTo>
                    <a:lnTo>
                      <a:pt x="2398" y="1531"/>
                    </a:lnTo>
                    <a:lnTo>
                      <a:pt x="2400" y="1530"/>
                    </a:lnTo>
                    <a:lnTo>
                      <a:pt x="2400" y="1530"/>
                    </a:lnTo>
                    <a:lnTo>
                      <a:pt x="2402" y="1527"/>
                    </a:lnTo>
                    <a:lnTo>
                      <a:pt x="2402" y="1526"/>
                    </a:lnTo>
                    <a:lnTo>
                      <a:pt x="2404" y="1524"/>
                    </a:lnTo>
                    <a:lnTo>
                      <a:pt x="2404" y="1523"/>
                    </a:lnTo>
                    <a:lnTo>
                      <a:pt x="2406" y="1525"/>
                    </a:lnTo>
                    <a:lnTo>
                      <a:pt x="2407" y="1525"/>
                    </a:lnTo>
                    <a:lnTo>
                      <a:pt x="2408" y="1527"/>
                    </a:lnTo>
                    <a:lnTo>
                      <a:pt x="2409" y="1527"/>
                    </a:lnTo>
                    <a:lnTo>
                      <a:pt x="2410" y="1525"/>
                    </a:lnTo>
                    <a:lnTo>
                      <a:pt x="2411" y="1525"/>
                    </a:lnTo>
                    <a:lnTo>
                      <a:pt x="2412" y="1524"/>
                    </a:lnTo>
                    <a:lnTo>
                      <a:pt x="2413" y="1524"/>
                    </a:lnTo>
                    <a:lnTo>
                      <a:pt x="2415" y="1526"/>
                    </a:lnTo>
                    <a:lnTo>
                      <a:pt x="2415" y="1527"/>
                    </a:lnTo>
                    <a:lnTo>
                      <a:pt x="2416" y="1528"/>
                    </a:lnTo>
                    <a:lnTo>
                      <a:pt x="2417" y="1528"/>
                    </a:lnTo>
                    <a:lnTo>
                      <a:pt x="2419" y="1526"/>
                    </a:lnTo>
                    <a:lnTo>
                      <a:pt x="2419" y="1525"/>
                    </a:lnTo>
                    <a:lnTo>
                      <a:pt x="2421" y="1523"/>
                    </a:lnTo>
                    <a:lnTo>
                      <a:pt x="2421" y="1522"/>
                    </a:lnTo>
                    <a:lnTo>
                      <a:pt x="2423" y="1521"/>
                    </a:lnTo>
                    <a:lnTo>
                      <a:pt x="2424" y="1521"/>
                    </a:lnTo>
                    <a:lnTo>
                      <a:pt x="2425" y="1519"/>
                    </a:lnTo>
                    <a:lnTo>
                      <a:pt x="2426" y="1518"/>
                    </a:lnTo>
                    <a:lnTo>
                      <a:pt x="2427" y="1516"/>
                    </a:lnTo>
                    <a:lnTo>
                      <a:pt x="2428" y="1515"/>
                    </a:lnTo>
                    <a:lnTo>
                      <a:pt x="2430" y="1514"/>
                    </a:lnTo>
                    <a:lnTo>
                      <a:pt x="2430" y="1514"/>
                    </a:lnTo>
                    <a:lnTo>
                      <a:pt x="2432" y="1513"/>
                    </a:lnTo>
                    <a:lnTo>
                      <a:pt x="2432" y="1513"/>
                    </a:lnTo>
                    <a:lnTo>
                      <a:pt x="2434" y="1510"/>
                    </a:lnTo>
                    <a:lnTo>
                      <a:pt x="2434" y="1509"/>
                    </a:lnTo>
                    <a:lnTo>
                      <a:pt x="2436" y="1505"/>
                    </a:lnTo>
                    <a:lnTo>
                      <a:pt x="2436" y="1504"/>
                    </a:lnTo>
                    <a:lnTo>
                      <a:pt x="2438" y="1500"/>
                    </a:lnTo>
                    <a:lnTo>
                      <a:pt x="2438" y="1500"/>
                    </a:lnTo>
                    <a:lnTo>
                      <a:pt x="2440" y="1499"/>
                    </a:lnTo>
                    <a:lnTo>
                      <a:pt x="2440" y="1499"/>
                    </a:lnTo>
                    <a:lnTo>
                      <a:pt x="2442" y="1499"/>
                    </a:lnTo>
                    <a:lnTo>
                      <a:pt x="2443" y="1499"/>
                    </a:lnTo>
                    <a:lnTo>
                      <a:pt x="2444" y="1498"/>
                    </a:lnTo>
                    <a:lnTo>
                      <a:pt x="2445" y="1498"/>
                    </a:lnTo>
                    <a:lnTo>
                      <a:pt x="2446" y="1498"/>
                    </a:lnTo>
                    <a:lnTo>
                      <a:pt x="2447" y="1498"/>
                    </a:lnTo>
                    <a:lnTo>
                      <a:pt x="2448" y="1497"/>
                    </a:lnTo>
                    <a:lnTo>
                      <a:pt x="2449" y="1498"/>
                    </a:lnTo>
                    <a:lnTo>
                      <a:pt x="2451" y="1498"/>
                    </a:lnTo>
                    <a:lnTo>
                      <a:pt x="2451" y="1499"/>
                    </a:lnTo>
                    <a:lnTo>
                      <a:pt x="2453" y="1500"/>
                    </a:lnTo>
                    <a:lnTo>
                      <a:pt x="2453" y="1500"/>
                    </a:lnTo>
                    <a:lnTo>
                      <a:pt x="2455" y="1502"/>
                    </a:lnTo>
                    <a:lnTo>
                      <a:pt x="2455" y="1502"/>
                    </a:lnTo>
                    <a:lnTo>
                      <a:pt x="2457" y="1502"/>
                    </a:lnTo>
                    <a:lnTo>
                      <a:pt x="2457" y="1502"/>
                    </a:lnTo>
                    <a:lnTo>
                      <a:pt x="2459" y="1502"/>
                    </a:lnTo>
                    <a:lnTo>
                      <a:pt x="2460" y="1503"/>
                    </a:lnTo>
                    <a:lnTo>
                      <a:pt x="2461" y="1504"/>
                    </a:lnTo>
                    <a:lnTo>
                      <a:pt x="2462" y="1504"/>
                    </a:lnTo>
                    <a:lnTo>
                      <a:pt x="2463" y="1507"/>
                    </a:lnTo>
                    <a:lnTo>
                      <a:pt x="2464" y="1507"/>
                    </a:lnTo>
                    <a:lnTo>
                      <a:pt x="2466" y="1509"/>
                    </a:lnTo>
                    <a:lnTo>
                      <a:pt x="2466" y="1509"/>
                    </a:lnTo>
                    <a:lnTo>
                      <a:pt x="2468" y="1508"/>
                    </a:lnTo>
                    <a:lnTo>
                      <a:pt x="2468" y="1508"/>
                    </a:lnTo>
                    <a:lnTo>
                      <a:pt x="2469" y="1508"/>
                    </a:lnTo>
                    <a:lnTo>
                      <a:pt x="2470" y="1508"/>
                    </a:lnTo>
                    <a:lnTo>
                      <a:pt x="2472" y="1510"/>
                    </a:lnTo>
                    <a:lnTo>
                      <a:pt x="2472" y="1511"/>
                    </a:lnTo>
                    <a:lnTo>
                      <a:pt x="2474" y="1513"/>
                    </a:lnTo>
                    <a:lnTo>
                      <a:pt x="2474" y="1513"/>
                    </a:lnTo>
                    <a:lnTo>
                      <a:pt x="2475" y="1514"/>
                    </a:lnTo>
                    <a:lnTo>
                      <a:pt x="2477" y="1513"/>
                    </a:lnTo>
                    <a:lnTo>
                      <a:pt x="2478" y="1511"/>
                    </a:lnTo>
                    <a:lnTo>
                      <a:pt x="2479" y="1511"/>
                    </a:lnTo>
                    <a:lnTo>
                      <a:pt x="2480" y="1511"/>
                    </a:lnTo>
                    <a:lnTo>
                      <a:pt x="2481" y="1511"/>
                    </a:lnTo>
                    <a:lnTo>
                      <a:pt x="2483" y="1512"/>
                    </a:lnTo>
                    <a:lnTo>
                      <a:pt x="2483" y="1513"/>
                    </a:lnTo>
                    <a:lnTo>
                      <a:pt x="2485" y="1515"/>
                    </a:lnTo>
                    <a:lnTo>
                      <a:pt x="2485" y="1515"/>
                    </a:lnTo>
                    <a:lnTo>
                      <a:pt x="2487" y="1516"/>
                    </a:lnTo>
                    <a:lnTo>
                      <a:pt x="2487" y="1516"/>
                    </a:lnTo>
                    <a:lnTo>
                      <a:pt x="2489" y="1515"/>
                    </a:lnTo>
                    <a:lnTo>
                      <a:pt x="2489" y="1515"/>
                    </a:lnTo>
                    <a:lnTo>
                      <a:pt x="2491" y="1514"/>
                    </a:lnTo>
                    <a:lnTo>
                      <a:pt x="2491" y="1514"/>
                    </a:lnTo>
                    <a:lnTo>
                      <a:pt x="2493" y="1513"/>
                    </a:lnTo>
                    <a:lnTo>
                      <a:pt x="2494" y="1513"/>
                    </a:lnTo>
                    <a:lnTo>
                      <a:pt x="2495" y="1513"/>
                    </a:lnTo>
                    <a:lnTo>
                      <a:pt x="2496" y="1513"/>
                    </a:lnTo>
                    <a:lnTo>
                      <a:pt x="2497" y="1514"/>
                    </a:lnTo>
                    <a:lnTo>
                      <a:pt x="2498" y="1514"/>
                    </a:lnTo>
                    <a:lnTo>
                      <a:pt x="2499" y="1514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Rectangle 118"/>
              <p:cNvSpPr>
                <a:spLocks noChangeArrowheads="1"/>
              </p:cNvSpPr>
              <p:nvPr/>
            </p:nvSpPr>
            <p:spPr bwMode="auto">
              <a:xfrm>
                <a:off x="1930" y="14224"/>
                <a:ext cx="31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 eaLnBrk="0" hangingPunct="0"/>
                <a:r>
                  <a:rPr lang="it-IT" sz="1700">
                    <a:solidFill>
                      <a:srgbClr val="FF0000"/>
                    </a:solidFill>
                    <a:latin typeface="Arial" pitchFamily="34" charset="0"/>
                  </a:rPr>
                  <a:t>C1</a:t>
                </a:r>
              </a:p>
            </p:txBody>
          </p:sp>
          <p:sp>
            <p:nvSpPr>
              <p:cNvPr id="46" name="Rectangle 119"/>
              <p:cNvSpPr>
                <a:spLocks noChangeArrowheads="1"/>
              </p:cNvSpPr>
              <p:nvPr/>
            </p:nvSpPr>
            <p:spPr bwMode="auto">
              <a:xfrm>
                <a:off x="2786" y="14364"/>
                <a:ext cx="3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 eaLnBrk="0" hangingPunct="0"/>
                <a:r>
                  <a:rPr lang="it-IT" sz="1700">
                    <a:solidFill>
                      <a:srgbClr val="99CCFF"/>
                    </a:solidFill>
                    <a:latin typeface="Arial" pitchFamily="34" charset="0"/>
                  </a:rPr>
                  <a:t>C6</a:t>
                </a:r>
              </a:p>
            </p:txBody>
          </p:sp>
          <p:sp>
            <p:nvSpPr>
              <p:cNvPr id="47" name="Rectangle 121"/>
              <p:cNvSpPr>
                <a:spLocks noChangeArrowheads="1"/>
              </p:cNvSpPr>
              <p:nvPr/>
            </p:nvSpPr>
            <p:spPr bwMode="auto">
              <a:xfrm>
                <a:off x="2448" y="13355"/>
                <a:ext cx="81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 eaLnBrk="0" hangingPunct="0"/>
                <a:r>
                  <a:rPr lang="it-IT" sz="1700">
                    <a:solidFill>
                      <a:srgbClr val="33CC33"/>
                    </a:solidFill>
                    <a:latin typeface="Arial" pitchFamily="34" charset="0"/>
                  </a:rPr>
                  <a:t>C3</a:t>
                </a:r>
                <a:r>
                  <a:rPr lang="it-IT" sz="1700">
                    <a:solidFill>
                      <a:srgbClr val="FF0000"/>
                    </a:solidFill>
                    <a:latin typeface="Arial" pitchFamily="34" charset="0"/>
                  </a:rPr>
                  <a:t>,</a:t>
                </a:r>
                <a:r>
                  <a:rPr lang="it-IT" sz="1700">
                    <a:solidFill>
                      <a:schemeClr val="folHlink"/>
                    </a:solidFill>
                    <a:latin typeface="Arial" pitchFamily="34" charset="0"/>
                  </a:rPr>
                  <a:t>C5</a:t>
                </a:r>
                <a:r>
                  <a:rPr lang="it-IT" sz="1700">
                    <a:solidFill>
                      <a:srgbClr val="FF0000"/>
                    </a:solidFill>
                    <a:latin typeface="Arial" pitchFamily="34" charset="0"/>
                  </a:rPr>
                  <a:t>,</a:t>
                </a:r>
                <a:r>
                  <a:rPr lang="it-IT" sz="1700">
                    <a:solidFill>
                      <a:srgbClr val="0066CC"/>
                    </a:solidFill>
                    <a:latin typeface="Arial" pitchFamily="34" charset="0"/>
                  </a:rPr>
                  <a:t>C2</a:t>
                </a:r>
              </a:p>
            </p:txBody>
          </p:sp>
          <p:sp>
            <p:nvSpPr>
              <p:cNvPr id="49" name="Rectangle 575"/>
              <p:cNvSpPr>
                <a:spLocks noChangeArrowheads="1"/>
              </p:cNvSpPr>
              <p:nvPr/>
            </p:nvSpPr>
            <p:spPr bwMode="auto">
              <a:xfrm>
                <a:off x="2174" y="14087"/>
                <a:ext cx="390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 eaLnBrk="0" hangingPunct="0"/>
                <a:r>
                  <a:rPr lang="it-IT" sz="1700">
                    <a:solidFill>
                      <a:srgbClr val="000066"/>
                    </a:solidFill>
                    <a:latin typeface="Arial" pitchFamily="34" charset="0"/>
                  </a:rPr>
                  <a:t>C4</a:t>
                </a:r>
                <a:r>
                  <a:rPr lang="it-IT" sz="1700" b="1" baseline="-25000">
                    <a:solidFill>
                      <a:srgbClr val="000066"/>
                    </a:solidFill>
                    <a:latin typeface="Arial" pitchFamily="34" charset="0"/>
                  </a:rPr>
                  <a:t>C</a:t>
                </a:r>
                <a:endParaRPr lang="it-IT" sz="1700" b="1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sp>
            <p:nvSpPr>
              <p:cNvPr id="50" name="Rectangle 576"/>
              <p:cNvSpPr>
                <a:spLocks noChangeArrowheads="1"/>
              </p:cNvSpPr>
              <p:nvPr/>
            </p:nvSpPr>
            <p:spPr bwMode="auto">
              <a:xfrm>
                <a:off x="2354" y="14285"/>
                <a:ext cx="44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6197" tIns="38098" rIns="76197" bIns="38098">
                <a:spAutoFit/>
              </a:bodyPr>
              <a:lstStyle/>
              <a:p>
                <a:pPr defTabSz="760413" eaLnBrk="0" hangingPunct="0"/>
                <a:r>
                  <a:rPr lang="it-IT" sz="1700">
                    <a:solidFill>
                      <a:srgbClr val="000066"/>
                    </a:solidFill>
                    <a:latin typeface="Arial" pitchFamily="34" charset="0"/>
                  </a:rPr>
                  <a:t>C4</a:t>
                </a:r>
                <a:r>
                  <a:rPr lang="it-IT" sz="1700" b="1" baseline="-25000">
                    <a:solidFill>
                      <a:srgbClr val="000066"/>
                    </a:solidFill>
                    <a:latin typeface="Arial" pitchFamily="34" charset="0"/>
                  </a:rPr>
                  <a:t>A</a:t>
                </a:r>
                <a:endParaRPr lang="it-IT" sz="1700" b="1">
                  <a:solidFill>
                    <a:srgbClr val="000066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1" name="Group 579"/>
              <p:cNvGrpSpPr>
                <a:grpSpLocks/>
              </p:cNvGrpSpPr>
              <p:nvPr/>
            </p:nvGrpSpPr>
            <p:grpSpPr bwMode="auto">
              <a:xfrm>
                <a:off x="2288" y="14304"/>
                <a:ext cx="144" cy="576"/>
                <a:chOff x="2304" y="14304"/>
                <a:chExt cx="144" cy="576"/>
              </a:xfrm>
            </p:grpSpPr>
            <p:sp>
              <p:nvSpPr>
                <p:cNvPr id="53" name="Line 577"/>
                <p:cNvSpPr>
                  <a:spLocks noChangeShapeType="1"/>
                </p:cNvSpPr>
                <p:nvPr/>
              </p:nvSpPr>
              <p:spPr bwMode="auto">
                <a:xfrm>
                  <a:off x="2304" y="1430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" name="Line 578"/>
                <p:cNvSpPr>
                  <a:spLocks noChangeShapeType="1"/>
                </p:cNvSpPr>
                <p:nvPr/>
              </p:nvSpPr>
              <p:spPr bwMode="auto">
                <a:xfrm>
                  <a:off x="2304" y="14688"/>
                  <a:ext cx="144" cy="192"/>
                </a:xfrm>
                <a:prstGeom prst="line">
                  <a:avLst/>
                </a:prstGeom>
                <a:noFill/>
                <a:ln w="12700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" name="Line 580"/>
              <p:cNvSpPr>
                <a:spLocks noChangeShapeType="1"/>
              </p:cNvSpPr>
              <p:nvPr/>
            </p:nvSpPr>
            <p:spPr bwMode="auto">
              <a:xfrm>
                <a:off x="2568" y="14544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55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56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57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99329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42900" y="862013"/>
            <a:ext cx="309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0000"/>
                </a:solidFill>
                <a:latin typeface="Comic Sans MS" pitchFamily="66" charset="0"/>
              </a:rPr>
              <a:t>Cellulosa nativa (I) </a:t>
            </a:r>
            <a:endParaRPr 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747" name="Text Box 16"/>
          <p:cNvSpPr txBox="1">
            <a:spLocks noChangeArrowheads="1"/>
          </p:cNvSpPr>
          <p:nvPr/>
        </p:nvSpPr>
        <p:spPr bwMode="auto">
          <a:xfrm>
            <a:off x="-863600" y="1743075"/>
            <a:ext cx="5197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		</a:t>
            </a:r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Fonti:</a:t>
            </a:r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	</a:t>
            </a:r>
          </a:p>
          <a:p>
            <a:endParaRPr lang="it-IT" b="1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	Piante superiori (pioppo, pino, abete)</a:t>
            </a:r>
          </a:p>
          <a:p>
            <a:endParaRPr lang="it-IT" b="1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	Piante annuali(cotone, lino)</a:t>
            </a:r>
          </a:p>
          <a:p>
            <a:endParaRPr lang="it-IT" b="1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	Alghe (</a:t>
            </a:r>
            <a:r>
              <a:rPr lang="it-IT" b="1" i="1">
                <a:solidFill>
                  <a:srgbClr val="FFFF00"/>
                </a:solidFill>
                <a:latin typeface="Comic Sans MS" pitchFamily="66" charset="0"/>
              </a:rPr>
              <a:t>Valonia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endParaRPr lang="it-IT" b="1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	Batteri (</a:t>
            </a:r>
            <a:r>
              <a:rPr lang="it-IT" b="1" i="1">
                <a:solidFill>
                  <a:srgbClr val="FFFF00"/>
                </a:solidFill>
                <a:latin typeface="Comic Sans MS" pitchFamily="66" charset="0"/>
              </a:rPr>
              <a:t>Acetobacter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1748" name="Text Box 17"/>
          <p:cNvSpPr txBox="1">
            <a:spLocks noChangeArrowheads="1"/>
          </p:cNvSpPr>
          <p:nvPr/>
        </p:nvSpPr>
        <p:spPr bwMode="auto">
          <a:xfrm>
            <a:off x="5067300" y="912813"/>
            <a:ext cx="430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400" b="1">
                <a:solidFill>
                  <a:srgbClr val="FF0000"/>
                </a:solidFill>
                <a:latin typeface="Comic Sans MS" pitchFamily="66" charset="0"/>
              </a:rPr>
              <a:t>Cellulosa mercerizzata (II) </a:t>
            </a:r>
            <a:endParaRPr 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749" name="Text Box 18"/>
          <p:cNvSpPr txBox="1">
            <a:spLocks noChangeArrowheads="1"/>
          </p:cNvSpPr>
          <p:nvPr/>
        </p:nvSpPr>
        <p:spPr bwMode="auto">
          <a:xfrm>
            <a:off x="4368800" y="2212975"/>
            <a:ext cx="4775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		</a:t>
            </a:r>
            <a:endParaRPr lang="it-IT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composizione chimica analoga</a:t>
            </a:r>
          </a:p>
          <a:p>
            <a:endParaRPr lang="it-IT" b="1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	grado di polimerizzazione analogo</a:t>
            </a:r>
          </a:p>
          <a:p>
            <a:endParaRPr lang="it-IT" b="1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	aumento di reattività</a:t>
            </a:r>
          </a:p>
          <a:p>
            <a:endParaRPr lang="it-IT" b="1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it-IT">
                <a:solidFill>
                  <a:srgbClr val="FFFF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31750" name="Line 19"/>
          <p:cNvSpPr>
            <a:spLocks noChangeShapeType="1"/>
          </p:cNvSpPr>
          <p:nvPr/>
        </p:nvSpPr>
        <p:spPr bwMode="auto">
          <a:xfrm>
            <a:off x="3416300" y="1130300"/>
            <a:ext cx="1663700" cy="12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1751" name="Text Box 20"/>
          <p:cNvSpPr txBox="1">
            <a:spLocks noChangeArrowheads="1"/>
          </p:cNvSpPr>
          <p:nvPr/>
        </p:nvSpPr>
        <p:spPr bwMode="auto">
          <a:xfrm>
            <a:off x="3349625" y="712788"/>
            <a:ext cx="1766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NaOH 30%; H</a:t>
            </a:r>
            <a:r>
              <a:rPr lang="en-US" sz="1600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O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0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98305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:\lezioni\2009_05_17\scansioni_cellulosa_009_0002.jpg"/>
          <p:cNvPicPr>
            <a:picLocks noChangeAspect="1" noChangeArrowheads="1"/>
          </p:cNvPicPr>
          <p:nvPr/>
        </p:nvPicPr>
        <p:blipFill>
          <a:blip r:embed="rId3"/>
          <a:srcRect l="17993" t="53773" r="47120" b="11855"/>
          <a:stretch>
            <a:fillRect/>
          </a:stretch>
        </p:blipFill>
        <p:spPr bwMode="auto">
          <a:xfrm rot="10800000">
            <a:off x="5717891" y="0"/>
            <a:ext cx="3217763" cy="3935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5" name="Picture 2" descr="F:\lezioni\2009_05_17\scansioni_cellulosa_009_0002.jpg"/>
          <p:cNvPicPr>
            <a:picLocks noChangeAspect="1" noChangeArrowheads="1"/>
          </p:cNvPicPr>
          <p:nvPr/>
        </p:nvPicPr>
        <p:blipFill>
          <a:blip r:embed="rId3"/>
          <a:srcRect l="16154" t="9995" r="46186" b="57378"/>
          <a:stretch>
            <a:fillRect/>
          </a:stretch>
        </p:blipFill>
        <p:spPr bwMode="auto">
          <a:xfrm rot="10800000">
            <a:off x="5717892" y="4092420"/>
            <a:ext cx="3217764" cy="2669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6" name="Picture 2" descr="F:\lezioni\2009_05_17\scansioni_cellulosa_009_0002.jpg"/>
          <p:cNvPicPr>
            <a:picLocks noChangeAspect="1" noChangeArrowheads="1"/>
          </p:cNvPicPr>
          <p:nvPr/>
        </p:nvPicPr>
        <p:blipFill>
          <a:blip r:embed="rId3"/>
          <a:srcRect l="70255" t="53773" r="6233" b="11855"/>
          <a:stretch>
            <a:fillRect/>
          </a:stretch>
        </p:blipFill>
        <p:spPr bwMode="auto">
          <a:xfrm rot="10800000">
            <a:off x="324090" y="0"/>
            <a:ext cx="2801074" cy="3935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7" name="Picture 2" descr="F:\lezioni\2009_05_17\scansioni_cellulosa_009_0002.jpg"/>
          <p:cNvPicPr>
            <a:picLocks noChangeAspect="1" noChangeArrowheads="1"/>
          </p:cNvPicPr>
          <p:nvPr/>
        </p:nvPicPr>
        <p:blipFill>
          <a:blip r:embed="rId3"/>
          <a:srcRect l="64251" t="9995" r="1655" b="57378"/>
          <a:stretch>
            <a:fillRect/>
          </a:stretch>
        </p:blipFill>
        <p:spPr bwMode="auto">
          <a:xfrm rot="10800000">
            <a:off x="328110" y="4087260"/>
            <a:ext cx="2797677" cy="2679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8" name="CasellaDiTesto 7"/>
          <p:cNvSpPr txBox="1"/>
          <p:nvPr/>
        </p:nvSpPr>
        <p:spPr>
          <a:xfrm>
            <a:off x="3414532" y="1354238"/>
            <a:ext cx="216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CP MAS NMR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79448" y="4898020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Raggi X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7024" y="3794822"/>
            <a:ext cx="279876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Cellulosa nativa (</a:t>
            </a:r>
            <a:r>
              <a:rPr lang="it-IT" sz="1600" dirty="0" err="1" smtClean="0"/>
              <a:t>cell</a:t>
            </a:r>
            <a:r>
              <a:rPr lang="it-IT" sz="1600" dirty="0" smtClean="0"/>
              <a:t> I)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17894" y="3849908"/>
            <a:ext cx="321776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Cellulosa amorfa</a:t>
            </a:r>
            <a:endParaRPr lang="it-IT" sz="1600" dirty="0"/>
          </a:p>
        </p:txBody>
      </p:sp>
      <p:sp>
        <p:nvSpPr>
          <p:cNvPr id="12" name="Freccia bidirezionale orizzontale 11"/>
          <p:cNvSpPr/>
          <p:nvPr/>
        </p:nvSpPr>
        <p:spPr>
          <a:xfrm>
            <a:off x="3981692" y="1932972"/>
            <a:ext cx="1088020" cy="2430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bidirezionale orizzontale 12"/>
          <p:cNvSpPr/>
          <p:nvPr/>
        </p:nvSpPr>
        <p:spPr>
          <a:xfrm>
            <a:off x="4018344" y="5453605"/>
            <a:ext cx="1088020" cy="2430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4275980" y="5734050"/>
            <a:ext cx="4688633" cy="989238"/>
            <a:chOff x="-2696" y="2750"/>
            <a:chExt cx="6030" cy="1220"/>
          </a:xfrm>
        </p:grpSpPr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6" name="Object 32"/>
            <p:cNvGraphicFramePr>
              <a:graphicFrameLocks/>
            </p:cNvGraphicFramePr>
            <p:nvPr/>
          </p:nvGraphicFramePr>
          <p:xfrm>
            <a:off x="-2696" y="2947"/>
            <a:ext cx="728" cy="1023"/>
          </p:xfrm>
          <a:graphic>
            <a:graphicData uri="http://schemas.openxmlformats.org/presentationml/2006/ole">
              <p:oleObj spid="_x0000_s138241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/>
          <p:cNvSpPr txBox="1">
            <a:spLocks noChangeArrowheads="1"/>
          </p:cNvSpPr>
          <p:nvPr/>
        </p:nvSpPr>
        <p:spPr bwMode="auto">
          <a:xfrm>
            <a:off x="238125" y="246063"/>
            <a:ext cx="380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baseline="30000">
                <a:solidFill>
                  <a:srgbClr val="FFFF00"/>
                </a:solidFill>
                <a:latin typeface="Comic Sans MS" pitchFamily="66" charset="0"/>
              </a:rPr>
              <a:t>13</a:t>
            </a:r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C CP-MAS cellulosa II</a:t>
            </a:r>
          </a:p>
        </p:txBody>
      </p:sp>
      <p:sp>
        <p:nvSpPr>
          <p:cNvPr id="29699" name="Rectangle 27"/>
          <p:cNvSpPr>
            <a:spLocks noChangeArrowheads="1"/>
          </p:cNvSpPr>
          <p:nvPr/>
        </p:nvSpPr>
        <p:spPr bwMode="auto">
          <a:xfrm>
            <a:off x="165100" y="6553200"/>
            <a:ext cx="4808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R.H. Atalla, J. Am. Chem. Soc., 102, (1980), 3249</a:t>
            </a:r>
          </a:p>
        </p:txBody>
      </p:sp>
      <p:pic>
        <p:nvPicPr>
          <p:cNvPr id="29700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1775" y="992188"/>
            <a:ext cx="5757863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7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96257" name="Paint Shop Pro Image" r:id="rId5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-23073" y="1"/>
            <a:ext cx="9167074" cy="67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97" tIns="38098" rIns="76197" bIns="38098">
            <a:spAutoFit/>
          </a:bodyPr>
          <a:lstStyle/>
          <a:p>
            <a:pPr algn="ctr" defTabSz="760413"/>
            <a:r>
              <a:rPr lang="en-GB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SYNTHESIS</a:t>
            </a:r>
          </a:p>
          <a:p>
            <a:pPr algn="ctr" defTabSz="760413"/>
            <a:endParaRPr lang="en-GB" sz="2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defTabSz="760413"/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The process consists in etherification  of native cellulose </a:t>
            </a:r>
            <a:r>
              <a:rPr 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fibers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in a heterogeneous phase as in the following three steps</a:t>
            </a:r>
          </a:p>
          <a:p>
            <a:pPr defTabSz="760413"/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defTabSz="760413"/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84175" lvl="1" defTabSz="760413">
              <a:buFont typeface="Times New Roman" pitchFamily="18" charset="0"/>
              <a:buChar char="•"/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Activation in basic media to obtain an </a:t>
            </a:r>
            <a:r>
              <a:rPr 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alkoxy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cellulose intermediate.</a:t>
            </a:r>
          </a:p>
          <a:p>
            <a:pPr marL="384175" lvl="1" defTabSz="760413">
              <a:buFont typeface="Times New Roman" pitchFamily="18" charset="0"/>
              <a:buNone/>
            </a:pP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			The </a:t>
            </a:r>
            <a:r>
              <a:rPr lang="it-IT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basic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media </a:t>
            </a:r>
            <a:r>
              <a:rPr lang="it-IT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was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generated by</a:t>
            </a:r>
          </a:p>
          <a:p>
            <a:pPr marL="384175" lvl="1" defTabSz="760413">
              <a:buFont typeface="Times New Roman" pitchFamily="18" charset="0"/>
              <a:buNone/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						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	NaOH/ H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2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O</a:t>
            </a:r>
          </a:p>
          <a:p>
            <a:pPr defTabSz="760413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			T 50°C 			KOH/ C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3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H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8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OH		</a:t>
            </a:r>
          </a:p>
          <a:p>
            <a:pPr defTabSz="760413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							NaOH/ C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2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H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5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OH 	</a:t>
            </a:r>
          </a:p>
          <a:p>
            <a:pPr defTabSz="760413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			</a:t>
            </a:r>
            <a:r>
              <a:rPr lang="it-IT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time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15’ 			NaOCH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3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/ CH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3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OH</a:t>
            </a:r>
          </a:p>
          <a:p>
            <a:pPr defTabSz="760413"/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							C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2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H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5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ONa / C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3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H</a:t>
            </a:r>
            <a:r>
              <a:rPr lang="it-IT" sz="20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8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OH</a:t>
            </a:r>
          </a:p>
          <a:p>
            <a:pPr defTabSz="760413"/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84175" lvl="1" defTabSz="760413">
              <a:buFont typeface="Times New Roman" pitchFamily="18" charset="0"/>
              <a:buChar char="•"/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The </a:t>
            </a:r>
            <a:r>
              <a:rPr 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alkoxy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cellulose intermediate was dip in a 70% (volume) water solution  of   </a:t>
            </a:r>
            <a:r>
              <a:rPr 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glycidil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trimethil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ammonium chloride ( Degussa QUAB 151)		 </a:t>
            </a:r>
          </a:p>
          <a:p>
            <a:pPr defTabSz="760413"/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			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T 50°C		</a:t>
            </a:r>
            <a:r>
              <a:rPr lang="it-IT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time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 15’</a:t>
            </a:r>
          </a:p>
          <a:p>
            <a:pPr defTabSz="760413"/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384175" lvl="1" defTabSz="760413">
              <a:buFont typeface="Times New Roman" pitchFamily="18" charset="0"/>
              <a:buChar char="•"/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 sample was washed first using the reaction solvent and then with water up to neutral </a:t>
            </a:r>
            <a:r>
              <a:rPr lang="en-GB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 New Roman" pitchFamily="18" charset="0"/>
              </a:rPr>
              <a:t>pH.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</a:t>
            </a:r>
            <a:r>
              <a:rPr lang="it-IT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285875" y="1174668"/>
            <a:ext cx="6499225" cy="3932238"/>
            <a:chOff x="11569700" y="8404143"/>
            <a:chExt cx="6499225" cy="3932238"/>
          </a:xfrm>
        </p:grpSpPr>
        <p:graphicFrame>
          <p:nvGraphicFramePr>
            <p:cNvPr id="5" name="Object 56"/>
            <p:cNvGraphicFramePr>
              <a:graphicFrameLocks noChangeAspect="1"/>
            </p:cNvGraphicFramePr>
            <p:nvPr/>
          </p:nvGraphicFramePr>
          <p:xfrm>
            <a:off x="11569700" y="10409899"/>
            <a:ext cx="6499225" cy="1926482"/>
          </p:xfrm>
          <a:graphic>
            <a:graphicData uri="http://schemas.openxmlformats.org/presentationml/2006/ole">
              <p:oleObj spid="_x0000_s93187" name="ISIS/Draw Sketch" r:id="rId3" imgW="5124240" imgH="1609560" progId="ISISServer">
                <p:embed/>
              </p:oleObj>
            </a:graphicData>
          </a:graphic>
        </p:graphicFrame>
        <p:graphicFrame>
          <p:nvGraphicFramePr>
            <p:cNvPr id="6" name="Object 57"/>
            <p:cNvGraphicFramePr>
              <a:graphicFrameLocks noChangeAspect="1"/>
            </p:cNvGraphicFramePr>
            <p:nvPr/>
          </p:nvGraphicFramePr>
          <p:xfrm>
            <a:off x="11623771" y="8404143"/>
            <a:ext cx="5908386" cy="1689059"/>
          </p:xfrm>
          <a:graphic>
            <a:graphicData uri="http://schemas.openxmlformats.org/presentationml/2006/ole">
              <p:oleObj spid="_x0000_s93188" name="ISIS/Draw Sketch" r:id="rId4" imgW="5124240" imgH="1552320" progId="ISISServer">
                <p:embed/>
              </p:oleObj>
            </a:graphicData>
          </a:graphic>
        </p:graphicFrame>
        <p:sp>
          <p:nvSpPr>
            <p:cNvPr id="7" name="AutoShape 58"/>
            <p:cNvSpPr>
              <a:spLocks noChangeArrowheads="1"/>
            </p:cNvSpPr>
            <p:nvPr/>
          </p:nvSpPr>
          <p:spPr bwMode="auto">
            <a:xfrm>
              <a:off x="14794987" y="10252664"/>
              <a:ext cx="459541" cy="619365"/>
            </a:xfrm>
            <a:prstGeom prst="downArrow">
              <a:avLst>
                <a:gd name="adj1" fmla="val 50000"/>
                <a:gd name="adj2" fmla="val 5714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15437797" y="10284923"/>
              <a:ext cx="893096" cy="397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100" b="1">
                  <a:solidFill>
                    <a:srgbClr val="FF0000"/>
                  </a:solidFill>
                  <a:latin typeface="Arial" pitchFamily="34" charset="0"/>
                </a:rPr>
                <a:t>BASE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2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93189" name="Paint Shop Pro Image" r:id="rId5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28"/>
          <p:cNvSpPr txBox="1">
            <a:spLocks noChangeArrowheads="1"/>
          </p:cNvSpPr>
          <p:nvPr/>
        </p:nvSpPr>
        <p:spPr bwMode="auto">
          <a:xfrm>
            <a:off x="44450" y="5611431"/>
            <a:ext cx="89820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>
            <a:spAutoFit/>
          </a:bodyPr>
          <a:lstStyle/>
          <a:p>
            <a:pPr algn="just" defTabSz="760413"/>
            <a:r>
              <a:rPr lang="it-IT" sz="2100" i="1" baseline="30000" dirty="0" smtClean="0">
                <a:latin typeface="Arial" pitchFamily="34" charset="0"/>
              </a:rPr>
              <a:t>13</a:t>
            </a:r>
            <a:r>
              <a:rPr lang="it-IT" sz="2100" i="1" dirty="0" smtClean="0">
                <a:latin typeface="Arial" pitchFamily="34" charset="0"/>
              </a:rPr>
              <a:t>C </a:t>
            </a:r>
            <a:r>
              <a:rPr lang="it-IT" sz="2100" i="1" dirty="0">
                <a:latin typeface="Arial" pitchFamily="34" charset="0"/>
              </a:rPr>
              <a:t>NMR CP-MAS </a:t>
            </a:r>
            <a:r>
              <a:rPr lang="it-IT" sz="2100" i="1" dirty="0" err="1">
                <a:latin typeface="Arial" pitchFamily="34" charset="0"/>
              </a:rPr>
              <a:t>spectra</a:t>
            </a:r>
            <a:r>
              <a:rPr lang="it-IT" sz="2100" i="1" dirty="0">
                <a:latin typeface="Arial" pitchFamily="34" charset="0"/>
              </a:rPr>
              <a:t> </a:t>
            </a:r>
            <a:r>
              <a:rPr lang="it-IT" sz="2100" i="1" dirty="0" err="1">
                <a:latin typeface="Arial" pitchFamily="34" charset="0"/>
              </a:rPr>
              <a:t>of</a:t>
            </a:r>
            <a:r>
              <a:rPr lang="it-IT" sz="2100" i="1" dirty="0">
                <a:latin typeface="Arial" pitchFamily="34" charset="0"/>
              </a:rPr>
              <a:t> </a:t>
            </a:r>
            <a:r>
              <a:rPr lang="it-IT" sz="2100" i="1" dirty="0" err="1">
                <a:latin typeface="Arial" pitchFamily="34" charset="0"/>
              </a:rPr>
              <a:t>flax</a:t>
            </a:r>
            <a:r>
              <a:rPr lang="it-IT" sz="2100" i="1" dirty="0">
                <a:latin typeface="Arial" pitchFamily="34" charset="0"/>
              </a:rPr>
              <a:t> cellulose </a:t>
            </a:r>
            <a:r>
              <a:rPr lang="it-IT" sz="2100" i="1" dirty="0" err="1">
                <a:latin typeface="Arial" pitchFamily="34" charset="0"/>
              </a:rPr>
              <a:t>fibers</a:t>
            </a:r>
            <a:r>
              <a:rPr lang="it-IT" sz="2100" i="1" dirty="0">
                <a:latin typeface="Arial" pitchFamily="34" charset="0"/>
              </a:rPr>
              <a:t> </a:t>
            </a:r>
            <a:r>
              <a:rPr lang="it-IT" sz="2100" i="1" dirty="0" err="1">
                <a:latin typeface="Arial" pitchFamily="34" charset="0"/>
              </a:rPr>
              <a:t>treated</a:t>
            </a:r>
            <a:r>
              <a:rPr lang="it-IT" sz="2100" i="1" dirty="0">
                <a:latin typeface="Arial" pitchFamily="34" charset="0"/>
              </a:rPr>
              <a:t> at </a:t>
            </a:r>
            <a:r>
              <a:rPr lang="it-IT" sz="2100" i="1" dirty="0" err="1">
                <a:latin typeface="Arial" pitchFamily="34" charset="0"/>
              </a:rPr>
              <a:t>different</a:t>
            </a:r>
            <a:r>
              <a:rPr lang="it-IT" sz="2100" i="1" dirty="0">
                <a:latin typeface="Arial" pitchFamily="34" charset="0"/>
              </a:rPr>
              <a:t> </a:t>
            </a:r>
            <a:r>
              <a:rPr lang="it-IT" sz="2100" i="1" dirty="0" err="1">
                <a:latin typeface="Arial" pitchFamily="34" charset="0"/>
              </a:rPr>
              <a:t>concentration</a:t>
            </a:r>
            <a:r>
              <a:rPr lang="it-IT" sz="2100" i="1" dirty="0">
                <a:latin typeface="Arial" pitchFamily="34" charset="0"/>
              </a:rPr>
              <a:t> </a:t>
            </a:r>
            <a:r>
              <a:rPr lang="it-IT" sz="2100" i="1" dirty="0" err="1">
                <a:latin typeface="Arial" pitchFamily="34" charset="0"/>
              </a:rPr>
              <a:t>with</a:t>
            </a:r>
            <a:r>
              <a:rPr lang="it-IT" sz="2100" i="1" dirty="0">
                <a:latin typeface="Arial" pitchFamily="34" charset="0"/>
              </a:rPr>
              <a:t> </a:t>
            </a:r>
            <a:r>
              <a:rPr lang="it-IT" sz="2100" i="1" dirty="0" err="1">
                <a:latin typeface="Arial" pitchFamily="34" charset="0"/>
              </a:rPr>
              <a:t>acqueous</a:t>
            </a:r>
            <a:r>
              <a:rPr lang="it-IT" sz="2100" i="1" dirty="0">
                <a:latin typeface="Arial" pitchFamily="34" charset="0"/>
              </a:rPr>
              <a:t> NaOH solutions and </a:t>
            </a:r>
            <a:r>
              <a:rPr lang="it-IT" sz="2100" i="1" dirty="0" err="1">
                <a:latin typeface="Arial" pitchFamily="34" charset="0"/>
              </a:rPr>
              <a:t>followed</a:t>
            </a:r>
            <a:r>
              <a:rPr lang="it-IT" sz="2100" i="1" dirty="0">
                <a:latin typeface="Arial" pitchFamily="34" charset="0"/>
              </a:rPr>
              <a:t> </a:t>
            </a:r>
            <a:r>
              <a:rPr lang="it-IT" sz="2100" i="1" dirty="0" err="1">
                <a:latin typeface="Arial" pitchFamily="34" charset="0"/>
              </a:rPr>
              <a:t>by</a:t>
            </a:r>
            <a:r>
              <a:rPr lang="it-IT" sz="2100" i="1" dirty="0">
                <a:latin typeface="Arial" pitchFamily="34" charset="0"/>
              </a:rPr>
              <a:t>  </a:t>
            </a:r>
            <a:r>
              <a:rPr lang="it-IT" sz="2100" i="1" dirty="0" err="1">
                <a:latin typeface="Arial" pitchFamily="34" charset="0"/>
              </a:rPr>
              <a:t>washing</a:t>
            </a:r>
            <a:r>
              <a:rPr lang="it-IT" sz="2100" i="1" dirty="0">
                <a:latin typeface="Arial" pitchFamily="34" charset="0"/>
              </a:rPr>
              <a:t> procedure.</a:t>
            </a:r>
          </a:p>
        </p:txBody>
      </p:sp>
      <p:grpSp>
        <p:nvGrpSpPr>
          <p:cNvPr id="4" name="Group 3470"/>
          <p:cNvGrpSpPr>
            <a:grpSpLocks/>
          </p:cNvGrpSpPr>
          <p:nvPr/>
        </p:nvGrpSpPr>
        <p:grpSpPr bwMode="auto">
          <a:xfrm>
            <a:off x="0" y="243993"/>
            <a:ext cx="9040813" cy="4752975"/>
            <a:chOff x="7897" y="10157"/>
            <a:chExt cx="6615" cy="3677"/>
          </a:xfrm>
        </p:grpSpPr>
        <p:sp>
          <p:nvSpPr>
            <p:cNvPr id="5" name="Text Box 629"/>
            <p:cNvSpPr txBox="1">
              <a:spLocks noChangeArrowheads="1"/>
            </p:cNvSpPr>
            <p:nvPr/>
          </p:nvSpPr>
          <p:spPr bwMode="auto">
            <a:xfrm>
              <a:off x="13210" y="10392"/>
              <a:ext cx="987" cy="26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 eaLnBrk="0" hangingPunct="0"/>
              <a:r>
                <a:rPr lang="it-IT" sz="1700" b="1" baseline="30000">
                  <a:solidFill>
                    <a:schemeClr val="accent2"/>
                  </a:solidFill>
                </a:rPr>
                <a:t>13</a:t>
              </a:r>
              <a:r>
                <a:rPr lang="it-IT" sz="1700" b="1">
                  <a:solidFill>
                    <a:schemeClr val="accent2"/>
                  </a:solidFill>
                </a:rPr>
                <a:t>C CP-MAS</a:t>
              </a:r>
              <a:endParaRPr lang="it-IT" sz="2100"/>
            </a:p>
          </p:txBody>
        </p:sp>
        <p:sp>
          <p:nvSpPr>
            <p:cNvPr id="6" name="Rectangle 35"/>
            <p:cNvSpPr>
              <a:spLocks noChangeArrowheads="1"/>
            </p:cNvSpPr>
            <p:nvPr/>
          </p:nvSpPr>
          <p:spPr bwMode="auto">
            <a:xfrm>
              <a:off x="7897" y="10157"/>
              <a:ext cx="6610" cy="3677"/>
            </a:xfrm>
            <a:prstGeom prst="rect">
              <a:avLst/>
            </a:prstGeom>
            <a:noFill/>
            <a:ln w="76200" cmpd="tri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lIns="76197" tIns="38098" rIns="76197" bIns="38098" anchor="ctr"/>
            <a:lstStyle/>
            <a:p>
              <a:pPr algn="ctr" defTabSz="760413"/>
              <a:endParaRPr lang="it-IT"/>
            </a:p>
          </p:txBody>
        </p:sp>
        <p:sp>
          <p:nvSpPr>
            <p:cNvPr id="7" name="Freeform 126"/>
            <p:cNvSpPr>
              <a:spLocks/>
            </p:cNvSpPr>
            <p:nvPr/>
          </p:nvSpPr>
          <p:spPr bwMode="auto">
            <a:xfrm>
              <a:off x="8102" y="10357"/>
              <a:ext cx="6139" cy="2124"/>
            </a:xfrm>
            <a:custGeom>
              <a:avLst/>
              <a:gdLst/>
              <a:ahLst/>
              <a:cxnLst>
                <a:cxn ang="0">
                  <a:pos x="38" y="1519"/>
                </a:cxn>
                <a:cxn ang="0">
                  <a:pos x="78" y="1521"/>
                </a:cxn>
                <a:cxn ang="0">
                  <a:pos x="116" y="1527"/>
                </a:cxn>
                <a:cxn ang="0">
                  <a:pos x="156" y="1521"/>
                </a:cxn>
                <a:cxn ang="0">
                  <a:pos x="195" y="1509"/>
                </a:cxn>
                <a:cxn ang="0">
                  <a:pos x="235" y="1507"/>
                </a:cxn>
                <a:cxn ang="0">
                  <a:pos x="273" y="1507"/>
                </a:cxn>
                <a:cxn ang="0">
                  <a:pos x="313" y="1527"/>
                </a:cxn>
                <a:cxn ang="0">
                  <a:pos x="352" y="1524"/>
                </a:cxn>
                <a:cxn ang="0">
                  <a:pos x="391" y="1519"/>
                </a:cxn>
                <a:cxn ang="0">
                  <a:pos x="430" y="1513"/>
                </a:cxn>
                <a:cxn ang="0">
                  <a:pos x="470" y="1522"/>
                </a:cxn>
                <a:cxn ang="0">
                  <a:pos x="508" y="1522"/>
                </a:cxn>
                <a:cxn ang="0">
                  <a:pos x="548" y="1522"/>
                </a:cxn>
                <a:cxn ang="0">
                  <a:pos x="587" y="1524"/>
                </a:cxn>
                <a:cxn ang="0">
                  <a:pos x="627" y="1519"/>
                </a:cxn>
                <a:cxn ang="0">
                  <a:pos x="665" y="1511"/>
                </a:cxn>
                <a:cxn ang="0">
                  <a:pos x="705" y="1497"/>
                </a:cxn>
                <a:cxn ang="0">
                  <a:pos x="744" y="1442"/>
                </a:cxn>
                <a:cxn ang="0">
                  <a:pos x="784" y="895"/>
                </a:cxn>
                <a:cxn ang="0">
                  <a:pos x="822" y="788"/>
                </a:cxn>
                <a:cxn ang="0">
                  <a:pos x="862" y="1391"/>
                </a:cxn>
                <a:cxn ang="0">
                  <a:pos x="901" y="1473"/>
                </a:cxn>
                <a:cxn ang="0">
                  <a:pos x="941" y="1512"/>
                </a:cxn>
                <a:cxn ang="0">
                  <a:pos x="979" y="1513"/>
                </a:cxn>
                <a:cxn ang="0">
                  <a:pos x="1019" y="1516"/>
                </a:cxn>
                <a:cxn ang="0">
                  <a:pos x="1058" y="1515"/>
                </a:cxn>
                <a:cxn ang="0">
                  <a:pos x="1098" y="1503"/>
                </a:cxn>
                <a:cxn ang="0">
                  <a:pos x="1136" y="1389"/>
                </a:cxn>
                <a:cxn ang="0">
                  <a:pos x="1176" y="962"/>
                </a:cxn>
                <a:cxn ang="0">
                  <a:pos x="1215" y="1344"/>
                </a:cxn>
                <a:cxn ang="0">
                  <a:pos x="1255" y="1348"/>
                </a:cxn>
                <a:cxn ang="0">
                  <a:pos x="1293" y="1307"/>
                </a:cxn>
                <a:cxn ang="0">
                  <a:pos x="1333" y="1365"/>
                </a:cxn>
                <a:cxn ang="0">
                  <a:pos x="1372" y="1415"/>
                </a:cxn>
                <a:cxn ang="0">
                  <a:pos x="1412" y="1352"/>
                </a:cxn>
                <a:cxn ang="0">
                  <a:pos x="1450" y="994"/>
                </a:cxn>
                <a:cxn ang="0">
                  <a:pos x="1490" y="3"/>
                </a:cxn>
                <a:cxn ang="0">
                  <a:pos x="1529" y="386"/>
                </a:cxn>
                <a:cxn ang="0">
                  <a:pos x="1568" y="73"/>
                </a:cxn>
                <a:cxn ang="0">
                  <a:pos x="1607" y="1283"/>
                </a:cxn>
                <a:cxn ang="0">
                  <a:pos x="1647" y="1413"/>
                </a:cxn>
                <a:cxn ang="0">
                  <a:pos x="1685" y="1242"/>
                </a:cxn>
                <a:cxn ang="0">
                  <a:pos x="1725" y="1089"/>
                </a:cxn>
                <a:cxn ang="0">
                  <a:pos x="1764" y="1244"/>
                </a:cxn>
                <a:cxn ang="0">
                  <a:pos x="1804" y="1328"/>
                </a:cxn>
                <a:cxn ang="0">
                  <a:pos x="1842" y="1449"/>
                </a:cxn>
                <a:cxn ang="0">
                  <a:pos x="1882" y="1508"/>
                </a:cxn>
                <a:cxn ang="0">
                  <a:pos x="1921" y="1523"/>
                </a:cxn>
                <a:cxn ang="0">
                  <a:pos x="1960" y="1527"/>
                </a:cxn>
                <a:cxn ang="0">
                  <a:pos x="1999" y="1539"/>
                </a:cxn>
                <a:cxn ang="0">
                  <a:pos x="2039" y="1535"/>
                </a:cxn>
                <a:cxn ang="0">
                  <a:pos x="2078" y="1530"/>
                </a:cxn>
                <a:cxn ang="0">
                  <a:pos x="2118" y="1531"/>
                </a:cxn>
                <a:cxn ang="0">
                  <a:pos x="2156" y="1535"/>
                </a:cxn>
                <a:cxn ang="0">
                  <a:pos x="2196" y="1535"/>
                </a:cxn>
                <a:cxn ang="0">
                  <a:pos x="2235" y="1539"/>
                </a:cxn>
                <a:cxn ang="0">
                  <a:pos x="2275" y="1535"/>
                </a:cxn>
                <a:cxn ang="0">
                  <a:pos x="2313" y="1533"/>
                </a:cxn>
                <a:cxn ang="0">
                  <a:pos x="2353" y="1534"/>
                </a:cxn>
                <a:cxn ang="0">
                  <a:pos x="2392" y="1531"/>
                </a:cxn>
                <a:cxn ang="0">
                  <a:pos x="2432" y="1513"/>
                </a:cxn>
                <a:cxn ang="0">
                  <a:pos x="2470" y="1508"/>
                </a:cxn>
              </a:cxnLst>
              <a:rect l="0" t="0" r="r" b="b"/>
              <a:pathLst>
                <a:path w="2499" h="1540">
                  <a:moveTo>
                    <a:pt x="0" y="1518"/>
                  </a:moveTo>
                  <a:lnTo>
                    <a:pt x="1" y="1519"/>
                  </a:lnTo>
                  <a:lnTo>
                    <a:pt x="2" y="1519"/>
                  </a:lnTo>
                  <a:lnTo>
                    <a:pt x="3" y="1520"/>
                  </a:lnTo>
                  <a:lnTo>
                    <a:pt x="4" y="1520"/>
                  </a:lnTo>
                  <a:lnTo>
                    <a:pt x="6" y="1519"/>
                  </a:lnTo>
                  <a:lnTo>
                    <a:pt x="6" y="1519"/>
                  </a:lnTo>
                  <a:lnTo>
                    <a:pt x="8" y="1518"/>
                  </a:lnTo>
                  <a:lnTo>
                    <a:pt x="8" y="1518"/>
                  </a:lnTo>
                  <a:lnTo>
                    <a:pt x="10" y="1518"/>
                  </a:lnTo>
                  <a:lnTo>
                    <a:pt x="10" y="1519"/>
                  </a:lnTo>
                  <a:lnTo>
                    <a:pt x="12" y="1520"/>
                  </a:lnTo>
                  <a:lnTo>
                    <a:pt x="12" y="1521"/>
                  </a:lnTo>
                  <a:lnTo>
                    <a:pt x="14" y="1521"/>
                  </a:lnTo>
                  <a:lnTo>
                    <a:pt x="15" y="1521"/>
                  </a:lnTo>
                  <a:lnTo>
                    <a:pt x="16" y="1521"/>
                  </a:lnTo>
                  <a:lnTo>
                    <a:pt x="16" y="1521"/>
                  </a:lnTo>
                  <a:lnTo>
                    <a:pt x="18" y="1522"/>
                  </a:lnTo>
                  <a:lnTo>
                    <a:pt x="19" y="1523"/>
                  </a:lnTo>
                  <a:lnTo>
                    <a:pt x="20" y="1524"/>
                  </a:lnTo>
                  <a:lnTo>
                    <a:pt x="21" y="1525"/>
                  </a:lnTo>
                  <a:lnTo>
                    <a:pt x="22" y="1524"/>
                  </a:lnTo>
                  <a:lnTo>
                    <a:pt x="23" y="1524"/>
                  </a:lnTo>
                  <a:lnTo>
                    <a:pt x="25" y="1522"/>
                  </a:lnTo>
                  <a:lnTo>
                    <a:pt x="25" y="1522"/>
                  </a:lnTo>
                  <a:lnTo>
                    <a:pt x="26" y="1521"/>
                  </a:lnTo>
                  <a:lnTo>
                    <a:pt x="27" y="1521"/>
                  </a:lnTo>
                  <a:lnTo>
                    <a:pt x="29" y="1522"/>
                  </a:lnTo>
                  <a:lnTo>
                    <a:pt x="29" y="1523"/>
                  </a:lnTo>
                  <a:lnTo>
                    <a:pt x="31" y="1524"/>
                  </a:lnTo>
                  <a:lnTo>
                    <a:pt x="31" y="1524"/>
                  </a:lnTo>
                  <a:lnTo>
                    <a:pt x="33" y="1522"/>
                  </a:lnTo>
                  <a:lnTo>
                    <a:pt x="33" y="1522"/>
                  </a:lnTo>
                  <a:lnTo>
                    <a:pt x="35" y="1519"/>
                  </a:lnTo>
                  <a:lnTo>
                    <a:pt x="36" y="1519"/>
                  </a:lnTo>
                  <a:lnTo>
                    <a:pt x="37" y="1518"/>
                  </a:lnTo>
                  <a:lnTo>
                    <a:pt x="38" y="1519"/>
                  </a:lnTo>
                  <a:lnTo>
                    <a:pt x="39" y="1521"/>
                  </a:lnTo>
                  <a:lnTo>
                    <a:pt x="40" y="1521"/>
                  </a:lnTo>
                  <a:lnTo>
                    <a:pt x="42" y="1524"/>
                  </a:lnTo>
                  <a:lnTo>
                    <a:pt x="42" y="1524"/>
                  </a:lnTo>
                  <a:lnTo>
                    <a:pt x="43" y="1524"/>
                  </a:lnTo>
                  <a:lnTo>
                    <a:pt x="44" y="1524"/>
                  </a:lnTo>
                  <a:lnTo>
                    <a:pt x="46" y="1522"/>
                  </a:lnTo>
                  <a:lnTo>
                    <a:pt x="46" y="1522"/>
                  </a:lnTo>
                  <a:lnTo>
                    <a:pt x="48" y="1521"/>
                  </a:lnTo>
                  <a:lnTo>
                    <a:pt x="48" y="1521"/>
                  </a:lnTo>
                  <a:lnTo>
                    <a:pt x="50" y="1521"/>
                  </a:lnTo>
                  <a:lnTo>
                    <a:pt x="50" y="1521"/>
                  </a:lnTo>
                  <a:lnTo>
                    <a:pt x="52" y="1521"/>
                  </a:lnTo>
                  <a:lnTo>
                    <a:pt x="53" y="1521"/>
                  </a:lnTo>
                  <a:lnTo>
                    <a:pt x="54" y="1521"/>
                  </a:lnTo>
                  <a:lnTo>
                    <a:pt x="55" y="1522"/>
                  </a:lnTo>
                  <a:lnTo>
                    <a:pt x="56" y="1522"/>
                  </a:lnTo>
                  <a:lnTo>
                    <a:pt x="57" y="1522"/>
                  </a:lnTo>
                  <a:lnTo>
                    <a:pt x="59" y="1521"/>
                  </a:lnTo>
                  <a:lnTo>
                    <a:pt x="59" y="1521"/>
                  </a:lnTo>
                  <a:lnTo>
                    <a:pt x="61" y="1520"/>
                  </a:lnTo>
                  <a:lnTo>
                    <a:pt x="61" y="1520"/>
                  </a:lnTo>
                  <a:lnTo>
                    <a:pt x="63" y="1522"/>
                  </a:lnTo>
                  <a:lnTo>
                    <a:pt x="63" y="1522"/>
                  </a:lnTo>
                  <a:lnTo>
                    <a:pt x="65" y="1525"/>
                  </a:lnTo>
                  <a:lnTo>
                    <a:pt x="66" y="1525"/>
                  </a:lnTo>
                  <a:lnTo>
                    <a:pt x="67" y="1523"/>
                  </a:lnTo>
                  <a:lnTo>
                    <a:pt x="67" y="1523"/>
                  </a:lnTo>
                  <a:lnTo>
                    <a:pt x="69" y="1520"/>
                  </a:lnTo>
                  <a:lnTo>
                    <a:pt x="70" y="1519"/>
                  </a:lnTo>
                  <a:lnTo>
                    <a:pt x="71" y="1520"/>
                  </a:lnTo>
                  <a:lnTo>
                    <a:pt x="72" y="1520"/>
                  </a:lnTo>
                  <a:lnTo>
                    <a:pt x="73" y="1522"/>
                  </a:lnTo>
                  <a:lnTo>
                    <a:pt x="74" y="1522"/>
                  </a:lnTo>
                  <a:lnTo>
                    <a:pt x="75" y="1521"/>
                  </a:lnTo>
                  <a:lnTo>
                    <a:pt x="77" y="1521"/>
                  </a:lnTo>
                  <a:lnTo>
                    <a:pt x="78" y="1521"/>
                  </a:lnTo>
                  <a:lnTo>
                    <a:pt x="78" y="1522"/>
                  </a:lnTo>
                  <a:lnTo>
                    <a:pt x="80" y="1525"/>
                  </a:lnTo>
                  <a:lnTo>
                    <a:pt x="80" y="1526"/>
                  </a:lnTo>
                  <a:lnTo>
                    <a:pt x="82" y="1528"/>
                  </a:lnTo>
                  <a:lnTo>
                    <a:pt x="82" y="1528"/>
                  </a:lnTo>
                  <a:lnTo>
                    <a:pt x="84" y="1526"/>
                  </a:lnTo>
                  <a:lnTo>
                    <a:pt x="84" y="1526"/>
                  </a:lnTo>
                  <a:lnTo>
                    <a:pt x="86" y="1523"/>
                  </a:lnTo>
                  <a:lnTo>
                    <a:pt x="86" y="1523"/>
                  </a:lnTo>
                  <a:lnTo>
                    <a:pt x="88" y="1522"/>
                  </a:lnTo>
                  <a:lnTo>
                    <a:pt x="89" y="1523"/>
                  </a:lnTo>
                  <a:lnTo>
                    <a:pt x="90" y="1523"/>
                  </a:lnTo>
                  <a:lnTo>
                    <a:pt x="91" y="1523"/>
                  </a:lnTo>
                  <a:lnTo>
                    <a:pt x="92" y="1521"/>
                  </a:lnTo>
                  <a:lnTo>
                    <a:pt x="93" y="1521"/>
                  </a:lnTo>
                  <a:lnTo>
                    <a:pt x="95" y="1520"/>
                  </a:lnTo>
                  <a:lnTo>
                    <a:pt x="96" y="1520"/>
                  </a:lnTo>
                  <a:lnTo>
                    <a:pt x="97" y="1520"/>
                  </a:lnTo>
                  <a:lnTo>
                    <a:pt x="97" y="1520"/>
                  </a:lnTo>
                  <a:lnTo>
                    <a:pt x="99" y="1521"/>
                  </a:lnTo>
                  <a:lnTo>
                    <a:pt x="99" y="1522"/>
                  </a:lnTo>
                  <a:lnTo>
                    <a:pt x="101" y="1524"/>
                  </a:lnTo>
                  <a:lnTo>
                    <a:pt x="101" y="1524"/>
                  </a:lnTo>
                  <a:lnTo>
                    <a:pt x="103" y="1526"/>
                  </a:lnTo>
                  <a:lnTo>
                    <a:pt x="103" y="1526"/>
                  </a:lnTo>
                  <a:lnTo>
                    <a:pt x="104" y="1526"/>
                  </a:lnTo>
                  <a:lnTo>
                    <a:pt x="106" y="1526"/>
                  </a:lnTo>
                  <a:lnTo>
                    <a:pt x="107" y="1526"/>
                  </a:lnTo>
                  <a:lnTo>
                    <a:pt x="108" y="1526"/>
                  </a:lnTo>
                  <a:lnTo>
                    <a:pt x="109" y="1527"/>
                  </a:lnTo>
                  <a:lnTo>
                    <a:pt x="110" y="1527"/>
                  </a:lnTo>
                  <a:lnTo>
                    <a:pt x="112" y="1527"/>
                  </a:lnTo>
                  <a:lnTo>
                    <a:pt x="112" y="1527"/>
                  </a:lnTo>
                  <a:lnTo>
                    <a:pt x="114" y="1526"/>
                  </a:lnTo>
                  <a:lnTo>
                    <a:pt x="114" y="1526"/>
                  </a:lnTo>
                  <a:lnTo>
                    <a:pt x="116" y="1527"/>
                  </a:lnTo>
                  <a:lnTo>
                    <a:pt x="116" y="1527"/>
                  </a:lnTo>
                  <a:lnTo>
                    <a:pt x="118" y="1528"/>
                  </a:lnTo>
                  <a:lnTo>
                    <a:pt x="118" y="1528"/>
                  </a:lnTo>
                  <a:lnTo>
                    <a:pt x="120" y="1526"/>
                  </a:lnTo>
                  <a:lnTo>
                    <a:pt x="120" y="1526"/>
                  </a:lnTo>
                  <a:lnTo>
                    <a:pt x="122" y="1525"/>
                  </a:lnTo>
                  <a:lnTo>
                    <a:pt x="123" y="1525"/>
                  </a:lnTo>
                  <a:lnTo>
                    <a:pt x="124" y="1525"/>
                  </a:lnTo>
                  <a:lnTo>
                    <a:pt x="125" y="1525"/>
                  </a:lnTo>
                  <a:lnTo>
                    <a:pt x="126" y="1526"/>
                  </a:lnTo>
                  <a:lnTo>
                    <a:pt x="127" y="1525"/>
                  </a:lnTo>
                  <a:lnTo>
                    <a:pt x="129" y="1524"/>
                  </a:lnTo>
                  <a:lnTo>
                    <a:pt x="129" y="1523"/>
                  </a:lnTo>
                  <a:lnTo>
                    <a:pt x="131" y="1521"/>
                  </a:lnTo>
                  <a:lnTo>
                    <a:pt x="131" y="1521"/>
                  </a:lnTo>
                  <a:lnTo>
                    <a:pt x="133" y="1520"/>
                  </a:lnTo>
                  <a:lnTo>
                    <a:pt x="133" y="1519"/>
                  </a:lnTo>
                  <a:lnTo>
                    <a:pt x="135" y="1517"/>
                  </a:lnTo>
                  <a:lnTo>
                    <a:pt x="135" y="1517"/>
                  </a:lnTo>
                  <a:lnTo>
                    <a:pt x="137" y="1516"/>
                  </a:lnTo>
                  <a:lnTo>
                    <a:pt x="137" y="1516"/>
                  </a:lnTo>
                  <a:lnTo>
                    <a:pt x="139" y="1517"/>
                  </a:lnTo>
                  <a:lnTo>
                    <a:pt x="139" y="1518"/>
                  </a:lnTo>
                  <a:lnTo>
                    <a:pt x="141" y="1520"/>
                  </a:lnTo>
                  <a:lnTo>
                    <a:pt x="142" y="1520"/>
                  </a:lnTo>
                  <a:lnTo>
                    <a:pt x="143" y="1520"/>
                  </a:lnTo>
                  <a:lnTo>
                    <a:pt x="144" y="1520"/>
                  </a:lnTo>
                  <a:lnTo>
                    <a:pt x="145" y="1519"/>
                  </a:lnTo>
                  <a:lnTo>
                    <a:pt x="146" y="1519"/>
                  </a:lnTo>
                  <a:lnTo>
                    <a:pt x="148" y="1519"/>
                  </a:lnTo>
                  <a:lnTo>
                    <a:pt x="148" y="1519"/>
                  </a:lnTo>
                  <a:lnTo>
                    <a:pt x="150" y="1519"/>
                  </a:lnTo>
                  <a:lnTo>
                    <a:pt x="150" y="1520"/>
                  </a:lnTo>
                  <a:lnTo>
                    <a:pt x="152" y="1521"/>
                  </a:lnTo>
                  <a:lnTo>
                    <a:pt x="152" y="1521"/>
                  </a:lnTo>
                  <a:lnTo>
                    <a:pt x="154" y="1522"/>
                  </a:lnTo>
                  <a:lnTo>
                    <a:pt x="154" y="1522"/>
                  </a:lnTo>
                  <a:lnTo>
                    <a:pt x="156" y="1521"/>
                  </a:lnTo>
                  <a:lnTo>
                    <a:pt x="156" y="1520"/>
                  </a:lnTo>
                  <a:lnTo>
                    <a:pt x="158" y="1519"/>
                  </a:lnTo>
                  <a:lnTo>
                    <a:pt x="159" y="1519"/>
                  </a:lnTo>
                  <a:lnTo>
                    <a:pt x="160" y="1518"/>
                  </a:lnTo>
                  <a:lnTo>
                    <a:pt x="161" y="1518"/>
                  </a:lnTo>
                  <a:lnTo>
                    <a:pt x="162" y="1518"/>
                  </a:lnTo>
                  <a:lnTo>
                    <a:pt x="163" y="1517"/>
                  </a:lnTo>
                  <a:lnTo>
                    <a:pt x="165" y="1515"/>
                  </a:lnTo>
                  <a:lnTo>
                    <a:pt x="166" y="1515"/>
                  </a:lnTo>
                  <a:lnTo>
                    <a:pt x="167" y="1515"/>
                  </a:lnTo>
                  <a:lnTo>
                    <a:pt x="167" y="1516"/>
                  </a:lnTo>
                  <a:lnTo>
                    <a:pt x="169" y="1518"/>
                  </a:lnTo>
                  <a:lnTo>
                    <a:pt x="169" y="1519"/>
                  </a:lnTo>
                  <a:lnTo>
                    <a:pt x="171" y="1519"/>
                  </a:lnTo>
                  <a:lnTo>
                    <a:pt x="171" y="1519"/>
                  </a:lnTo>
                  <a:lnTo>
                    <a:pt x="173" y="1518"/>
                  </a:lnTo>
                  <a:lnTo>
                    <a:pt x="173" y="1517"/>
                  </a:lnTo>
                  <a:lnTo>
                    <a:pt x="175" y="1517"/>
                  </a:lnTo>
                  <a:lnTo>
                    <a:pt x="176" y="1517"/>
                  </a:lnTo>
                  <a:lnTo>
                    <a:pt x="177" y="1517"/>
                  </a:lnTo>
                  <a:lnTo>
                    <a:pt x="178" y="1517"/>
                  </a:lnTo>
                  <a:lnTo>
                    <a:pt x="179" y="1515"/>
                  </a:lnTo>
                  <a:lnTo>
                    <a:pt x="180" y="1514"/>
                  </a:lnTo>
                  <a:lnTo>
                    <a:pt x="182" y="1512"/>
                  </a:lnTo>
                  <a:lnTo>
                    <a:pt x="182" y="1512"/>
                  </a:lnTo>
                  <a:lnTo>
                    <a:pt x="184" y="1513"/>
                  </a:lnTo>
                  <a:lnTo>
                    <a:pt x="184" y="1513"/>
                  </a:lnTo>
                  <a:lnTo>
                    <a:pt x="186" y="1514"/>
                  </a:lnTo>
                  <a:lnTo>
                    <a:pt x="186" y="1514"/>
                  </a:lnTo>
                  <a:lnTo>
                    <a:pt x="188" y="1512"/>
                  </a:lnTo>
                  <a:lnTo>
                    <a:pt x="188" y="1512"/>
                  </a:lnTo>
                  <a:lnTo>
                    <a:pt x="190" y="1509"/>
                  </a:lnTo>
                  <a:lnTo>
                    <a:pt x="190" y="1509"/>
                  </a:lnTo>
                  <a:lnTo>
                    <a:pt x="191" y="1509"/>
                  </a:lnTo>
                  <a:lnTo>
                    <a:pt x="192" y="1509"/>
                  </a:lnTo>
                  <a:lnTo>
                    <a:pt x="194" y="1509"/>
                  </a:lnTo>
                  <a:lnTo>
                    <a:pt x="195" y="1509"/>
                  </a:lnTo>
                  <a:lnTo>
                    <a:pt x="196" y="1509"/>
                  </a:lnTo>
                  <a:lnTo>
                    <a:pt x="197" y="1509"/>
                  </a:lnTo>
                  <a:lnTo>
                    <a:pt x="198" y="1508"/>
                  </a:lnTo>
                  <a:lnTo>
                    <a:pt x="199" y="1508"/>
                  </a:lnTo>
                  <a:lnTo>
                    <a:pt x="201" y="1508"/>
                  </a:lnTo>
                  <a:lnTo>
                    <a:pt x="201" y="1508"/>
                  </a:lnTo>
                  <a:lnTo>
                    <a:pt x="203" y="1509"/>
                  </a:lnTo>
                  <a:lnTo>
                    <a:pt x="203" y="1509"/>
                  </a:lnTo>
                  <a:lnTo>
                    <a:pt x="205" y="1509"/>
                  </a:lnTo>
                  <a:lnTo>
                    <a:pt x="205" y="1509"/>
                  </a:lnTo>
                  <a:lnTo>
                    <a:pt x="207" y="1509"/>
                  </a:lnTo>
                  <a:lnTo>
                    <a:pt x="207" y="1509"/>
                  </a:lnTo>
                  <a:lnTo>
                    <a:pt x="209" y="1509"/>
                  </a:lnTo>
                  <a:lnTo>
                    <a:pt x="209" y="1509"/>
                  </a:lnTo>
                  <a:lnTo>
                    <a:pt x="211" y="1508"/>
                  </a:lnTo>
                  <a:lnTo>
                    <a:pt x="212" y="1508"/>
                  </a:lnTo>
                  <a:lnTo>
                    <a:pt x="213" y="1508"/>
                  </a:lnTo>
                  <a:lnTo>
                    <a:pt x="214" y="1508"/>
                  </a:lnTo>
                  <a:lnTo>
                    <a:pt x="215" y="1509"/>
                  </a:lnTo>
                  <a:lnTo>
                    <a:pt x="216" y="1509"/>
                  </a:lnTo>
                  <a:lnTo>
                    <a:pt x="218" y="1510"/>
                  </a:lnTo>
                  <a:lnTo>
                    <a:pt x="218" y="1510"/>
                  </a:lnTo>
                  <a:lnTo>
                    <a:pt x="220" y="1511"/>
                  </a:lnTo>
                  <a:lnTo>
                    <a:pt x="221" y="1511"/>
                  </a:lnTo>
                  <a:lnTo>
                    <a:pt x="222" y="1511"/>
                  </a:lnTo>
                  <a:lnTo>
                    <a:pt x="222" y="1511"/>
                  </a:lnTo>
                  <a:lnTo>
                    <a:pt x="224" y="1509"/>
                  </a:lnTo>
                  <a:lnTo>
                    <a:pt x="224" y="1509"/>
                  </a:lnTo>
                  <a:lnTo>
                    <a:pt x="226" y="1508"/>
                  </a:lnTo>
                  <a:lnTo>
                    <a:pt x="227" y="1508"/>
                  </a:lnTo>
                  <a:lnTo>
                    <a:pt x="228" y="1508"/>
                  </a:lnTo>
                  <a:lnTo>
                    <a:pt x="229" y="1509"/>
                  </a:lnTo>
                  <a:lnTo>
                    <a:pt x="230" y="1509"/>
                  </a:lnTo>
                  <a:lnTo>
                    <a:pt x="231" y="1509"/>
                  </a:lnTo>
                  <a:lnTo>
                    <a:pt x="232" y="1509"/>
                  </a:lnTo>
                  <a:lnTo>
                    <a:pt x="233" y="1509"/>
                  </a:lnTo>
                  <a:lnTo>
                    <a:pt x="235" y="1507"/>
                  </a:lnTo>
                  <a:lnTo>
                    <a:pt x="235" y="1507"/>
                  </a:lnTo>
                  <a:lnTo>
                    <a:pt x="237" y="1504"/>
                  </a:lnTo>
                  <a:lnTo>
                    <a:pt x="237" y="1504"/>
                  </a:lnTo>
                  <a:lnTo>
                    <a:pt x="239" y="1501"/>
                  </a:lnTo>
                  <a:lnTo>
                    <a:pt x="239" y="1500"/>
                  </a:lnTo>
                  <a:lnTo>
                    <a:pt x="241" y="1499"/>
                  </a:lnTo>
                  <a:lnTo>
                    <a:pt x="241" y="1499"/>
                  </a:lnTo>
                  <a:lnTo>
                    <a:pt x="243" y="1500"/>
                  </a:lnTo>
                  <a:lnTo>
                    <a:pt x="243" y="1500"/>
                  </a:lnTo>
                  <a:lnTo>
                    <a:pt x="245" y="1500"/>
                  </a:lnTo>
                  <a:lnTo>
                    <a:pt x="247" y="1500"/>
                  </a:lnTo>
                  <a:lnTo>
                    <a:pt x="247" y="1500"/>
                  </a:lnTo>
                  <a:lnTo>
                    <a:pt x="248" y="1500"/>
                  </a:lnTo>
                  <a:lnTo>
                    <a:pt x="249" y="1502"/>
                  </a:lnTo>
                  <a:lnTo>
                    <a:pt x="250" y="1502"/>
                  </a:lnTo>
                  <a:lnTo>
                    <a:pt x="252" y="1504"/>
                  </a:lnTo>
                  <a:lnTo>
                    <a:pt x="252" y="1505"/>
                  </a:lnTo>
                  <a:lnTo>
                    <a:pt x="253" y="1505"/>
                  </a:lnTo>
                  <a:lnTo>
                    <a:pt x="254" y="1505"/>
                  </a:lnTo>
                  <a:lnTo>
                    <a:pt x="256" y="1504"/>
                  </a:lnTo>
                  <a:lnTo>
                    <a:pt x="256" y="1504"/>
                  </a:lnTo>
                  <a:lnTo>
                    <a:pt x="258" y="1503"/>
                  </a:lnTo>
                  <a:lnTo>
                    <a:pt x="258" y="1502"/>
                  </a:lnTo>
                  <a:lnTo>
                    <a:pt x="260" y="1502"/>
                  </a:lnTo>
                  <a:lnTo>
                    <a:pt x="260" y="1502"/>
                  </a:lnTo>
                  <a:lnTo>
                    <a:pt x="262" y="1503"/>
                  </a:lnTo>
                  <a:lnTo>
                    <a:pt x="262" y="1503"/>
                  </a:lnTo>
                  <a:lnTo>
                    <a:pt x="264" y="1504"/>
                  </a:lnTo>
                  <a:lnTo>
                    <a:pt x="265" y="1505"/>
                  </a:lnTo>
                  <a:lnTo>
                    <a:pt x="266" y="1506"/>
                  </a:lnTo>
                  <a:lnTo>
                    <a:pt x="267" y="1506"/>
                  </a:lnTo>
                  <a:lnTo>
                    <a:pt x="268" y="1508"/>
                  </a:lnTo>
                  <a:lnTo>
                    <a:pt x="269" y="1508"/>
                  </a:lnTo>
                  <a:lnTo>
                    <a:pt x="271" y="1508"/>
                  </a:lnTo>
                  <a:lnTo>
                    <a:pt x="271" y="1508"/>
                  </a:lnTo>
                  <a:lnTo>
                    <a:pt x="273" y="1508"/>
                  </a:lnTo>
                  <a:lnTo>
                    <a:pt x="273" y="1507"/>
                  </a:lnTo>
                  <a:lnTo>
                    <a:pt x="275" y="1504"/>
                  </a:lnTo>
                  <a:lnTo>
                    <a:pt x="275" y="1504"/>
                  </a:lnTo>
                  <a:lnTo>
                    <a:pt x="277" y="1502"/>
                  </a:lnTo>
                  <a:lnTo>
                    <a:pt x="278" y="1502"/>
                  </a:lnTo>
                  <a:lnTo>
                    <a:pt x="279" y="1503"/>
                  </a:lnTo>
                  <a:lnTo>
                    <a:pt x="279" y="1503"/>
                  </a:lnTo>
                  <a:lnTo>
                    <a:pt x="281" y="1505"/>
                  </a:lnTo>
                  <a:lnTo>
                    <a:pt x="282" y="1505"/>
                  </a:lnTo>
                  <a:lnTo>
                    <a:pt x="283" y="1504"/>
                  </a:lnTo>
                  <a:lnTo>
                    <a:pt x="284" y="1504"/>
                  </a:lnTo>
                  <a:lnTo>
                    <a:pt x="285" y="1502"/>
                  </a:lnTo>
                  <a:lnTo>
                    <a:pt x="286" y="1502"/>
                  </a:lnTo>
                  <a:lnTo>
                    <a:pt x="288" y="1503"/>
                  </a:lnTo>
                  <a:lnTo>
                    <a:pt x="288" y="1504"/>
                  </a:lnTo>
                  <a:lnTo>
                    <a:pt x="290" y="1508"/>
                  </a:lnTo>
                  <a:lnTo>
                    <a:pt x="290" y="1509"/>
                  </a:lnTo>
                  <a:lnTo>
                    <a:pt x="292" y="1514"/>
                  </a:lnTo>
                  <a:lnTo>
                    <a:pt x="292" y="1514"/>
                  </a:lnTo>
                  <a:lnTo>
                    <a:pt x="294" y="1516"/>
                  </a:lnTo>
                  <a:lnTo>
                    <a:pt x="294" y="1517"/>
                  </a:lnTo>
                  <a:lnTo>
                    <a:pt x="296" y="1517"/>
                  </a:lnTo>
                  <a:lnTo>
                    <a:pt x="296" y="1517"/>
                  </a:lnTo>
                  <a:lnTo>
                    <a:pt x="298" y="1518"/>
                  </a:lnTo>
                  <a:lnTo>
                    <a:pt x="299" y="1518"/>
                  </a:lnTo>
                  <a:lnTo>
                    <a:pt x="300" y="1520"/>
                  </a:lnTo>
                  <a:lnTo>
                    <a:pt x="301" y="1521"/>
                  </a:lnTo>
                  <a:lnTo>
                    <a:pt x="302" y="1522"/>
                  </a:lnTo>
                  <a:lnTo>
                    <a:pt x="303" y="1522"/>
                  </a:lnTo>
                  <a:lnTo>
                    <a:pt x="305" y="1522"/>
                  </a:lnTo>
                  <a:lnTo>
                    <a:pt x="305" y="1522"/>
                  </a:lnTo>
                  <a:lnTo>
                    <a:pt x="306" y="1521"/>
                  </a:lnTo>
                  <a:lnTo>
                    <a:pt x="307" y="1522"/>
                  </a:lnTo>
                  <a:lnTo>
                    <a:pt x="309" y="1523"/>
                  </a:lnTo>
                  <a:lnTo>
                    <a:pt x="309" y="1524"/>
                  </a:lnTo>
                  <a:lnTo>
                    <a:pt x="311" y="1526"/>
                  </a:lnTo>
                  <a:lnTo>
                    <a:pt x="311" y="1526"/>
                  </a:lnTo>
                  <a:lnTo>
                    <a:pt x="313" y="1527"/>
                  </a:lnTo>
                  <a:lnTo>
                    <a:pt x="313" y="1527"/>
                  </a:lnTo>
                  <a:lnTo>
                    <a:pt x="315" y="1526"/>
                  </a:lnTo>
                  <a:lnTo>
                    <a:pt x="316" y="1526"/>
                  </a:lnTo>
                  <a:lnTo>
                    <a:pt x="317" y="1526"/>
                  </a:lnTo>
                  <a:lnTo>
                    <a:pt x="318" y="1526"/>
                  </a:lnTo>
                  <a:lnTo>
                    <a:pt x="319" y="1527"/>
                  </a:lnTo>
                  <a:lnTo>
                    <a:pt x="320" y="1527"/>
                  </a:lnTo>
                  <a:lnTo>
                    <a:pt x="321" y="1527"/>
                  </a:lnTo>
                  <a:lnTo>
                    <a:pt x="322" y="1526"/>
                  </a:lnTo>
                  <a:lnTo>
                    <a:pt x="324" y="1524"/>
                  </a:lnTo>
                  <a:lnTo>
                    <a:pt x="324" y="1523"/>
                  </a:lnTo>
                  <a:lnTo>
                    <a:pt x="326" y="1523"/>
                  </a:lnTo>
                  <a:lnTo>
                    <a:pt x="326" y="1523"/>
                  </a:lnTo>
                  <a:lnTo>
                    <a:pt x="328" y="1524"/>
                  </a:lnTo>
                  <a:lnTo>
                    <a:pt x="328" y="1524"/>
                  </a:lnTo>
                  <a:lnTo>
                    <a:pt x="330" y="1526"/>
                  </a:lnTo>
                  <a:lnTo>
                    <a:pt x="331" y="1526"/>
                  </a:lnTo>
                  <a:lnTo>
                    <a:pt x="332" y="1526"/>
                  </a:lnTo>
                  <a:lnTo>
                    <a:pt x="332" y="1525"/>
                  </a:lnTo>
                  <a:lnTo>
                    <a:pt x="334" y="1525"/>
                  </a:lnTo>
                  <a:lnTo>
                    <a:pt x="335" y="1525"/>
                  </a:lnTo>
                  <a:lnTo>
                    <a:pt x="336" y="1526"/>
                  </a:lnTo>
                  <a:lnTo>
                    <a:pt x="337" y="1526"/>
                  </a:lnTo>
                  <a:lnTo>
                    <a:pt x="338" y="1526"/>
                  </a:lnTo>
                  <a:lnTo>
                    <a:pt x="339" y="1526"/>
                  </a:lnTo>
                  <a:lnTo>
                    <a:pt x="341" y="1525"/>
                  </a:lnTo>
                  <a:lnTo>
                    <a:pt x="341" y="1524"/>
                  </a:lnTo>
                  <a:lnTo>
                    <a:pt x="343" y="1523"/>
                  </a:lnTo>
                  <a:lnTo>
                    <a:pt x="343" y="1523"/>
                  </a:lnTo>
                  <a:lnTo>
                    <a:pt x="345" y="1524"/>
                  </a:lnTo>
                  <a:lnTo>
                    <a:pt x="345" y="1524"/>
                  </a:lnTo>
                  <a:lnTo>
                    <a:pt x="347" y="1527"/>
                  </a:lnTo>
                  <a:lnTo>
                    <a:pt x="348" y="1527"/>
                  </a:lnTo>
                  <a:lnTo>
                    <a:pt x="349" y="1527"/>
                  </a:lnTo>
                  <a:lnTo>
                    <a:pt x="349" y="1526"/>
                  </a:lnTo>
                  <a:lnTo>
                    <a:pt x="351" y="1524"/>
                  </a:lnTo>
                  <a:lnTo>
                    <a:pt x="352" y="1524"/>
                  </a:lnTo>
                  <a:lnTo>
                    <a:pt x="353" y="1524"/>
                  </a:lnTo>
                  <a:lnTo>
                    <a:pt x="354" y="1525"/>
                  </a:lnTo>
                  <a:lnTo>
                    <a:pt x="355" y="1526"/>
                  </a:lnTo>
                  <a:lnTo>
                    <a:pt x="356" y="1527"/>
                  </a:lnTo>
                  <a:lnTo>
                    <a:pt x="357" y="1527"/>
                  </a:lnTo>
                  <a:lnTo>
                    <a:pt x="358" y="1527"/>
                  </a:lnTo>
                  <a:lnTo>
                    <a:pt x="360" y="1526"/>
                  </a:lnTo>
                  <a:lnTo>
                    <a:pt x="360" y="1525"/>
                  </a:lnTo>
                  <a:lnTo>
                    <a:pt x="362" y="1523"/>
                  </a:lnTo>
                  <a:lnTo>
                    <a:pt x="362" y="1523"/>
                  </a:lnTo>
                  <a:lnTo>
                    <a:pt x="364" y="1522"/>
                  </a:lnTo>
                  <a:lnTo>
                    <a:pt x="364" y="1522"/>
                  </a:lnTo>
                  <a:lnTo>
                    <a:pt x="366" y="1524"/>
                  </a:lnTo>
                  <a:lnTo>
                    <a:pt x="366" y="1524"/>
                  </a:lnTo>
                  <a:lnTo>
                    <a:pt x="368" y="1526"/>
                  </a:lnTo>
                  <a:lnTo>
                    <a:pt x="369" y="1527"/>
                  </a:lnTo>
                  <a:lnTo>
                    <a:pt x="370" y="1528"/>
                  </a:lnTo>
                  <a:lnTo>
                    <a:pt x="371" y="1528"/>
                  </a:lnTo>
                  <a:lnTo>
                    <a:pt x="372" y="1527"/>
                  </a:lnTo>
                  <a:lnTo>
                    <a:pt x="373" y="1527"/>
                  </a:lnTo>
                  <a:lnTo>
                    <a:pt x="375" y="1526"/>
                  </a:lnTo>
                  <a:lnTo>
                    <a:pt x="375" y="1526"/>
                  </a:lnTo>
                  <a:lnTo>
                    <a:pt x="377" y="1525"/>
                  </a:lnTo>
                  <a:lnTo>
                    <a:pt x="377" y="1525"/>
                  </a:lnTo>
                  <a:lnTo>
                    <a:pt x="379" y="1525"/>
                  </a:lnTo>
                  <a:lnTo>
                    <a:pt x="379" y="1525"/>
                  </a:lnTo>
                  <a:lnTo>
                    <a:pt x="381" y="1524"/>
                  </a:lnTo>
                  <a:lnTo>
                    <a:pt x="381" y="1524"/>
                  </a:lnTo>
                  <a:lnTo>
                    <a:pt x="383" y="1521"/>
                  </a:lnTo>
                  <a:lnTo>
                    <a:pt x="383" y="1520"/>
                  </a:lnTo>
                  <a:lnTo>
                    <a:pt x="385" y="1517"/>
                  </a:lnTo>
                  <a:lnTo>
                    <a:pt x="385" y="1517"/>
                  </a:lnTo>
                  <a:lnTo>
                    <a:pt x="387" y="1516"/>
                  </a:lnTo>
                  <a:lnTo>
                    <a:pt x="388" y="1516"/>
                  </a:lnTo>
                  <a:lnTo>
                    <a:pt x="389" y="1518"/>
                  </a:lnTo>
                  <a:lnTo>
                    <a:pt x="390" y="1518"/>
                  </a:lnTo>
                  <a:lnTo>
                    <a:pt x="391" y="1519"/>
                  </a:lnTo>
                  <a:lnTo>
                    <a:pt x="392" y="1519"/>
                  </a:lnTo>
                  <a:lnTo>
                    <a:pt x="394" y="1518"/>
                  </a:lnTo>
                  <a:lnTo>
                    <a:pt x="394" y="1518"/>
                  </a:lnTo>
                  <a:lnTo>
                    <a:pt x="396" y="1516"/>
                  </a:lnTo>
                  <a:lnTo>
                    <a:pt x="396" y="1516"/>
                  </a:lnTo>
                  <a:lnTo>
                    <a:pt x="398" y="1516"/>
                  </a:lnTo>
                  <a:lnTo>
                    <a:pt x="398" y="1515"/>
                  </a:lnTo>
                  <a:lnTo>
                    <a:pt x="400" y="1514"/>
                  </a:lnTo>
                  <a:lnTo>
                    <a:pt x="400" y="1514"/>
                  </a:lnTo>
                  <a:lnTo>
                    <a:pt x="402" y="1511"/>
                  </a:lnTo>
                  <a:lnTo>
                    <a:pt x="402" y="1511"/>
                  </a:lnTo>
                  <a:lnTo>
                    <a:pt x="404" y="1510"/>
                  </a:lnTo>
                  <a:lnTo>
                    <a:pt x="405" y="1510"/>
                  </a:lnTo>
                  <a:lnTo>
                    <a:pt x="406" y="1510"/>
                  </a:lnTo>
                  <a:lnTo>
                    <a:pt x="407" y="1511"/>
                  </a:lnTo>
                  <a:lnTo>
                    <a:pt x="408" y="1511"/>
                  </a:lnTo>
                  <a:lnTo>
                    <a:pt x="409" y="1511"/>
                  </a:lnTo>
                  <a:lnTo>
                    <a:pt x="410" y="1512"/>
                  </a:lnTo>
                  <a:lnTo>
                    <a:pt x="411" y="1511"/>
                  </a:lnTo>
                  <a:lnTo>
                    <a:pt x="413" y="1511"/>
                  </a:lnTo>
                  <a:lnTo>
                    <a:pt x="414" y="1511"/>
                  </a:lnTo>
                  <a:lnTo>
                    <a:pt x="415" y="1511"/>
                  </a:lnTo>
                  <a:lnTo>
                    <a:pt x="415" y="1511"/>
                  </a:lnTo>
                  <a:lnTo>
                    <a:pt x="417" y="1512"/>
                  </a:lnTo>
                  <a:lnTo>
                    <a:pt x="417" y="1513"/>
                  </a:lnTo>
                  <a:lnTo>
                    <a:pt x="419" y="1515"/>
                  </a:lnTo>
                  <a:lnTo>
                    <a:pt x="419" y="1515"/>
                  </a:lnTo>
                  <a:lnTo>
                    <a:pt x="421" y="1516"/>
                  </a:lnTo>
                  <a:lnTo>
                    <a:pt x="422" y="1516"/>
                  </a:lnTo>
                  <a:lnTo>
                    <a:pt x="423" y="1517"/>
                  </a:lnTo>
                  <a:lnTo>
                    <a:pt x="424" y="1517"/>
                  </a:lnTo>
                  <a:lnTo>
                    <a:pt x="425" y="1517"/>
                  </a:lnTo>
                  <a:lnTo>
                    <a:pt x="426" y="1517"/>
                  </a:lnTo>
                  <a:lnTo>
                    <a:pt x="428" y="1516"/>
                  </a:lnTo>
                  <a:lnTo>
                    <a:pt x="428" y="1516"/>
                  </a:lnTo>
                  <a:lnTo>
                    <a:pt x="430" y="1514"/>
                  </a:lnTo>
                  <a:lnTo>
                    <a:pt x="430" y="1513"/>
                  </a:lnTo>
                  <a:lnTo>
                    <a:pt x="432" y="1512"/>
                  </a:lnTo>
                  <a:lnTo>
                    <a:pt x="432" y="1512"/>
                  </a:lnTo>
                  <a:lnTo>
                    <a:pt x="434" y="1514"/>
                  </a:lnTo>
                  <a:lnTo>
                    <a:pt x="434" y="1515"/>
                  </a:lnTo>
                  <a:lnTo>
                    <a:pt x="436" y="1519"/>
                  </a:lnTo>
                  <a:lnTo>
                    <a:pt x="436" y="1519"/>
                  </a:lnTo>
                  <a:lnTo>
                    <a:pt x="438" y="1521"/>
                  </a:lnTo>
                  <a:lnTo>
                    <a:pt x="438" y="1522"/>
                  </a:lnTo>
                  <a:lnTo>
                    <a:pt x="440" y="1524"/>
                  </a:lnTo>
                  <a:lnTo>
                    <a:pt x="441" y="1524"/>
                  </a:lnTo>
                  <a:lnTo>
                    <a:pt x="442" y="1526"/>
                  </a:lnTo>
                  <a:lnTo>
                    <a:pt x="443" y="1526"/>
                  </a:lnTo>
                  <a:lnTo>
                    <a:pt x="445" y="1526"/>
                  </a:lnTo>
                  <a:lnTo>
                    <a:pt x="445" y="1525"/>
                  </a:lnTo>
                  <a:lnTo>
                    <a:pt x="447" y="1523"/>
                  </a:lnTo>
                  <a:lnTo>
                    <a:pt x="447" y="1522"/>
                  </a:lnTo>
                  <a:lnTo>
                    <a:pt x="449" y="1520"/>
                  </a:lnTo>
                  <a:lnTo>
                    <a:pt x="449" y="1520"/>
                  </a:lnTo>
                  <a:lnTo>
                    <a:pt x="451" y="1521"/>
                  </a:lnTo>
                  <a:lnTo>
                    <a:pt x="451" y="1521"/>
                  </a:lnTo>
                  <a:lnTo>
                    <a:pt x="453" y="1523"/>
                  </a:lnTo>
                  <a:lnTo>
                    <a:pt x="453" y="1523"/>
                  </a:lnTo>
                  <a:lnTo>
                    <a:pt x="454" y="1523"/>
                  </a:lnTo>
                  <a:lnTo>
                    <a:pt x="455" y="1523"/>
                  </a:lnTo>
                  <a:lnTo>
                    <a:pt x="457" y="1522"/>
                  </a:lnTo>
                  <a:lnTo>
                    <a:pt x="458" y="1521"/>
                  </a:lnTo>
                  <a:lnTo>
                    <a:pt x="459" y="1520"/>
                  </a:lnTo>
                  <a:lnTo>
                    <a:pt x="460" y="1520"/>
                  </a:lnTo>
                  <a:lnTo>
                    <a:pt x="461" y="1522"/>
                  </a:lnTo>
                  <a:lnTo>
                    <a:pt x="462" y="1522"/>
                  </a:lnTo>
                  <a:lnTo>
                    <a:pt x="464" y="1525"/>
                  </a:lnTo>
                  <a:lnTo>
                    <a:pt x="464" y="1525"/>
                  </a:lnTo>
                  <a:lnTo>
                    <a:pt x="465" y="1526"/>
                  </a:lnTo>
                  <a:lnTo>
                    <a:pt x="466" y="1526"/>
                  </a:lnTo>
                  <a:lnTo>
                    <a:pt x="468" y="1524"/>
                  </a:lnTo>
                  <a:lnTo>
                    <a:pt x="468" y="1524"/>
                  </a:lnTo>
                  <a:lnTo>
                    <a:pt x="470" y="1522"/>
                  </a:lnTo>
                  <a:lnTo>
                    <a:pt x="470" y="1522"/>
                  </a:lnTo>
                  <a:lnTo>
                    <a:pt x="471" y="1522"/>
                  </a:lnTo>
                  <a:lnTo>
                    <a:pt x="472" y="1522"/>
                  </a:lnTo>
                  <a:lnTo>
                    <a:pt x="474" y="1524"/>
                  </a:lnTo>
                  <a:lnTo>
                    <a:pt x="475" y="1524"/>
                  </a:lnTo>
                  <a:lnTo>
                    <a:pt x="476" y="1524"/>
                  </a:lnTo>
                  <a:lnTo>
                    <a:pt x="477" y="1524"/>
                  </a:lnTo>
                  <a:lnTo>
                    <a:pt x="478" y="1523"/>
                  </a:lnTo>
                  <a:lnTo>
                    <a:pt x="479" y="1522"/>
                  </a:lnTo>
                  <a:lnTo>
                    <a:pt x="481" y="1520"/>
                  </a:lnTo>
                  <a:lnTo>
                    <a:pt x="481" y="1520"/>
                  </a:lnTo>
                  <a:lnTo>
                    <a:pt x="483" y="1521"/>
                  </a:lnTo>
                  <a:lnTo>
                    <a:pt x="483" y="1521"/>
                  </a:lnTo>
                  <a:lnTo>
                    <a:pt x="485" y="1524"/>
                  </a:lnTo>
                  <a:lnTo>
                    <a:pt x="486" y="1524"/>
                  </a:lnTo>
                  <a:lnTo>
                    <a:pt x="487" y="1523"/>
                  </a:lnTo>
                  <a:lnTo>
                    <a:pt x="487" y="1522"/>
                  </a:lnTo>
                  <a:lnTo>
                    <a:pt x="489" y="1519"/>
                  </a:lnTo>
                  <a:lnTo>
                    <a:pt x="489" y="1518"/>
                  </a:lnTo>
                  <a:lnTo>
                    <a:pt x="490" y="1517"/>
                  </a:lnTo>
                  <a:lnTo>
                    <a:pt x="492" y="1518"/>
                  </a:lnTo>
                  <a:lnTo>
                    <a:pt x="493" y="1523"/>
                  </a:lnTo>
                  <a:lnTo>
                    <a:pt x="494" y="1524"/>
                  </a:lnTo>
                  <a:lnTo>
                    <a:pt x="495" y="1526"/>
                  </a:lnTo>
                  <a:lnTo>
                    <a:pt x="496" y="1525"/>
                  </a:lnTo>
                  <a:lnTo>
                    <a:pt x="498" y="1523"/>
                  </a:lnTo>
                  <a:lnTo>
                    <a:pt x="498" y="1522"/>
                  </a:lnTo>
                  <a:lnTo>
                    <a:pt x="500" y="1521"/>
                  </a:lnTo>
                  <a:lnTo>
                    <a:pt x="500" y="1521"/>
                  </a:lnTo>
                  <a:lnTo>
                    <a:pt x="502" y="1522"/>
                  </a:lnTo>
                  <a:lnTo>
                    <a:pt x="502" y="1522"/>
                  </a:lnTo>
                  <a:lnTo>
                    <a:pt x="504" y="1521"/>
                  </a:lnTo>
                  <a:lnTo>
                    <a:pt x="504" y="1521"/>
                  </a:lnTo>
                  <a:lnTo>
                    <a:pt x="506" y="1520"/>
                  </a:lnTo>
                  <a:lnTo>
                    <a:pt x="506" y="1520"/>
                  </a:lnTo>
                  <a:lnTo>
                    <a:pt x="508" y="1521"/>
                  </a:lnTo>
                  <a:lnTo>
                    <a:pt x="508" y="1522"/>
                  </a:lnTo>
                  <a:lnTo>
                    <a:pt x="510" y="1523"/>
                  </a:lnTo>
                  <a:lnTo>
                    <a:pt x="511" y="1523"/>
                  </a:lnTo>
                  <a:lnTo>
                    <a:pt x="512" y="1523"/>
                  </a:lnTo>
                  <a:lnTo>
                    <a:pt x="514" y="1522"/>
                  </a:lnTo>
                  <a:lnTo>
                    <a:pt x="514" y="1523"/>
                  </a:lnTo>
                  <a:lnTo>
                    <a:pt x="515" y="1523"/>
                  </a:lnTo>
                  <a:lnTo>
                    <a:pt x="517" y="1525"/>
                  </a:lnTo>
                  <a:lnTo>
                    <a:pt x="518" y="1525"/>
                  </a:lnTo>
                  <a:lnTo>
                    <a:pt x="519" y="1525"/>
                  </a:lnTo>
                  <a:lnTo>
                    <a:pt x="519" y="1524"/>
                  </a:lnTo>
                  <a:lnTo>
                    <a:pt x="521" y="1522"/>
                  </a:lnTo>
                  <a:lnTo>
                    <a:pt x="522" y="1522"/>
                  </a:lnTo>
                  <a:lnTo>
                    <a:pt x="523" y="1522"/>
                  </a:lnTo>
                  <a:lnTo>
                    <a:pt x="523" y="1523"/>
                  </a:lnTo>
                  <a:lnTo>
                    <a:pt x="525" y="1525"/>
                  </a:lnTo>
                  <a:lnTo>
                    <a:pt x="525" y="1526"/>
                  </a:lnTo>
                  <a:lnTo>
                    <a:pt x="527" y="1526"/>
                  </a:lnTo>
                  <a:lnTo>
                    <a:pt x="528" y="1526"/>
                  </a:lnTo>
                  <a:lnTo>
                    <a:pt x="529" y="1523"/>
                  </a:lnTo>
                  <a:lnTo>
                    <a:pt x="530" y="1523"/>
                  </a:lnTo>
                  <a:lnTo>
                    <a:pt x="531" y="1520"/>
                  </a:lnTo>
                  <a:lnTo>
                    <a:pt x="532" y="1520"/>
                  </a:lnTo>
                  <a:lnTo>
                    <a:pt x="534" y="1519"/>
                  </a:lnTo>
                  <a:lnTo>
                    <a:pt x="534" y="1519"/>
                  </a:lnTo>
                  <a:lnTo>
                    <a:pt x="536" y="1520"/>
                  </a:lnTo>
                  <a:lnTo>
                    <a:pt x="536" y="1521"/>
                  </a:lnTo>
                  <a:lnTo>
                    <a:pt x="538" y="1523"/>
                  </a:lnTo>
                  <a:lnTo>
                    <a:pt x="538" y="1523"/>
                  </a:lnTo>
                  <a:lnTo>
                    <a:pt x="540" y="1524"/>
                  </a:lnTo>
                  <a:lnTo>
                    <a:pt x="540" y="1524"/>
                  </a:lnTo>
                  <a:lnTo>
                    <a:pt x="542" y="1523"/>
                  </a:lnTo>
                  <a:lnTo>
                    <a:pt x="542" y="1522"/>
                  </a:lnTo>
                  <a:lnTo>
                    <a:pt x="544" y="1522"/>
                  </a:lnTo>
                  <a:lnTo>
                    <a:pt x="545" y="1522"/>
                  </a:lnTo>
                  <a:lnTo>
                    <a:pt x="546" y="1523"/>
                  </a:lnTo>
                  <a:lnTo>
                    <a:pt x="547" y="1523"/>
                  </a:lnTo>
                  <a:lnTo>
                    <a:pt x="548" y="1522"/>
                  </a:lnTo>
                  <a:lnTo>
                    <a:pt x="549" y="1521"/>
                  </a:lnTo>
                  <a:lnTo>
                    <a:pt x="551" y="1519"/>
                  </a:lnTo>
                  <a:lnTo>
                    <a:pt x="552" y="1518"/>
                  </a:lnTo>
                  <a:lnTo>
                    <a:pt x="553" y="1519"/>
                  </a:lnTo>
                  <a:lnTo>
                    <a:pt x="553" y="1519"/>
                  </a:lnTo>
                  <a:lnTo>
                    <a:pt x="555" y="1522"/>
                  </a:lnTo>
                  <a:lnTo>
                    <a:pt x="555" y="1522"/>
                  </a:lnTo>
                  <a:lnTo>
                    <a:pt x="557" y="1524"/>
                  </a:lnTo>
                  <a:lnTo>
                    <a:pt x="557" y="1524"/>
                  </a:lnTo>
                  <a:lnTo>
                    <a:pt x="559" y="1523"/>
                  </a:lnTo>
                  <a:lnTo>
                    <a:pt x="560" y="1522"/>
                  </a:lnTo>
                  <a:lnTo>
                    <a:pt x="561" y="1523"/>
                  </a:lnTo>
                  <a:lnTo>
                    <a:pt x="561" y="1523"/>
                  </a:lnTo>
                  <a:lnTo>
                    <a:pt x="563" y="1525"/>
                  </a:lnTo>
                  <a:lnTo>
                    <a:pt x="564" y="1525"/>
                  </a:lnTo>
                  <a:lnTo>
                    <a:pt x="565" y="1526"/>
                  </a:lnTo>
                  <a:lnTo>
                    <a:pt x="566" y="1526"/>
                  </a:lnTo>
                  <a:lnTo>
                    <a:pt x="568" y="1526"/>
                  </a:lnTo>
                  <a:lnTo>
                    <a:pt x="568" y="1526"/>
                  </a:lnTo>
                  <a:lnTo>
                    <a:pt x="570" y="1526"/>
                  </a:lnTo>
                  <a:lnTo>
                    <a:pt x="570" y="1526"/>
                  </a:lnTo>
                  <a:lnTo>
                    <a:pt x="572" y="1528"/>
                  </a:lnTo>
                  <a:lnTo>
                    <a:pt x="572" y="1528"/>
                  </a:lnTo>
                  <a:lnTo>
                    <a:pt x="574" y="1528"/>
                  </a:lnTo>
                  <a:lnTo>
                    <a:pt x="575" y="1529"/>
                  </a:lnTo>
                  <a:lnTo>
                    <a:pt x="576" y="1528"/>
                  </a:lnTo>
                  <a:lnTo>
                    <a:pt x="576" y="1528"/>
                  </a:lnTo>
                  <a:lnTo>
                    <a:pt x="578" y="1529"/>
                  </a:lnTo>
                  <a:lnTo>
                    <a:pt x="578" y="1529"/>
                  </a:lnTo>
                  <a:lnTo>
                    <a:pt x="580" y="1530"/>
                  </a:lnTo>
                  <a:lnTo>
                    <a:pt x="581" y="1530"/>
                  </a:lnTo>
                  <a:lnTo>
                    <a:pt x="582" y="1531"/>
                  </a:lnTo>
                  <a:lnTo>
                    <a:pt x="583" y="1530"/>
                  </a:lnTo>
                  <a:lnTo>
                    <a:pt x="584" y="1528"/>
                  </a:lnTo>
                  <a:lnTo>
                    <a:pt x="585" y="1528"/>
                  </a:lnTo>
                  <a:lnTo>
                    <a:pt x="587" y="1525"/>
                  </a:lnTo>
                  <a:lnTo>
                    <a:pt x="587" y="1524"/>
                  </a:lnTo>
                  <a:lnTo>
                    <a:pt x="589" y="1523"/>
                  </a:lnTo>
                  <a:lnTo>
                    <a:pt x="590" y="1523"/>
                  </a:lnTo>
                  <a:lnTo>
                    <a:pt x="591" y="1523"/>
                  </a:lnTo>
                  <a:lnTo>
                    <a:pt x="591" y="1523"/>
                  </a:lnTo>
                  <a:lnTo>
                    <a:pt x="593" y="1524"/>
                  </a:lnTo>
                  <a:lnTo>
                    <a:pt x="593" y="1524"/>
                  </a:lnTo>
                  <a:lnTo>
                    <a:pt x="595" y="1525"/>
                  </a:lnTo>
                  <a:lnTo>
                    <a:pt x="595" y="1525"/>
                  </a:lnTo>
                  <a:lnTo>
                    <a:pt x="597" y="1526"/>
                  </a:lnTo>
                  <a:lnTo>
                    <a:pt x="598" y="1526"/>
                  </a:lnTo>
                  <a:lnTo>
                    <a:pt x="599" y="1524"/>
                  </a:lnTo>
                  <a:lnTo>
                    <a:pt x="600" y="1523"/>
                  </a:lnTo>
                  <a:lnTo>
                    <a:pt x="601" y="1520"/>
                  </a:lnTo>
                  <a:lnTo>
                    <a:pt x="602" y="1519"/>
                  </a:lnTo>
                  <a:lnTo>
                    <a:pt x="603" y="1518"/>
                  </a:lnTo>
                  <a:lnTo>
                    <a:pt x="604" y="1519"/>
                  </a:lnTo>
                  <a:lnTo>
                    <a:pt x="606" y="1520"/>
                  </a:lnTo>
                  <a:lnTo>
                    <a:pt x="606" y="1521"/>
                  </a:lnTo>
                  <a:lnTo>
                    <a:pt x="607" y="1521"/>
                  </a:lnTo>
                  <a:lnTo>
                    <a:pt x="608" y="1520"/>
                  </a:lnTo>
                  <a:lnTo>
                    <a:pt x="610" y="1519"/>
                  </a:lnTo>
                  <a:lnTo>
                    <a:pt x="611" y="1519"/>
                  </a:lnTo>
                  <a:lnTo>
                    <a:pt x="612" y="1519"/>
                  </a:lnTo>
                  <a:lnTo>
                    <a:pt x="612" y="1520"/>
                  </a:lnTo>
                  <a:lnTo>
                    <a:pt x="614" y="1523"/>
                  </a:lnTo>
                  <a:lnTo>
                    <a:pt x="615" y="1523"/>
                  </a:lnTo>
                  <a:lnTo>
                    <a:pt x="616" y="1524"/>
                  </a:lnTo>
                  <a:lnTo>
                    <a:pt x="617" y="1524"/>
                  </a:lnTo>
                  <a:lnTo>
                    <a:pt x="618" y="1520"/>
                  </a:lnTo>
                  <a:lnTo>
                    <a:pt x="619" y="1519"/>
                  </a:lnTo>
                  <a:lnTo>
                    <a:pt x="621" y="1515"/>
                  </a:lnTo>
                  <a:lnTo>
                    <a:pt x="621" y="1515"/>
                  </a:lnTo>
                  <a:lnTo>
                    <a:pt x="622" y="1514"/>
                  </a:lnTo>
                  <a:lnTo>
                    <a:pt x="623" y="1515"/>
                  </a:lnTo>
                  <a:lnTo>
                    <a:pt x="625" y="1517"/>
                  </a:lnTo>
                  <a:lnTo>
                    <a:pt x="625" y="1517"/>
                  </a:lnTo>
                  <a:lnTo>
                    <a:pt x="627" y="1519"/>
                  </a:lnTo>
                  <a:lnTo>
                    <a:pt x="627" y="1519"/>
                  </a:lnTo>
                  <a:lnTo>
                    <a:pt x="629" y="1520"/>
                  </a:lnTo>
                  <a:lnTo>
                    <a:pt x="629" y="1520"/>
                  </a:lnTo>
                  <a:lnTo>
                    <a:pt x="631" y="1520"/>
                  </a:lnTo>
                  <a:lnTo>
                    <a:pt x="631" y="1520"/>
                  </a:lnTo>
                  <a:lnTo>
                    <a:pt x="633" y="1519"/>
                  </a:lnTo>
                  <a:lnTo>
                    <a:pt x="634" y="1519"/>
                  </a:lnTo>
                  <a:lnTo>
                    <a:pt x="635" y="1517"/>
                  </a:lnTo>
                  <a:lnTo>
                    <a:pt x="636" y="1517"/>
                  </a:lnTo>
                  <a:lnTo>
                    <a:pt x="637" y="1516"/>
                  </a:lnTo>
                  <a:lnTo>
                    <a:pt x="638" y="1516"/>
                  </a:lnTo>
                  <a:lnTo>
                    <a:pt x="640" y="1517"/>
                  </a:lnTo>
                  <a:lnTo>
                    <a:pt x="641" y="1517"/>
                  </a:lnTo>
                  <a:lnTo>
                    <a:pt x="642" y="1517"/>
                  </a:lnTo>
                  <a:lnTo>
                    <a:pt x="642" y="1517"/>
                  </a:lnTo>
                  <a:lnTo>
                    <a:pt x="644" y="1515"/>
                  </a:lnTo>
                  <a:lnTo>
                    <a:pt x="644" y="1515"/>
                  </a:lnTo>
                  <a:lnTo>
                    <a:pt x="645" y="1515"/>
                  </a:lnTo>
                  <a:lnTo>
                    <a:pt x="646" y="1515"/>
                  </a:lnTo>
                  <a:lnTo>
                    <a:pt x="648" y="1516"/>
                  </a:lnTo>
                  <a:lnTo>
                    <a:pt x="649" y="1516"/>
                  </a:lnTo>
                  <a:lnTo>
                    <a:pt x="650" y="1515"/>
                  </a:lnTo>
                  <a:lnTo>
                    <a:pt x="651" y="1515"/>
                  </a:lnTo>
                  <a:lnTo>
                    <a:pt x="652" y="1514"/>
                  </a:lnTo>
                  <a:lnTo>
                    <a:pt x="653" y="1514"/>
                  </a:lnTo>
                  <a:lnTo>
                    <a:pt x="654" y="1515"/>
                  </a:lnTo>
                  <a:lnTo>
                    <a:pt x="655" y="1515"/>
                  </a:lnTo>
                  <a:lnTo>
                    <a:pt x="657" y="1517"/>
                  </a:lnTo>
                  <a:lnTo>
                    <a:pt x="657" y="1517"/>
                  </a:lnTo>
                  <a:lnTo>
                    <a:pt x="659" y="1516"/>
                  </a:lnTo>
                  <a:lnTo>
                    <a:pt x="659" y="1515"/>
                  </a:lnTo>
                  <a:lnTo>
                    <a:pt x="661" y="1513"/>
                  </a:lnTo>
                  <a:lnTo>
                    <a:pt x="661" y="1512"/>
                  </a:lnTo>
                  <a:lnTo>
                    <a:pt x="662" y="1512"/>
                  </a:lnTo>
                  <a:lnTo>
                    <a:pt x="664" y="1512"/>
                  </a:lnTo>
                  <a:lnTo>
                    <a:pt x="665" y="1512"/>
                  </a:lnTo>
                  <a:lnTo>
                    <a:pt x="665" y="1511"/>
                  </a:lnTo>
                  <a:lnTo>
                    <a:pt x="667" y="1509"/>
                  </a:lnTo>
                  <a:lnTo>
                    <a:pt x="668" y="1508"/>
                  </a:lnTo>
                  <a:lnTo>
                    <a:pt x="669" y="1507"/>
                  </a:lnTo>
                  <a:lnTo>
                    <a:pt x="670" y="1507"/>
                  </a:lnTo>
                  <a:lnTo>
                    <a:pt x="671" y="1508"/>
                  </a:lnTo>
                  <a:lnTo>
                    <a:pt x="672" y="1509"/>
                  </a:lnTo>
                  <a:lnTo>
                    <a:pt x="674" y="1511"/>
                  </a:lnTo>
                  <a:lnTo>
                    <a:pt x="674" y="1511"/>
                  </a:lnTo>
                  <a:lnTo>
                    <a:pt x="676" y="1510"/>
                  </a:lnTo>
                  <a:lnTo>
                    <a:pt x="676" y="1510"/>
                  </a:lnTo>
                  <a:lnTo>
                    <a:pt x="677" y="1510"/>
                  </a:lnTo>
                  <a:lnTo>
                    <a:pt x="678" y="1510"/>
                  </a:lnTo>
                  <a:lnTo>
                    <a:pt x="680" y="1510"/>
                  </a:lnTo>
                  <a:lnTo>
                    <a:pt x="680" y="1511"/>
                  </a:lnTo>
                  <a:lnTo>
                    <a:pt x="682" y="1510"/>
                  </a:lnTo>
                  <a:lnTo>
                    <a:pt x="682" y="1509"/>
                  </a:lnTo>
                  <a:lnTo>
                    <a:pt x="684" y="1508"/>
                  </a:lnTo>
                  <a:lnTo>
                    <a:pt x="685" y="1508"/>
                  </a:lnTo>
                  <a:lnTo>
                    <a:pt x="686" y="1508"/>
                  </a:lnTo>
                  <a:lnTo>
                    <a:pt x="687" y="1508"/>
                  </a:lnTo>
                  <a:lnTo>
                    <a:pt x="688" y="1509"/>
                  </a:lnTo>
                  <a:lnTo>
                    <a:pt x="689" y="1508"/>
                  </a:lnTo>
                  <a:lnTo>
                    <a:pt x="691" y="1505"/>
                  </a:lnTo>
                  <a:lnTo>
                    <a:pt x="691" y="1504"/>
                  </a:lnTo>
                  <a:lnTo>
                    <a:pt x="693" y="1501"/>
                  </a:lnTo>
                  <a:lnTo>
                    <a:pt x="693" y="1501"/>
                  </a:lnTo>
                  <a:lnTo>
                    <a:pt x="694" y="1500"/>
                  </a:lnTo>
                  <a:lnTo>
                    <a:pt x="695" y="1501"/>
                  </a:lnTo>
                  <a:lnTo>
                    <a:pt x="697" y="1501"/>
                  </a:lnTo>
                  <a:lnTo>
                    <a:pt x="697" y="1501"/>
                  </a:lnTo>
                  <a:lnTo>
                    <a:pt x="699" y="1500"/>
                  </a:lnTo>
                  <a:lnTo>
                    <a:pt x="699" y="1499"/>
                  </a:lnTo>
                  <a:lnTo>
                    <a:pt x="701" y="1497"/>
                  </a:lnTo>
                  <a:lnTo>
                    <a:pt x="701" y="1497"/>
                  </a:lnTo>
                  <a:lnTo>
                    <a:pt x="703" y="1496"/>
                  </a:lnTo>
                  <a:lnTo>
                    <a:pt x="704" y="1496"/>
                  </a:lnTo>
                  <a:lnTo>
                    <a:pt x="705" y="1497"/>
                  </a:lnTo>
                  <a:lnTo>
                    <a:pt x="706" y="1497"/>
                  </a:lnTo>
                  <a:lnTo>
                    <a:pt x="707" y="1497"/>
                  </a:lnTo>
                  <a:lnTo>
                    <a:pt x="708" y="1497"/>
                  </a:lnTo>
                  <a:lnTo>
                    <a:pt x="710" y="1496"/>
                  </a:lnTo>
                  <a:lnTo>
                    <a:pt x="710" y="1495"/>
                  </a:lnTo>
                  <a:lnTo>
                    <a:pt x="712" y="1494"/>
                  </a:lnTo>
                  <a:lnTo>
                    <a:pt x="712" y="1493"/>
                  </a:lnTo>
                  <a:lnTo>
                    <a:pt x="714" y="1492"/>
                  </a:lnTo>
                  <a:lnTo>
                    <a:pt x="714" y="1491"/>
                  </a:lnTo>
                  <a:lnTo>
                    <a:pt x="716" y="1490"/>
                  </a:lnTo>
                  <a:lnTo>
                    <a:pt x="716" y="1490"/>
                  </a:lnTo>
                  <a:lnTo>
                    <a:pt x="718" y="1489"/>
                  </a:lnTo>
                  <a:lnTo>
                    <a:pt x="718" y="1489"/>
                  </a:lnTo>
                  <a:lnTo>
                    <a:pt x="720" y="1488"/>
                  </a:lnTo>
                  <a:lnTo>
                    <a:pt x="721" y="1487"/>
                  </a:lnTo>
                  <a:lnTo>
                    <a:pt x="722" y="1486"/>
                  </a:lnTo>
                  <a:lnTo>
                    <a:pt x="723" y="1486"/>
                  </a:lnTo>
                  <a:lnTo>
                    <a:pt x="724" y="1483"/>
                  </a:lnTo>
                  <a:lnTo>
                    <a:pt x="725" y="1482"/>
                  </a:lnTo>
                  <a:lnTo>
                    <a:pt x="727" y="1476"/>
                  </a:lnTo>
                  <a:lnTo>
                    <a:pt x="727" y="1475"/>
                  </a:lnTo>
                  <a:lnTo>
                    <a:pt x="729" y="1473"/>
                  </a:lnTo>
                  <a:lnTo>
                    <a:pt x="729" y="1473"/>
                  </a:lnTo>
                  <a:lnTo>
                    <a:pt x="731" y="1474"/>
                  </a:lnTo>
                  <a:lnTo>
                    <a:pt x="732" y="1474"/>
                  </a:lnTo>
                  <a:lnTo>
                    <a:pt x="733" y="1473"/>
                  </a:lnTo>
                  <a:lnTo>
                    <a:pt x="733" y="1473"/>
                  </a:lnTo>
                  <a:lnTo>
                    <a:pt x="735" y="1467"/>
                  </a:lnTo>
                  <a:lnTo>
                    <a:pt x="735" y="1466"/>
                  </a:lnTo>
                  <a:lnTo>
                    <a:pt x="737" y="1459"/>
                  </a:lnTo>
                  <a:lnTo>
                    <a:pt x="738" y="1458"/>
                  </a:lnTo>
                  <a:lnTo>
                    <a:pt x="739" y="1455"/>
                  </a:lnTo>
                  <a:lnTo>
                    <a:pt x="740" y="1454"/>
                  </a:lnTo>
                  <a:lnTo>
                    <a:pt x="741" y="1450"/>
                  </a:lnTo>
                  <a:lnTo>
                    <a:pt x="742" y="1449"/>
                  </a:lnTo>
                  <a:lnTo>
                    <a:pt x="744" y="1443"/>
                  </a:lnTo>
                  <a:lnTo>
                    <a:pt x="744" y="1442"/>
                  </a:lnTo>
                  <a:lnTo>
                    <a:pt x="746" y="1436"/>
                  </a:lnTo>
                  <a:lnTo>
                    <a:pt x="746" y="1435"/>
                  </a:lnTo>
                  <a:lnTo>
                    <a:pt x="748" y="1430"/>
                  </a:lnTo>
                  <a:lnTo>
                    <a:pt x="748" y="1429"/>
                  </a:lnTo>
                  <a:lnTo>
                    <a:pt x="750" y="1422"/>
                  </a:lnTo>
                  <a:lnTo>
                    <a:pt x="750" y="1420"/>
                  </a:lnTo>
                  <a:lnTo>
                    <a:pt x="752" y="1410"/>
                  </a:lnTo>
                  <a:lnTo>
                    <a:pt x="752" y="1408"/>
                  </a:lnTo>
                  <a:lnTo>
                    <a:pt x="754" y="1399"/>
                  </a:lnTo>
                  <a:lnTo>
                    <a:pt x="754" y="1398"/>
                  </a:lnTo>
                  <a:lnTo>
                    <a:pt x="756" y="1388"/>
                  </a:lnTo>
                  <a:lnTo>
                    <a:pt x="757" y="1386"/>
                  </a:lnTo>
                  <a:lnTo>
                    <a:pt x="758" y="1375"/>
                  </a:lnTo>
                  <a:lnTo>
                    <a:pt x="759" y="1373"/>
                  </a:lnTo>
                  <a:lnTo>
                    <a:pt x="760" y="1359"/>
                  </a:lnTo>
                  <a:lnTo>
                    <a:pt x="761" y="1356"/>
                  </a:lnTo>
                  <a:lnTo>
                    <a:pt x="763" y="1341"/>
                  </a:lnTo>
                  <a:lnTo>
                    <a:pt x="763" y="1337"/>
                  </a:lnTo>
                  <a:lnTo>
                    <a:pt x="765" y="1318"/>
                  </a:lnTo>
                  <a:lnTo>
                    <a:pt x="765" y="1314"/>
                  </a:lnTo>
                  <a:lnTo>
                    <a:pt x="767" y="1293"/>
                  </a:lnTo>
                  <a:lnTo>
                    <a:pt x="767" y="1289"/>
                  </a:lnTo>
                  <a:lnTo>
                    <a:pt x="769" y="1265"/>
                  </a:lnTo>
                  <a:lnTo>
                    <a:pt x="769" y="1260"/>
                  </a:lnTo>
                  <a:lnTo>
                    <a:pt x="771" y="1229"/>
                  </a:lnTo>
                  <a:lnTo>
                    <a:pt x="771" y="1223"/>
                  </a:lnTo>
                  <a:lnTo>
                    <a:pt x="773" y="1185"/>
                  </a:lnTo>
                  <a:lnTo>
                    <a:pt x="774" y="1177"/>
                  </a:lnTo>
                  <a:lnTo>
                    <a:pt x="775" y="1134"/>
                  </a:lnTo>
                  <a:lnTo>
                    <a:pt x="776" y="1125"/>
                  </a:lnTo>
                  <a:lnTo>
                    <a:pt x="777" y="1078"/>
                  </a:lnTo>
                  <a:lnTo>
                    <a:pt x="778" y="1068"/>
                  </a:lnTo>
                  <a:lnTo>
                    <a:pt x="780" y="1017"/>
                  </a:lnTo>
                  <a:lnTo>
                    <a:pt x="780" y="1007"/>
                  </a:lnTo>
                  <a:lnTo>
                    <a:pt x="782" y="954"/>
                  </a:lnTo>
                  <a:lnTo>
                    <a:pt x="782" y="944"/>
                  </a:lnTo>
                  <a:lnTo>
                    <a:pt x="784" y="895"/>
                  </a:lnTo>
                  <a:lnTo>
                    <a:pt x="784" y="885"/>
                  </a:lnTo>
                  <a:lnTo>
                    <a:pt x="786" y="841"/>
                  </a:lnTo>
                  <a:lnTo>
                    <a:pt x="786" y="832"/>
                  </a:lnTo>
                  <a:lnTo>
                    <a:pt x="788" y="794"/>
                  </a:lnTo>
                  <a:lnTo>
                    <a:pt x="788" y="787"/>
                  </a:lnTo>
                  <a:lnTo>
                    <a:pt x="790" y="760"/>
                  </a:lnTo>
                  <a:lnTo>
                    <a:pt x="791" y="755"/>
                  </a:lnTo>
                  <a:lnTo>
                    <a:pt x="792" y="737"/>
                  </a:lnTo>
                  <a:lnTo>
                    <a:pt x="793" y="734"/>
                  </a:lnTo>
                  <a:lnTo>
                    <a:pt x="794" y="719"/>
                  </a:lnTo>
                  <a:lnTo>
                    <a:pt x="795" y="716"/>
                  </a:lnTo>
                  <a:lnTo>
                    <a:pt x="797" y="701"/>
                  </a:lnTo>
                  <a:lnTo>
                    <a:pt x="797" y="698"/>
                  </a:lnTo>
                  <a:lnTo>
                    <a:pt x="799" y="683"/>
                  </a:lnTo>
                  <a:lnTo>
                    <a:pt x="799" y="680"/>
                  </a:lnTo>
                  <a:lnTo>
                    <a:pt x="801" y="666"/>
                  </a:lnTo>
                  <a:lnTo>
                    <a:pt x="801" y="663"/>
                  </a:lnTo>
                  <a:lnTo>
                    <a:pt x="803" y="652"/>
                  </a:lnTo>
                  <a:lnTo>
                    <a:pt x="803" y="650"/>
                  </a:lnTo>
                  <a:lnTo>
                    <a:pt x="804" y="648"/>
                  </a:lnTo>
                  <a:lnTo>
                    <a:pt x="805" y="649"/>
                  </a:lnTo>
                  <a:lnTo>
                    <a:pt x="807" y="659"/>
                  </a:lnTo>
                  <a:lnTo>
                    <a:pt x="808" y="661"/>
                  </a:lnTo>
                  <a:lnTo>
                    <a:pt x="809" y="677"/>
                  </a:lnTo>
                  <a:lnTo>
                    <a:pt x="810" y="680"/>
                  </a:lnTo>
                  <a:lnTo>
                    <a:pt x="811" y="697"/>
                  </a:lnTo>
                  <a:lnTo>
                    <a:pt x="812" y="701"/>
                  </a:lnTo>
                  <a:lnTo>
                    <a:pt x="814" y="719"/>
                  </a:lnTo>
                  <a:lnTo>
                    <a:pt x="814" y="722"/>
                  </a:lnTo>
                  <a:lnTo>
                    <a:pt x="816" y="740"/>
                  </a:lnTo>
                  <a:lnTo>
                    <a:pt x="816" y="743"/>
                  </a:lnTo>
                  <a:lnTo>
                    <a:pt x="818" y="757"/>
                  </a:lnTo>
                  <a:lnTo>
                    <a:pt x="818" y="760"/>
                  </a:lnTo>
                  <a:lnTo>
                    <a:pt x="820" y="772"/>
                  </a:lnTo>
                  <a:lnTo>
                    <a:pt x="820" y="775"/>
                  </a:lnTo>
                  <a:lnTo>
                    <a:pt x="822" y="786"/>
                  </a:lnTo>
                  <a:lnTo>
                    <a:pt x="822" y="788"/>
                  </a:lnTo>
                  <a:lnTo>
                    <a:pt x="824" y="798"/>
                  </a:lnTo>
                  <a:lnTo>
                    <a:pt x="824" y="800"/>
                  </a:lnTo>
                  <a:lnTo>
                    <a:pt x="826" y="814"/>
                  </a:lnTo>
                  <a:lnTo>
                    <a:pt x="827" y="818"/>
                  </a:lnTo>
                  <a:lnTo>
                    <a:pt x="828" y="842"/>
                  </a:lnTo>
                  <a:lnTo>
                    <a:pt x="829" y="848"/>
                  </a:lnTo>
                  <a:lnTo>
                    <a:pt x="830" y="883"/>
                  </a:lnTo>
                  <a:lnTo>
                    <a:pt x="831" y="891"/>
                  </a:lnTo>
                  <a:lnTo>
                    <a:pt x="833" y="934"/>
                  </a:lnTo>
                  <a:lnTo>
                    <a:pt x="833" y="944"/>
                  </a:lnTo>
                  <a:lnTo>
                    <a:pt x="835" y="992"/>
                  </a:lnTo>
                  <a:lnTo>
                    <a:pt x="835" y="1002"/>
                  </a:lnTo>
                  <a:lnTo>
                    <a:pt x="837" y="1053"/>
                  </a:lnTo>
                  <a:lnTo>
                    <a:pt x="837" y="1063"/>
                  </a:lnTo>
                  <a:lnTo>
                    <a:pt x="839" y="1111"/>
                  </a:lnTo>
                  <a:lnTo>
                    <a:pt x="839" y="1121"/>
                  </a:lnTo>
                  <a:lnTo>
                    <a:pt x="841" y="1163"/>
                  </a:lnTo>
                  <a:lnTo>
                    <a:pt x="841" y="1171"/>
                  </a:lnTo>
                  <a:lnTo>
                    <a:pt x="843" y="1206"/>
                  </a:lnTo>
                  <a:lnTo>
                    <a:pt x="844" y="1212"/>
                  </a:lnTo>
                  <a:lnTo>
                    <a:pt x="845" y="1240"/>
                  </a:lnTo>
                  <a:lnTo>
                    <a:pt x="846" y="1245"/>
                  </a:lnTo>
                  <a:lnTo>
                    <a:pt x="847" y="1269"/>
                  </a:lnTo>
                  <a:lnTo>
                    <a:pt x="848" y="1273"/>
                  </a:lnTo>
                  <a:lnTo>
                    <a:pt x="850" y="1295"/>
                  </a:lnTo>
                  <a:lnTo>
                    <a:pt x="850" y="1299"/>
                  </a:lnTo>
                  <a:lnTo>
                    <a:pt x="852" y="1319"/>
                  </a:lnTo>
                  <a:lnTo>
                    <a:pt x="852" y="1322"/>
                  </a:lnTo>
                  <a:lnTo>
                    <a:pt x="854" y="1338"/>
                  </a:lnTo>
                  <a:lnTo>
                    <a:pt x="854" y="1340"/>
                  </a:lnTo>
                  <a:lnTo>
                    <a:pt x="856" y="1353"/>
                  </a:lnTo>
                  <a:lnTo>
                    <a:pt x="856" y="1355"/>
                  </a:lnTo>
                  <a:lnTo>
                    <a:pt x="858" y="1367"/>
                  </a:lnTo>
                  <a:lnTo>
                    <a:pt x="858" y="1369"/>
                  </a:lnTo>
                  <a:lnTo>
                    <a:pt x="860" y="1380"/>
                  </a:lnTo>
                  <a:lnTo>
                    <a:pt x="861" y="1382"/>
                  </a:lnTo>
                  <a:lnTo>
                    <a:pt x="862" y="1391"/>
                  </a:lnTo>
                  <a:lnTo>
                    <a:pt x="863" y="1392"/>
                  </a:lnTo>
                  <a:lnTo>
                    <a:pt x="864" y="1399"/>
                  </a:lnTo>
                  <a:lnTo>
                    <a:pt x="865" y="1400"/>
                  </a:lnTo>
                  <a:lnTo>
                    <a:pt x="867" y="1405"/>
                  </a:lnTo>
                  <a:lnTo>
                    <a:pt x="867" y="1406"/>
                  </a:lnTo>
                  <a:lnTo>
                    <a:pt x="869" y="1411"/>
                  </a:lnTo>
                  <a:lnTo>
                    <a:pt x="869" y="1412"/>
                  </a:lnTo>
                  <a:lnTo>
                    <a:pt x="871" y="1415"/>
                  </a:lnTo>
                  <a:lnTo>
                    <a:pt x="871" y="1416"/>
                  </a:lnTo>
                  <a:lnTo>
                    <a:pt x="873" y="1419"/>
                  </a:lnTo>
                  <a:lnTo>
                    <a:pt x="873" y="1420"/>
                  </a:lnTo>
                  <a:lnTo>
                    <a:pt x="875" y="1424"/>
                  </a:lnTo>
                  <a:lnTo>
                    <a:pt x="875" y="1425"/>
                  </a:lnTo>
                  <a:lnTo>
                    <a:pt x="877" y="1431"/>
                  </a:lnTo>
                  <a:lnTo>
                    <a:pt x="877" y="1432"/>
                  </a:lnTo>
                  <a:lnTo>
                    <a:pt x="879" y="1438"/>
                  </a:lnTo>
                  <a:lnTo>
                    <a:pt x="880" y="1439"/>
                  </a:lnTo>
                  <a:lnTo>
                    <a:pt x="881" y="1442"/>
                  </a:lnTo>
                  <a:lnTo>
                    <a:pt x="882" y="1442"/>
                  </a:lnTo>
                  <a:lnTo>
                    <a:pt x="883" y="1444"/>
                  </a:lnTo>
                  <a:lnTo>
                    <a:pt x="884" y="1444"/>
                  </a:lnTo>
                  <a:lnTo>
                    <a:pt x="886" y="1447"/>
                  </a:lnTo>
                  <a:lnTo>
                    <a:pt x="886" y="1448"/>
                  </a:lnTo>
                  <a:lnTo>
                    <a:pt x="888" y="1453"/>
                  </a:lnTo>
                  <a:lnTo>
                    <a:pt x="888" y="1453"/>
                  </a:lnTo>
                  <a:lnTo>
                    <a:pt x="890" y="1457"/>
                  </a:lnTo>
                  <a:lnTo>
                    <a:pt x="890" y="1458"/>
                  </a:lnTo>
                  <a:lnTo>
                    <a:pt x="892" y="1460"/>
                  </a:lnTo>
                  <a:lnTo>
                    <a:pt x="892" y="1460"/>
                  </a:lnTo>
                  <a:lnTo>
                    <a:pt x="894" y="1462"/>
                  </a:lnTo>
                  <a:lnTo>
                    <a:pt x="894" y="1463"/>
                  </a:lnTo>
                  <a:lnTo>
                    <a:pt x="896" y="1465"/>
                  </a:lnTo>
                  <a:lnTo>
                    <a:pt x="897" y="1466"/>
                  </a:lnTo>
                  <a:lnTo>
                    <a:pt x="898" y="1469"/>
                  </a:lnTo>
                  <a:lnTo>
                    <a:pt x="899" y="1469"/>
                  </a:lnTo>
                  <a:lnTo>
                    <a:pt x="900" y="1472"/>
                  </a:lnTo>
                  <a:lnTo>
                    <a:pt x="901" y="1473"/>
                  </a:lnTo>
                  <a:lnTo>
                    <a:pt x="903" y="1476"/>
                  </a:lnTo>
                  <a:lnTo>
                    <a:pt x="903" y="1476"/>
                  </a:lnTo>
                  <a:lnTo>
                    <a:pt x="905" y="1478"/>
                  </a:lnTo>
                  <a:lnTo>
                    <a:pt x="905" y="1479"/>
                  </a:lnTo>
                  <a:lnTo>
                    <a:pt x="907" y="1480"/>
                  </a:lnTo>
                  <a:lnTo>
                    <a:pt x="907" y="1480"/>
                  </a:lnTo>
                  <a:lnTo>
                    <a:pt x="909" y="1482"/>
                  </a:lnTo>
                  <a:lnTo>
                    <a:pt x="909" y="1482"/>
                  </a:lnTo>
                  <a:lnTo>
                    <a:pt x="911" y="1485"/>
                  </a:lnTo>
                  <a:lnTo>
                    <a:pt x="911" y="1485"/>
                  </a:lnTo>
                  <a:lnTo>
                    <a:pt x="913" y="1487"/>
                  </a:lnTo>
                  <a:lnTo>
                    <a:pt x="914" y="1488"/>
                  </a:lnTo>
                  <a:lnTo>
                    <a:pt x="915" y="1490"/>
                  </a:lnTo>
                  <a:lnTo>
                    <a:pt x="916" y="1490"/>
                  </a:lnTo>
                  <a:lnTo>
                    <a:pt x="917" y="1492"/>
                  </a:lnTo>
                  <a:lnTo>
                    <a:pt x="918" y="1492"/>
                  </a:lnTo>
                  <a:lnTo>
                    <a:pt x="919" y="1492"/>
                  </a:lnTo>
                  <a:lnTo>
                    <a:pt x="921" y="1492"/>
                  </a:lnTo>
                  <a:lnTo>
                    <a:pt x="922" y="1492"/>
                  </a:lnTo>
                  <a:lnTo>
                    <a:pt x="922" y="1493"/>
                  </a:lnTo>
                  <a:lnTo>
                    <a:pt x="924" y="1494"/>
                  </a:lnTo>
                  <a:lnTo>
                    <a:pt x="924" y="1494"/>
                  </a:lnTo>
                  <a:lnTo>
                    <a:pt x="926" y="1496"/>
                  </a:lnTo>
                  <a:lnTo>
                    <a:pt x="926" y="1497"/>
                  </a:lnTo>
                  <a:lnTo>
                    <a:pt x="928" y="1499"/>
                  </a:lnTo>
                  <a:lnTo>
                    <a:pt x="928" y="1500"/>
                  </a:lnTo>
                  <a:lnTo>
                    <a:pt x="930" y="1502"/>
                  </a:lnTo>
                  <a:lnTo>
                    <a:pt x="931" y="1503"/>
                  </a:lnTo>
                  <a:lnTo>
                    <a:pt x="932" y="1505"/>
                  </a:lnTo>
                  <a:lnTo>
                    <a:pt x="933" y="1505"/>
                  </a:lnTo>
                  <a:lnTo>
                    <a:pt x="934" y="1506"/>
                  </a:lnTo>
                  <a:lnTo>
                    <a:pt x="935" y="1507"/>
                  </a:lnTo>
                  <a:lnTo>
                    <a:pt x="937" y="1508"/>
                  </a:lnTo>
                  <a:lnTo>
                    <a:pt x="937" y="1508"/>
                  </a:lnTo>
                  <a:lnTo>
                    <a:pt x="939" y="1510"/>
                  </a:lnTo>
                  <a:lnTo>
                    <a:pt x="939" y="1511"/>
                  </a:lnTo>
                  <a:lnTo>
                    <a:pt x="941" y="1512"/>
                  </a:lnTo>
                  <a:lnTo>
                    <a:pt x="941" y="1512"/>
                  </a:lnTo>
                  <a:lnTo>
                    <a:pt x="943" y="1511"/>
                  </a:lnTo>
                  <a:lnTo>
                    <a:pt x="944" y="1511"/>
                  </a:lnTo>
                  <a:lnTo>
                    <a:pt x="945" y="1512"/>
                  </a:lnTo>
                  <a:lnTo>
                    <a:pt x="945" y="1512"/>
                  </a:lnTo>
                  <a:lnTo>
                    <a:pt x="947" y="1513"/>
                  </a:lnTo>
                  <a:lnTo>
                    <a:pt x="947" y="1513"/>
                  </a:lnTo>
                  <a:lnTo>
                    <a:pt x="949" y="1513"/>
                  </a:lnTo>
                  <a:lnTo>
                    <a:pt x="950" y="1513"/>
                  </a:lnTo>
                  <a:lnTo>
                    <a:pt x="951" y="1513"/>
                  </a:lnTo>
                  <a:lnTo>
                    <a:pt x="952" y="1513"/>
                  </a:lnTo>
                  <a:lnTo>
                    <a:pt x="953" y="1513"/>
                  </a:lnTo>
                  <a:lnTo>
                    <a:pt x="954" y="1513"/>
                  </a:lnTo>
                  <a:lnTo>
                    <a:pt x="956" y="1514"/>
                  </a:lnTo>
                  <a:lnTo>
                    <a:pt x="956" y="1514"/>
                  </a:lnTo>
                  <a:lnTo>
                    <a:pt x="958" y="1515"/>
                  </a:lnTo>
                  <a:lnTo>
                    <a:pt x="958" y="1515"/>
                  </a:lnTo>
                  <a:lnTo>
                    <a:pt x="960" y="1516"/>
                  </a:lnTo>
                  <a:lnTo>
                    <a:pt x="960" y="1516"/>
                  </a:lnTo>
                  <a:lnTo>
                    <a:pt x="962" y="1516"/>
                  </a:lnTo>
                  <a:lnTo>
                    <a:pt x="962" y="1516"/>
                  </a:lnTo>
                  <a:lnTo>
                    <a:pt x="964" y="1516"/>
                  </a:lnTo>
                  <a:lnTo>
                    <a:pt x="964" y="1516"/>
                  </a:lnTo>
                  <a:lnTo>
                    <a:pt x="966" y="1515"/>
                  </a:lnTo>
                  <a:lnTo>
                    <a:pt x="967" y="1515"/>
                  </a:lnTo>
                  <a:lnTo>
                    <a:pt x="968" y="1514"/>
                  </a:lnTo>
                  <a:lnTo>
                    <a:pt x="969" y="1514"/>
                  </a:lnTo>
                  <a:lnTo>
                    <a:pt x="970" y="1513"/>
                  </a:lnTo>
                  <a:lnTo>
                    <a:pt x="971" y="1513"/>
                  </a:lnTo>
                  <a:lnTo>
                    <a:pt x="972" y="1513"/>
                  </a:lnTo>
                  <a:lnTo>
                    <a:pt x="973" y="1513"/>
                  </a:lnTo>
                  <a:lnTo>
                    <a:pt x="975" y="1514"/>
                  </a:lnTo>
                  <a:lnTo>
                    <a:pt x="975" y="1514"/>
                  </a:lnTo>
                  <a:lnTo>
                    <a:pt x="976" y="1514"/>
                  </a:lnTo>
                  <a:lnTo>
                    <a:pt x="977" y="1514"/>
                  </a:lnTo>
                  <a:lnTo>
                    <a:pt x="979" y="1513"/>
                  </a:lnTo>
                  <a:lnTo>
                    <a:pt x="979" y="1513"/>
                  </a:lnTo>
                  <a:lnTo>
                    <a:pt x="981" y="1512"/>
                  </a:lnTo>
                  <a:lnTo>
                    <a:pt x="981" y="1512"/>
                  </a:lnTo>
                  <a:lnTo>
                    <a:pt x="983" y="1512"/>
                  </a:lnTo>
                  <a:lnTo>
                    <a:pt x="984" y="1512"/>
                  </a:lnTo>
                  <a:lnTo>
                    <a:pt x="985" y="1511"/>
                  </a:lnTo>
                  <a:lnTo>
                    <a:pt x="986" y="1511"/>
                  </a:lnTo>
                  <a:lnTo>
                    <a:pt x="987" y="1511"/>
                  </a:lnTo>
                  <a:lnTo>
                    <a:pt x="988" y="1511"/>
                  </a:lnTo>
                  <a:lnTo>
                    <a:pt x="990" y="1512"/>
                  </a:lnTo>
                  <a:lnTo>
                    <a:pt x="990" y="1512"/>
                  </a:lnTo>
                  <a:lnTo>
                    <a:pt x="992" y="1513"/>
                  </a:lnTo>
                  <a:lnTo>
                    <a:pt x="992" y="1513"/>
                  </a:lnTo>
                  <a:lnTo>
                    <a:pt x="994" y="1513"/>
                  </a:lnTo>
                  <a:lnTo>
                    <a:pt x="994" y="1513"/>
                  </a:lnTo>
                  <a:lnTo>
                    <a:pt x="995" y="1513"/>
                  </a:lnTo>
                  <a:lnTo>
                    <a:pt x="996" y="1513"/>
                  </a:lnTo>
                  <a:lnTo>
                    <a:pt x="998" y="1514"/>
                  </a:lnTo>
                  <a:lnTo>
                    <a:pt x="998" y="1515"/>
                  </a:lnTo>
                  <a:lnTo>
                    <a:pt x="1000" y="1516"/>
                  </a:lnTo>
                  <a:lnTo>
                    <a:pt x="1001" y="1517"/>
                  </a:lnTo>
                  <a:lnTo>
                    <a:pt x="1002" y="1517"/>
                  </a:lnTo>
                  <a:lnTo>
                    <a:pt x="1003" y="1516"/>
                  </a:lnTo>
                  <a:lnTo>
                    <a:pt x="1004" y="1515"/>
                  </a:lnTo>
                  <a:lnTo>
                    <a:pt x="1005" y="1515"/>
                  </a:lnTo>
                  <a:lnTo>
                    <a:pt x="1006" y="1514"/>
                  </a:lnTo>
                  <a:lnTo>
                    <a:pt x="1007" y="1514"/>
                  </a:lnTo>
                  <a:lnTo>
                    <a:pt x="1009" y="1515"/>
                  </a:lnTo>
                  <a:lnTo>
                    <a:pt x="1009" y="1515"/>
                  </a:lnTo>
                  <a:lnTo>
                    <a:pt x="1011" y="1518"/>
                  </a:lnTo>
                  <a:lnTo>
                    <a:pt x="1011" y="1518"/>
                  </a:lnTo>
                  <a:lnTo>
                    <a:pt x="1013" y="1519"/>
                  </a:lnTo>
                  <a:lnTo>
                    <a:pt x="1013" y="1519"/>
                  </a:lnTo>
                  <a:lnTo>
                    <a:pt x="1015" y="1518"/>
                  </a:lnTo>
                  <a:lnTo>
                    <a:pt x="1015" y="1517"/>
                  </a:lnTo>
                  <a:lnTo>
                    <a:pt x="1017" y="1516"/>
                  </a:lnTo>
                  <a:lnTo>
                    <a:pt x="1018" y="1515"/>
                  </a:lnTo>
                  <a:lnTo>
                    <a:pt x="1019" y="1516"/>
                  </a:lnTo>
                  <a:lnTo>
                    <a:pt x="1020" y="1516"/>
                  </a:lnTo>
                  <a:lnTo>
                    <a:pt x="1021" y="1518"/>
                  </a:lnTo>
                  <a:lnTo>
                    <a:pt x="1022" y="1518"/>
                  </a:lnTo>
                  <a:lnTo>
                    <a:pt x="1023" y="1519"/>
                  </a:lnTo>
                  <a:lnTo>
                    <a:pt x="1024" y="1520"/>
                  </a:lnTo>
                  <a:lnTo>
                    <a:pt x="1026" y="1520"/>
                  </a:lnTo>
                  <a:lnTo>
                    <a:pt x="1026" y="1520"/>
                  </a:lnTo>
                  <a:lnTo>
                    <a:pt x="1028" y="1519"/>
                  </a:lnTo>
                  <a:lnTo>
                    <a:pt x="1028" y="1519"/>
                  </a:lnTo>
                  <a:lnTo>
                    <a:pt x="1030" y="1516"/>
                  </a:lnTo>
                  <a:lnTo>
                    <a:pt x="1030" y="1516"/>
                  </a:lnTo>
                  <a:lnTo>
                    <a:pt x="1031" y="1515"/>
                  </a:lnTo>
                  <a:lnTo>
                    <a:pt x="1032" y="1516"/>
                  </a:lnTo>
                  <a:lnTo>
                    <a:pt x="1034" y="1519"/>
                  </a:lnTo>
                  <a:lnTo>
                    <a:pt x="1035" y="1519"/>
                  </a:lnTo>
                  <a:lnTo>
                    <a:pt x="1036" y="1519"/>
                  </a:lnTo>
                  <a:lnTo>
                    <a:pt x="1037" y="1518"/>
                  </a:lnTo>
                  <a:lnTo>
                    <a:pt x="1038" y="1515"/>
                  </a:lnTo>
                  <a:lnTo>
                    <a:pt x="1039" y="1514"/>
                  </a:lnTo>
                  <a:lnTo>
                    <a:pt x="1040" y="1514"/>
                  </a:lnTo>
                  <a:lnTo>
                    <a:pt x="1041" y="1515"/>
                  </a:lnTo>
                  <a:lnTo>
                    <a:pt x="1043" y="1519"/>
                  </a:lnTo>
                  <a:lnTo>
                    <a:pt x="1043" y="1520"/>
                  </a:lnTo>
                  <a:lnTo>
                    <a:pt x="1045" y="1522"/>
                  </a:lnTo>
                  <a:lnTo>
                    <a:pt x="1045" y="1522"/>
                  </a:lnTo>
                  <a:lnTo>
                    <a:pt x="1047" y="1521"/>
                  </a:lnTo>
                  <a:lnTo>
                    <a:pt x="1047" y="1520"/>
                  </a:lnTo>
                  <a:lnTo>
                    <a:pt x="1049" y="1519"/>
                  </a:lnTo>
                  <a:lnTo>
                    <a:pt x="1049" y="1519"/>
                  </a:lnTo>
                  <a:lnTo>
                    <a:pt x="1051" y="1518"/>
                  </a:lnTo>
                  <a:lnTo>
                    <a:pt x="1051" y="1518"/>
                  </a:lnTo>
                  <a:lnTo>
                    <a:pt x="1053" y="1517"/>
                  </a:lnTo>
                  <a:lnTo>
                    <a:pt x="1054" y="1517"/>
                  </a:lnTo>
                  <a:lnTo>
                    <a:pt x="1055" y="1516"/>
                  </a:lnTo>
                  <a:lnTo>
                    <a:pt x="1056" y="1515"/>
                  </a:lnTo>
                  <a:lnTo>
                    <a:pt x="1057" y="1515"/>
                  </a:lnTo>
                  <a:lnTo>
                    <a:pt x="1058" y="1515"/>
                  </a:lnTo>
                  <a:lnTo>
                    <a:pt x="1059" y="1515"/>
                  </a:lnTo>
                  <a:lnTo>
                    <a:pt x="1060" y="1515"/>
                  </a:lnTo>
                  <a:lnTo>
                    <a:pt x="1062" y="1515"/>
                  </a:lnTo>
                  <a:lnTo>
                    <a:pt x="1062" y="1515"/>
                  </a:lnTo>
                  <a:lnTo>
                    <a:pt x="1063" y="1515"/>
                  </a:lnTo>
                  <a:lnTo>
                    <a:pt x="1064" y="1515"/>
                  </a:lnTo>
                  <a:lnTo>
                    <a:pt x="1066" y="1514"/>
                  </a:lnTo>
                  <a:lnTo>
                    <a:pt x="1066" y="1514"/>
                  </a:lnTo>
                  <a:lnTo>
                    <a:pt x="1068" y="1512"/>
                  </a:lnTo>
                  <a:lnTo>
                    <a:pt x="1068" y="1512"/>
                  </a:lnTo>
                  <a:lnTo>
                    <a:pt x="1069" y="1512"/>
                  </a:lnTo>
                  <a:lnTo>
                    <a:pt x="1070" y="1512"/>
                  </a:lnTo>
                  <a:lnTo>
                    <a:pt x="1072" y="1514"/>
                  </a:lnTo>
                  <a:lnTo>
                    <a:pt x="1073" y="1514"/>
                  </a:lnTo>
                  <a:lnTo>
                    <a:pt x="1074" y="1515"/>
                  </a:lnTo>
                  <a:lnTo>
                    <a:pt x="1075" y="1515"/>
                  </a:lnTo>
                  <a:lnTo>
                    <a:pt x="1076" y="1514"/>
                  </a:lnTo>
                  <a:lnTo>
                    <a:pt x="1077" y="1514"/>
                  </a:lnTo>
                  <a:lnTo>
                    <a:pt x="1079" y="1513"/>
                  </a:lnTo>
                  <a:lnTo>
                    <a:pt x="1079" y="1512"/>
                  </a:lnTo>
                  <a:lnTo>
                    <a:pt x="1080" y="1512"/>
                  </a:lnTo>
                  <a:lnTo>
                    <a:pt x="1081" y="1512"/>
                  </a:lnTo>
                  <a:lnTo>
                    <a:pt x="1083" y="1513"/>
                  </a:lnTo>
                  <a:lnTo>
                    <a:pt x="1083" y="1514"/>
                  </a:lnTo>
                  <a:lnTo>
                    <a:pt x="1084" y="1514"/>
                  </a:lnTo>
                  <a:lnTo>
                    <a:pt x="1085" y="1513"/>
                  </a:lnTo>
                  <a:lnTo>
                    <a:pt x="1087" y="1511"/>
                  </a:lnTo>
                  <a:lnTo>
                    <a:pt x="1087" y="1510"/>
                  </a:lnTo>
                  <a:lnTo>
                    <a:pt x="1089" y="1507"/>
                  </a:lnTo>
                  <a:lnTo>
                    <a:pt x="1090" y="1507"/>
                  </a:lnTo>
                  <a:lnTo>
                    <a:pt x="1091" y="1508"/>
                  </a:lnTo>
                  <a:lnTo>
                    <a:pt x="1092" y="1509"/>
                  </a:lnTo>
                  <a:lnTo>
                    <a:pt x="1093" y="1510"/>
                  </a:lnTo>
                  <a:lnTo>
                    <a:pt x="1094" y="1510"/>
                  </a:lnTo>
                  <a:lnTo>
                    <a:pt x="1096" y="1508"/>
                  </a:lnTo>
                  <a:lnTo>
                    <a:pt x="1096" y="1507"/>
                  </a:lnTo>
                  <a:lnTo>
                    <a:pt x="1098" y="1503"/>
                  </a:lnTo>
                  <a:lnTo>
                    <a:pt x="1098" y="1503"/>
                  </a:lnTo>
                  <a:lnTo>
                    <a:pt x="1099" y="1502"/>
                  </a:lnTo>
                  <a:lnTo>
                    <a:pt x="1100" y="1502"/>
                  </a:lnTo>
                  <a:lnTo>
                    <a:pt x="1102" y="1502"/>
                  </a:lnTo>
                  <a:lnTo>
                    <a:pt x="1102" y="1502"/>
                  </a:lnTo>
                  <a:lnTo>
                    <a:pt x="1104" y="1501"/>
                  </a:lnTo>
                  <a:lnTo>
                    <a:pt x="1104" y="1501"/>
                  </a:lnTo>
                  <a:lnTo>
                    <a:pt x="1106" y="1499"/>
                  </a:lnTo>
                  <a:lnTo>
                    <a:pt x="1107" y="1498"/>
                  </a:lnTo>
                  <a:lnTo>
                    <a:pt x="1108" y="1496"/>
                  </a:lnTo>
                  <a:lnTo>
                    <a:pt x="1109" y="1496"/>
                  </a:lnTo>
                  <a:lnTo>
                    <a:pt x="1110" y="1492"/>
                  </a:lnTo>
                  <a:lnTo>
                    <a:pt x="1111" y="1491"/>
                  </a:lnTo>
                  <a:lnTo>
                    <a:pt x="1113" y="1486"/>
                  </a:lnTo>
                  <a:lnTo>
                    <a:pt x="1113" y="1485"/>
                  </a:lnTo>
                  <a:lnTo>
                    <a:pt x="1115" y="1482"/>
                  </a:lnTo>
                  <a:lnTo>
                    <a:pt x="1115" y="1481"/>
                  </a:lnTo>
                  <a:lnTo>
                    <a:pt x="1117" y="1479"/>
                  </a:lnTo>
                  <a:lnTo>
                    <a:pt x="1117" y="1478"/>
                  </a:lnTo>
                  <a:lnTo>
                    <a:pt x="1119" y="1473"/>
                  </a:lnTo>
                  <a:lnTo>
                    <a:pt x="1119" y="1472"/>
                  </a:lnTo>
                  <a:lnTo>
                    <a:pt x="1121" y="1467"/>
                  </a:lnTo>
                  <a:lnTo>
                    <a:pt x="1121" y="1466"/>
                  </a:lnTo>
                  <a:lnTo>
                    <a:pt x="1123" y="1462"/>
                  </a:lnTo>
                  <a:lnTo>
                    <a:pt x="1123" y="1461"/>
                  </a:lnTo>
                  <a:lnTo>
                    <a:pt x="1125" y="1457"/>
                  </a:lnTo>
                  <a:lnTo>
                    <a:pt x="1126" y="1456"/>
                  </a:lnTo>
                  <a:lnTo>
                    <a:pt x="1127" y="1448"/>
                  </a:lnTo>
                  <a:lnTo>
                    <a:pt x="1128" y="1447"/>
                  </a:lnTo>
                  <a:lnTo>
                    <a:pt x="1130" y="1436"/>
                  </a:lnTo>
                  <a:lnTo>
                    <a:pt x="1130" y="1434"/>
                  </a:lnTo>
                  <a:lnTo>
                    <a:pt x="1132" y="1422"/>
                  </a:lnTo>
                  <a:lnTo>
                    <a:pt x="1132" y="1419"/>
                  </a:lnTo>
                  <a:lnTo>
                    <a:pt x="1134" y="1407"/>
                  </a:lnTo>
                  <a:lnTo>
                    <a:pt x="1134" y="1404"/>
                  </a:lnTo>
                  <a:lnTo>
                    <a:pt x="1136" y="1391"/>
                  </a:lnTo>
                  <a:lnTo>
                    <a:pt x="1136" y="1389"/>
                  </a:lnTo>
                  <a:lnTo>
                    <a:pt x="1138" y="1373"/>
                  </a:lnTo>
                  <a:lnTo>
                    <a:pt x="1138" y="1370"/>
                  </a:lnTo>
                  <a:lnTo>
                    <a:pt x="1140" y="1351"/>
                  </a:lnTo>
                  <a:lnTo>
                    <a:pt x="1140" y="1346"/>
                  </a:lnTo>
                  <a:lnTo>
                    <a:pt x="1142" y="1324"/>
                  </a:lnTo>
                  <a:lnTo>
                    <a:pt x="1143" y="1319"/>
                  </a:lnTo>
                  <a:lnTo>
                    <a:pt x="1144" y="1297"/>
                  </a:lnTo>
                  <a:lnTo>
                    <a:pt x="1145" y="1292"/>
                  </a:lnTo>
                  <a:lnTo>
                    <a:pt x="1146" y="1269"/>
                  </a:lnTo>
                  <a:lnTo>
                    <a:pt x="1147" y="1264"/>
                  </a:lnTo>
                  <a:lnTo>
                    <a:pt x="1149" y="1236"/>
                  </a:lnTo>
                  <a:lnTo>
                    <a:pt x="1149" y="1230"/>
                  </a:lnTo>
                  <a:lnTo>
                    <a:pt x="1151" y="1200"/>
                  </a:lnTo>
                  <a:lnTo>
                    <a:pt x="1151" y="1194"/>
                  </a:lnTo>
                  <a:lnTo>
                    <a:pt x="1153" y="1166"/>
                  </a:lnTo>
                  <a:lnTo>
                    <a:pt x="1153" y="1160"/>
                  </a:lnTo>
                  <a:lnTo>
                    <a:pt x="1155" y="1135"/>
                  </a:lnTo>
                  <a:lnTo>
                    <a:pt x="1155" y="1130"/>
                  </a:lnTo>
                  <a:lnTo>
                    <a:pt x="1157" y="1107"/>
                  </a:lnTo>
                  <a:lnTo>
                    <a:pt x="1157" y="1103"/>
                  </a:lnTo>
                  <a:lnTo>
                    <a:pt x="1159" y="1080"/>
                  </a:lnTo>
                  <a:lnTo>
                    <a:pt x="1160" y="1075"/>
                  </a:lnTo>
                  <a:lnTo>
                    <a:pt x="1161" y="1052"/>
                  </a:lnTo>
                  <a:lnTo>
                    <a:pt x="1162" y="1047"/>
                  </a:lnTo>
                  <a:lnTo>
                    <a:pt x="1163" y="1020"/>
                  </a:lnTo>
                  <a:lnTo>
                    <a:pt x="1164" y="1015"/>
                  </a:lnTo>
                  <a:lnTo>
                    <a:pt x="1166" y="985"/>
                  </a:lnTo>
                  <a:lnTo>
                    <a:pt x="1166" y="980"/>
                  </a:lnTo>
                  <a:lnTo>
                    <a:pt x="1168" y="953"/>
                  </a:lnTo>
                  <a:lnTo>
                    <a:pt x="1168" y="949"/>
                  </a:lnTo>
                  <a:lnTo>
                    <a:pt x="1170" y="932"/>
                  </a:lnTo>
                  <a:lnTo>
                    <a:pt x="1170" y="931"/>
                  </a:lnTo>
                  <a:lnTo>
                    <a:pt x="1171" y="929"/>
                  </a:lnTo>
                  <a:lnTo>
                    <a:pt x="1172" y="931"/>
                  </a:lnTo>
                  <a:lnTo>
                    <a:pt x="1174" y="942"/>
                  </a:lnTo>
                  <a:lnTo>
                    <a:pt x="1174" y="945"/>
                  </a:lnTo>
                  <a:lnTo>
                    <a:pt x="1176" y="962"/>
                  </a:lnTo>
                  <a:lnTo>
                    <a:pt x="1177" y="965"/>
                  </a:lnTo>
                  <a:lnTo>
                    <a:pt x="1178" y="984"/>
                  </a:lnTo>
                  <a:lnTo>
                    <a:pt x="1179" y="988"/>
                  </a:lnTo>
                  <a:lnTo>
                    <a:pt x="1180" y="1007"/>
                  </a:lnTo>
                  <a:lnTo>
                    <a:pt x="1181" y="1011"/>
                  </a:lnTo>
                  <a:lnTo>
                    <a:pt x="1183" y="1031"/>
                  </a:lnTo>
                  <a:lnTo>
                    <a:pt x="1183" y="1035"/>
                  </a:lnTo>
                  <a:lnTo>
                    <a:pt x="1185" y="1055"/>
                  </a:lnTo>
                  <a:lnTo>
                    <a:pt x="1185" y="1058"/>
                  </a:lnTo>
                  <a:lnTo>
                    <a:pt x="1187" y="1078"/>
                  </a:lnTo>
                  <a:lnTo>
                    <a:pt x="1187" y="1082"/>
                  </a:lnTo>
                  <a:lnTo>
                    <a:pt x="1189" y="1104"/>
                  </a:lnTo>
                  <a:lnTo>
                    <a:pt x="1189" y="1109"/>
                  </a:lnTo>
                  <a:lnTo>
                    <a:pt x="1191" y="1132"/>
                  </a:lnTo>
                  <a:lnTo>
                    <a:pt x="1191" y="1137"/>
                  </a:lnTo>
                  <a:lnTo>
                    <a:pt x="1193" y="1159"/>
                  </a:lnTo>
                  <a:lnTo>
                    <a:pt x="1193" y="1163"/>
                  </a:lnTo>
                  <a:lnTo>
                    <a:pt x="1195" y="1184"/>
                  </a:lnTo>
                  <a:lnTo>
                    <a:pt x="1196" y="1188"/>
                  </a:lnTo>
                  <a:lnTo>
                    <a:pt x="1197" y="1208"/>
                  </a:lnTo>
                  <a:lnTo>
                    <a:pt x="1198" y="1212"/>
                  </a:lnTo>
                  <a:lnTo>
                    <a:pt x="1199" y="1232"/>
                  </a:lnTo>
                  <a:lnTo>
                    <a:pt x="1200" y="1236"/>
                  </a:lnTo>
                  <a:lnTo>
                    <a:pt x="1202" y="1254"/>
                  </a:lnTo>
                  <a:lnTo>
                    <a:pt x="1202" y="1258"/>
                  </a:lnTo>
                  <a:lnTo>
                    <a:pt x="1204" y="1274"/>
                  </a:lnTo>
                  <a:lnTo>
                    <a:pt x="1204" y="1277"/>
                  </a:lnTo>
                  <a:lnTo>
                    <a:pt x="1206" y="1291"/>
                  </a:lnTo>
                  <a:lnTo>
                    <a:pt x="1206" y="1293"/>
                  </a:lnTo>
                  <a:lnTo>
                    <a:pt x="1208" y="1305"/>
                  </a:lnTo>
                  <a:lnTo>
                    <a:pt x="1208" y="1307"/>
                  </a:lnTo>
                  <a:lnTo>
                    <a:pt x="1210" y="1319"/>
                  </a:lnTo>
                  <a:lnTo>
                    <a:pt x="1210" y="1321"/>
                  </a:lnTo>
                  <a:lnTo>
                    <a:pt x="1212" y="1332"/>
                  </a:lnTo>
                  <a:lnTo>
                    <a:pt x="1213" y="1334"/>
                  </a:lnTo>
                  <a:lnTo>
                    <a:pt x="1214" y="1342"/>
                  </a:lnTo>
                  <a:lnTo>
                    <a:pt x="1215" y="1344"/>
                  </a:lnTo>
                  <a:lnTo>
                    <a:pt x="1216" y="1348"/>
                  </a:lnTo>
                  <a:lnTo>
                    <a:pt x="1217" y="1349"/>
                  </a:lnTo>
                  <a:lnTo>
                    <a:pt x="1219" y="1355"/>
                  </a:lnTo>
                  <a:lnTo>
                    <a:pt x="1219" y="1356"/>
                  </a:lnTo>
                  <a:lnTo>
                    <a:pt x="1221" y="1364"/>
                  </a:lnTo>
                  <a:lnTo>
                    <a:pt x="1221" y="1365"/>
                  </a:lnTo>
                  <a:lnTo>
                    <a:pt x="1223" y="1371"/>
                  </a:lnTo>
                  <a:lnTo>
                    <a:pt x="1223" y="1371"/>
                  </a:lnTo>
                  <a:lnTo>
                    <a:pt x="1225" y="1374"/>
                  </a:lnTo>
                  <a:lnTo>
                    <a:pt x="1225" y="1374"/>
                  </a:lnTo>
                  <a:lnTo>
                    <a:pt x="1227" y="1375"/>
                  </a:lnTo>
                  <a:lnTo>
                    <a:pt x="1227" y="1376"/>
                  </a:lnTo>
                  <a:lnTo>
                    <a:pt x="1229" y="1377"/>
                  </a:lnTo>
                  <a:lnTo>
                    <a:pt x="1230" y="1377"/>
                  </a:lnTo>
                  <a:lnTo>
                    <a:pt x="1231" y="1376"/>
                  </a:lnTo>
                  <a:lnTo>
                    <a:pt x="1232" y="1376"/>
                  </a:lnTo>
                  <a:lnTo>
                    <a:pt x="1233" y="1373"/>
                  </a:lnTo>
                  <a:lnTo>
                    <a:pt x="1234" y="1373"/>
                  </a:lnTo>
                  <a:lnTo>
                    <a:pt x="1235" y="1373"/>
                  </a:lnTo>
                  <a:lnTo>
                    <a:pt x="1236" y="1373"/>
                  </a:lnTo>
                  <a:lnTo>
                    <a:pt x="1238" y="1374"/>
                  </a:lnTo>
                  <a:lnTo>
                    <a:pt x="1238" y="1374"/>
                  </a:lnTo>
                  <a:lnTo>
                    <a:pt x="1240" y="1374"/>
                  </a:lnTo>
                  <a:lnTo>
                    <a:pt x="1240" y="1373"/>
                  </a:lnTo>
                  <a:lnTo>
                    <a:pt x="1242" y="1370"/>
                  </a:lnTo>
                  <a:lnTo>
                    <a:pt x="1242" y="1370"/>
                  </a:lnTo>
                  <a:lnTo>
                    <a:pt x="1244" y="1368"/>
                  </a:lnTo>
                  <a:lnTo>
                    <a:pt x="1244" y="1367"/>
                  </a:lnTo>
                  <a:lnTo>
                    <a:pt x="1246" y="1366"/>
                  </a:lnTo>
                  <a:lnTo>
                    <a:pt x="1246" y="1365"/>
                  </a:lnTo>
                  <a:lnTo>
                    <a:pt x="1248" y="1362"/>
                  </a:lnTo>
                  <a:lnTo>
                    <a:pt x="1249" y="1362"/>
                  </a:lnTo>
                  <a:lnTo>
                    <a:pt x="1250" y="1358"/>
                  </a:lnTo>
                  <a:lnTo>
                    <a:pt x="1251" y="1357"/>
                  </a:lnTo>
                  <a:lnTo>
                    <a:pt x="1253" y="1353"/>
                  </a:lnTo>
                  <a:lnTo>
                    <a:pt x="1253" y="1352"/>
                  </a:lnTo>
                  <a:lnTo>
                    <a:pt x="1255" y="1348"/>
                  </a:lnTo>
                  <a:lnTo>
                    <a:pt x="1255" y="1347"/>
                  </a:lnTo>
                  <a:lnTo>
                    <a:pt x="1257" y="1342"/>
                  </a:lnTo>
                  <a:lnTo>
                    <a:pt x="1257" y="1341"/>
                  </a:lnTo>
                  <a:lnTo>
                    <a:pt x="1259" y="1336"/>
                  </a:lnTo>
                  <a:lnTo>
                    <a:pt x="1259" y="1335"/>
                  </a:lnTo>
                  <a:lnTo>
                    <a:pt x="1261" y="1329"/>
                  </a:lnTo>
                  <a:lnTo>
                    <a:pt x="1261" y="1328"/>
                  </a:lnTo>
                  <a:lnTo>
                    <a:pt x="1263" y="1323"/>
                  </a:lnTo>
                  <a:lnTo>
                    <a:pt x="1263" y="1322"/>
                  </a:lnTo>
                  <a:lnTo>
                    <a:pt x="1265" y="1318"/>
                  </a:lnTo>
                  <a:lnTo>
                    <a:pt x="1266" y="1318"/>
                  </a:lnTo>
                  <a:lnTo>
                    <a:pt x="1267" y="1314"/>
                  </a:lnTo>
                  <a:lnTo>
                    <a:pt x="1268" y="1313"/>
                  </a:lnTo>
                  <a:lnTo>
                    <a:pt x="1269" y="1307"/>
                  </a:lnTo>
                  <a:lnTo>
                    <a:pt x="1270" y="1306"/>
                  </a:lnTo>
                  <a:lnTo>
                    <a:pt x="1272" y="1302"/>
                  </a:lnTo>
                  <a:lnTo>
                    <a:pt x="1272" y="1302"/>
                  </a:lnTo>
                  <a:lnTo>
                    <a:pt x="1274" y="1299"/>
                  </a:lnTo>
                  <a:lnTo>
                    <a:pt x="1274" y="1299"/>
                  </a:lnTo>
                  <a:lnTo>
                    <a:pt x="1276" y="1297"/>
                  </a:lnTo>
                  <a:lnTo>
                    <a:pt x="1276" y="1297"/>
                  </a:lnTo>
                  <a:lnTo>
                    <a:pt x="1278" y="1296"/>
                  </a:lnTo>
                  <a:lnTo>
                    <a:pt x="1278" y="1296"/>
                  </a:lnTo>
                  <a:lnTo>
                    <a:pt x="1280" y="1297"/>
                  </a:lnTo>
                  <a:lnTo>
                    <a:pt x="1280" y="1297"/>
                  </a:lnTo>
                  <a:lnTo>
                    <a:pt x="1282" y="1298"/>
                  </a:lnTo>
                  <a:lnTo>
                    <a:pt x="1283" y="1298"/>
                  </a:lnTo>
                  <a:lnTo>
                    <a:pt x="1284" y="1298"/>
                  </a:lnTo>
                  <a:lnTo>
                    <a:pt x="1285" y="1298"/>
                  </a:lnTo>
                  <a:lnTo>
                    <a:pt x="1286" y="1301"/>
                  </a:lnTo>
                  <a:lnTo>
                    <a:pt x="1287" y="1301"/>
                  </a:lnTo>
                  <a:lnTo>
                    <a:pt x="1289" y="1305"/>
                  </a:lnTo>
                  <a:lnTo>
                    <a:pt x="1289" y="1305"/>
                  </a:lnTo>
                  <a:lnTo>
                    <a:pt x="1291" y="1306"/>
                  </a:lnTo>
                  <a:lnTo>
                    <a:pt x="1291" y="1306"/>
                  </a:lnTo>
                  <a:lnTo>
                    <a:pt x="1293" y="1307"/>
                  </a:lnTo>
                  <a:lnTo>
                    <a:pt x="1293" y="1307"/>
                  </a:lnTo>
                  <a:lnTo>
                    <a:pt x="1295" y="1311"/>
                  </a:lnTo>
                  <a:lnTo>
                    <a:pt x="1295" y="1311"/>
                  </a:lnTo>
                  <a:lnTo>
                    <a:pt x="1297" y="1313"/>
                  </a:lnTo>
                  <a:lnTo>
                    <a:pt x="1297" y="1313"/>
                  </a:lnTo>
                  <a:lnTo>
                    <a:pt x="1299" y="1312"/>
                  </a:lnTo>
                  <a:lnTo>
                    <a:pt x="1300" y="1311"/>
                  </a:lnTo>
                  <a:lnTo>
                    <a:pt x="1301" y="1312"/>
                  </a:lnTo>
                  <a:lnTo>
                    <a:pt x="1302" y="1313"/>
                  </a:lnTo>
                  <a:lnTo>
                    <a:pt x="1303" y="1318"/>
                  </a:lnTo>
                  <a:lnTo>
                    <a:pt x="1304" y="1319"/>
                  </a:lnTo>
                  <a:lnTo>
                    <a:pt x="1306" y="1322"/>
                  </a:lnTo>
                  <a:lnTo>
                    <a:pt x="1306" y="1323"/>
                  </a:lnTo>
                  <a:lnTo>
                    <a:pt x="1308" y="1324"/>
                  </a:lnTo>
                  <a:lnTo>
                    <a:pt x="1308" y="1324"/>
                  </a:lnTo>
                  <a:lnTo>
                    <a:pt x="1310" y="1326"/>
                  </a:lnTo>
                  <a:lnTo>
                    <a:pt x="1310" y="1327"/>
                  </a:lnTo>
                  <a:lnTo>
                    <a:pt x="1312" y="1329"/>
                  </a:lnTo>
                  <a:lnTo>
                    <a:pt x="1312" y="1330"/>
                  </a:lnTo>
                  <a:lnTo>
                    <a:pt x="1314" y="1330"/>
                  </a:lnTo>
                  <a:lnTo>
                    <a:pt x="1314" y="1330"/>
                  </a:lnTo>
                  <a:lnTo>
                    <a:pt x="1316" y="1332"/>
                  </a:lnTo>
                  <a:lnTo>
                    <a:pt x="1316" y="1333"/>
                  </a:lnTo>
                  <a:lnTo>
                    <a:pt x="1318" y="1340"/>
                  </a:lnTo>
                  <a:lnTo>
                    <a:pt x="1319" y="1342"/>
                  </a:lnTo>
                  <a:lnTo>
                    <a:pt x="1320" y="1348"/>
                  </a:lnTo>
                  <a:lnTo>
                    <a:pt x="1321" y="1348"/>
                  </a:lnTo>
                  <a:lnTo>
                    <a:pt x="1322" y="1350"/>
                  </a:lnTo>
                  <a:lnTo>
                    <a:pt x="1323" y="1350"/>
                  </a:lnTo>
                  <a:lnTo>
                    <a:pt x="1325" y="1351"/>
                  </a:lnTo>
                  <a:lnTo>
                    <a:pt x="1325" y="1352"/>
                  </a:lnTo>
                  <a:lnTo>
                    <a:pt x="1327" y="1355"/>
                  </a:lnTo>
                  <a:lnTo>
                    <a:pt x="1327" y="1356"/>
                  </a:lnTo>
                  <a:lnTo>
                    <a:pt x="1329" y="1359"/>
                  </a:lnTo>
                  <a:lnTo>
                    <a:pt x="1329" y="1359"/>
                  </a:lnTo>
                  <a:lnTo>
                    <a:pt x="1331" y="1361"/>
                  </a:lnTo>
                  <a:lnTo>
                    <a:pt x="1331" y="1362"/>
                  </a:lnTo>
                  <a:lnTo>
                    <a:pt x="1333" y="1365"/>
                  </a:lnTo>
                  <a:lnTo>
                    <a:pt x="1333" y="1366"/>
                  </a:lnTo>
                  <a:lnTo>
                    <a:pt x="1335" y="1370"/>
                  </a:lnTo>
                  <a:lnTo>
                    <a:pt x="1336" y="1370"/>
                  </a:lnTo>
                  <a:lnTo>
                    <a:pt x="1337" y="1373"/>
                  </a:lnTo>
                  <a:lnTo>
                    <a:pt x="1338" y="1374"/>
                  </a:lnTo>
                  <a:lnTo>
                    <a:pt x="1339" y="1375"/>
                  </a:lnTo>
                  <a:lnTo>
                    <a:pt x="1340" y="1376"/>
                  </a:lnTo>
                  <a:lnTo>
                    <a:pt x="1342" y="1378"/>
                  </a:lnTo>
                  <a:lnTo>
                    <a:pt x="1342" y="1378"/>
                  </a:lnTo>
                  <a:lnTo>
                    <a:pt x="1344" y="1381"/>
                  </a:lnTo>
                  <a:lnTo>
                    <a:pt x="1344" y="1381"/>
                  </a:lnTo>
                  <a:lnTo>
                    <a:pt x="1346" y="1386"/>
                  </a:lnTo>
                  <a:lnTo>
                    <a:pt x="1346" y="1387"/>
                  </a:lnTo>
                  <a:lnTo>
                    <a:pt x="1348" y="1392"/>
                  </a:lnTo>
                  <a:lnTo>
                    <a:pt x="1348" y="1393"/>
                  </a:lnTo>
                  <a:lnTo>
                    <a:pt x="1350" y="1396"/>
                  </a:lnTo>
                  <a:lnTo>
                    <a:pt x="1350" y="1397"/>
                  </a:lnTo>
                  <a:lnTo>
                    <a:pt x="1352" y="1399"/>
                  </a:lnTo>
                  <a:lnTo>
                    <a:pt x="1353" y="1399"/>
                  </a:lnTo>
                  <a:lnTo>
                    <a:pt x="1354" y="1401"/>
                  </a:lnTo>
                  <a:lnTo>
                    <a:pt x="1355" y="1402"/>
                  </a:lnTo>
                  <a:lnTo>
                    <a:pt x="1356" y="1403"/>
                  </a:lnTo>
                  <a:lnTo>
                    <a:pt x="1357" y="1403"/>
                  </a:lnTo>
                  <a:lnTo>
                    <a:pt x="1359" y="1404"/>
                  </a:lnTo>
                  <a:lnTo>
                    <a:pt x="1359" y="1405"/>
                  </a:lnTo>
                  <a:lnTo>
                    <a:pt x="1361" y="1407"/>
                  </a:lnTo>
                  <a:lnTo>
                    <a:pt x="1361" y="1408"/>
                  </a:lnTo>
                  <a:lnTo>
                    <a:pt x="1363" y="1410"/>
                  </a:lnTo>
                  <a:lnTo>
                    <a:pt x="1363" y="1411"/>
                  </a:lnTo>
                  <a:lnTo>
                    <a:pt x="1364" y="1411"/>
                  </a:lnTo>
                  <a:lnTo>
                    <a:pt x="1365" y="1411"/>
                  </a:lnTo>
                  <a:lnTo>
                    <a:pt x="1367" y="1410"/>
                  </a:lnTo>
                  <a:lnTo>
                    <a:pt x="1367" y="1410"/>
                  </a:lnTo>
                  <a:lnTo>
                    <a:pt x="1369" y="1412"/>
                  </a:lnTo>
                  <a:lnTo>
                    <a:pt x="1369" y="1412"/>
                  </a:lnTo>
                  <a:lnTo>
                    <a:pt x="1371" y="1415"/>
                  </a:lnTo>
                  <a:lnTo>
                    <a:pt x="1372" y="1415"/>
                  </a:lnTo>
                  <a:lnTo>
                    <a:pt x="1373" y="1414"/>
                  </a:lnTo>
                  <a:lnTo>
                    <a:pt x="1374" y="1413"/>
                  </a:lnTo>
                  <a:lnTo>
                    <a:pt x="1376" y="1410"/>
                  </a:lnTo>
                  <a:lnTo>
                    <a:pt x="1376" y="1410"/>
                  </a:lnTo>
                  <a:lnTo>
                    <a:pt x="1378" y="1408"/>
                  </a:lnTo>
                  <a:lnTo>
                    <a:pt x="1378" y="1408"/>
                  </a:lnTo>
                  <a:lnTo>
                    <a:pt x="1380" y="1406"/>
                  </a:lnTo>
                  <a:lnTo>
                    <a:pt x="1380" y="1406"/>
                  </a:lnTo>
                  <a:lnTo>
                    <a:pt x="1382" y="1404"/>
                  </a:lnTo>
                  <a:lnTo>
                    <a:pt x="1383" y="1403"/>
                  </a:lnTo>
                  <a:lnTo>
                    <a:pt x="1384" y="1404"/>
                  </a:lnTo>
                  <a:lnTo>
                    <a:pt x="1384" y="1404"/>
                  </a:lnTo>
                  <a:lnTo>
                    <a:pt x="1386" y="1406"/>
                  </a:lnTo>
                  <a:lnTo>
                    <a:pt x="1387" y="1406"/>
                  </a:lnTo>
                  <a:lnTo>
                    <a:pt x="1388" y="1405"/>
                  </a:lnTo>
                  <a:lnTo>
                    <a:pt x="1389" y="1404"/>
                  </a:lnTo>
                  <a:lnTo>
                    <a:pt x="1390" y="1400"/>
                  </a:lnTo>
                  <a:lnTo>
                    <a:pt x="1391" y="1400"/>
                  </a:lnTo>
                  <a:lnTo>
                    <a:pt x="1392" y="1397"/>
                  </a:lnTo>
                  <a:lnTo>
                    <a:pt x="1393" y="1397"/>
                  </a:lnTo>
                  <a:lnTo>
                    <a:pt x="1395" y="1396"/>
                  </a:lnTo>
                  <a:lnTo>
                    <a:pt x="1395" y="1395"/>
                  </a:lnTo>
                  <a:lnTo>
                    <a:pt x="1397" y="1392"/>
                  </a:lnTo>
                  <a:lnTo>
                    <a:pt x="1397" y="1391"/>
                  </a:lnTo>
                  <a:lnTo>
                    <a:pt x="1399" y="1387"/>
                  </a:lnTo>
                  <a:lnTo>
                    <a:pt x="1399" y="1386"/>
                  </a:lnTo>
                  <a:lnTo>
                    <a:pt x="1401" y="1383"/>
                  </a:lnTo>
                  <a:lnTo>
                    <a:pt x="1401" y="1382"/>
                  </a:lnTo>
                  <a:lnTo>
                    <a:pt x="1403" y="1378"/>
                  </a:lnTo>
                  <a:lnTo>
                    <a:pt x="1403" y="1378"/>
                  </a:lnTo>
                  <a:lnTo>
                    <a:pt x="1405" y="1373"/>
                  </a:lnTo>
                  <a:lnTo>
                    <a:pt x="1406" y="1372"/>
                  </a:lnTo>
                  <a:lnTo>
                    <a:pt x="1407" y="1367"/>
                  </a:lnTo>
                  <a:lnTo>
                    <a:pt x="1408" y="1366"/>
                  </a:lnTo>
                  <a:lnTo>
                    <a:pt x="1409" y="1360"/>
                  </a:lnTo>
                  <a:lnTo>
                    <a:pt x="1410" y="1359"/>
                  </a:lnTo>
                  <a:lnTo>
                    <a:pt x="1412" y="1352"/>
                  </a:lnTo>
                  <a:lnTo>
                    <a:pt x="1412" y="1350"/>
                  </a:lnTo>
                  <a:lnTo>
                    <a:pt x="1414" y="1342"/>
                  </a:lnTo>
                  <a:lnTo>
                    <a:pt x="1414" y="1341"/>
                  </a:lnTo>
                  <a:lnTo>
                    <a:pt x="1416" y="1333"/>
                  </a:lnTo>
                  <a:lnTo>
                    <a:pt x="1416" y="1331"/>
                  </a:lnTo>
                  <a:lnTo>
                    <a:pt x="1418" y="1322"/>
                  </a:lnTo>
                  <a:lnTo>
                    <a:pt x="1418" y="1320"/>
                  </a:lnTo>
                  <a:lnTo>
                    <a:pt x="1420" y="1310"/>
                  </a:lnTo>
                  <a:lnTo>
                    <a:pt x="1420" y="1308"/>
                  </a:lnTo>
                  <a:lnTo>
                    <a:pt x="1422" y="1298"/>
                  </a:lnTo>
                  <a:lnTo>
                    <a:pt x="1423" y="1296"/>
                  </a:lnTo>
                  <a:lnTo>
                    <a:pt x="1424" y="1286"/>
                  </a:lnTo>
                  <a:lnTo>
                    <a:pt x="1425" y="1284"/>
                  </a:lnTo>
                  <a:lnTo>
                    <a:pt x="1426" y="1273"/>
                  </a:lnTo>
                  <a:lnTo>
                    <a:pt x="1427" y="1271"/>
                  </a:lnTo>
                  <a:lnTo>
                    <a:pt x="1429" y="1257"/>
                  </a:lnTo>
                  <a:lnTo>
                    <a:pt x="1429" y="1254"/>
                  </a:lnTo>
                  <a:lnTo>
                    <a:pt x="1431" y="1238"/>
                  </a:lnTo>
                  <a:lnTo>
                    <a:pt x="1431" y="1235"/>
                  </a:lnTo>
                  <a:lnTo>
                    <a:pt x="1433" y="1219"/>
                  </a:lnTo>
                  <a:lnTo>
                    <a:pt x="1433" y="1215"/>
                  </a:lnTo>
                  <a:lnTo>
                    <a:pt x="1435" y="1197"/>
                  </a:lnTo>
                  <a:lnTo>
                    <a:pt x="1435" y="1193"/>
                  </a:lnTo>
                  <a:lnTo>
                    <a:pt x="1437" y="1173"/>
                  </a:lnTo>
                  <a:lnTo>
                    <a:pt x="1437" y="1169"/>
                  </a:lnTo>
                  <a:lnTo>
                    <a:pt x="1439" y="1148"/>
                  </a:lnTo>
                  <a:lnTo>
                    <a:pt x="1439" y="1144"/>
                  </a:lnTo>
                  <a:lnTo>
                    <a:pt x="1441" y="1123"/>
                  </a:lnTo>
                  <a:lnTo>
                    <a:pt x="1442" y="1118"/>
                  </a:lnTo>
                  <a:lnTo>
                    <a:pt x="1443" y="1096"/>
                  </a:lnTo>
                  <a:lnTo>
                    <a:pt x="1444" y="1091"/>
                  </a:lnTo>
                  <a:lnTo>
                    <a:pt x="1445" y="1065"/>
                  </a:lnTo>
                  <a:lnTo>
                    <a:pt x="1446" y="1060"/>
                  </a:lnTo>
                  <a:lnTo>
                    <a:pt x="1448" y="1033"/>
                  </a:lnTo>
                  <a:lnTo>
                    <a:pt x="1448" y="1027"/>
                  </a:lnTo>
                  <a:lnTo>
                    <a:pt x="1450" y="1000"/>
                  </a:lnTo>
                  <a:lnTo>
                    <a:pt x="1450" y="994"/>
                  </a:lnTo>
                  <a:lnTo>
                    <a:pt x="1452" y="965"/>
                  </a:lnTo>
                  <a:lnTo>
                    <a:pt x="1452" y="959"/>
                  </a:lnTo>
                  <a:lnTo>
                    <a:pt x="1454" y="926"/>
                  </a:lnTo>
                  <a:lnTo>
                    <a:pt x="1454" y="920"/>
                  </a:lnTo>
                  <a:lnTo>
                    <a:pt x="1456" y="885"/>
                  </a:lnTo>
                  <a:lnTo>
                    <a:pt x="1456" y="877"/>
                  </a:lnTo>
                  <a:lnTo>
                    <a:pt x="1458" y="840"/>
                  </a:lnTo>
                  <a:lnTo>
                    <a:pt x="1459" y="832"/>
                  </a:lnTo>
                  <a:lnTo>
                    <a:pt x="1460" y="791"/>
                  </a:lnTo>
                  <a:lnTo>
                    <a:pt x="1461" y="783"/>
                  </a:lnTo>
                  <a:lnTo>
                    <a:pt x="1462" y="740"/>
                  </a:lnTo>
                  <a:lnTo>
                    <a:pt x="1463" y="732"/>
                  </a:lnTo>
                  <a:lnTo>
                    <a:pt x="1465" y="688"/>
                  </a:lnTo>
                  <a:lnTo>
                    <a:pt x="1465" y="680"/>
                  </a:lnTo>
                  <a:lnTo>
                    <a:pt x="1467" y="636"/>
                  </a:lnTo>
                  <a:lnTo>
                    <a:pt x="1467" y="627"/>
                  </a:lnTo>
                  <a:lnTo>
                    <a:pt x="1469" y="582"/>
                  </a:lnTo>
                  <a:lnTo>
                    <a:pt x="1469" y="572"/>
                  </a:lnTo>
                  <a:lnTo>
                    <a:pt x="1471" y="524"/>
                  </a:lnTo>
                  <a:lnTo>
                    <a:pt x="1471" y="514"/>
                  </a:lnTo>
                  <a:lnTo>
                    <a:pt x="1473" y="464"/>
                  </a:lnTo>
                  <a:lnTo>
                    <a:pt x="1473" y="454"/>
                  </a:lnTo>
                  <a:lnTo>
                    <a:pt x="1475" y="404"/>
                  </a:lnTo>
                  <a:lnTo>
                    <a:pt x="1476" y="394"/>
                  </a:lnTo>
                  <a:lnTo>
                    <a:pt x="1477" y="342"/>
                  </a:lnTo>
                  <a:lnTo>
                    <a:pt x="1478" y="332"/>
                  </a:lnTo>
                  <a:lnTo>
                    <a:pt x="1479" y="277"/>
                  </a:lnTo>
                  <a:lnTo>
                    <a:pt x="1480" y="266"/>
                  </a:lnTo>
                  <a:lnTo>
                    <a:pt x="1482" y="208"/>
                  </a:lnTo>
                  <a:lnTo>
                    <a:pt x="1482" y="197"/>
                  </a:lnTo>
                  <a:lnTo>
                    <a:pt x="1484" y="139"/>
                  </a:lnTo>
                  <a:lnTo>
                    <a:pt x="1484" y="128"/>
                  </a:lnTo>
                  <a:lnTo>
                    <a:pt x="1486" y="76"/>
                  </a:lnTo>
                  <a:lnTo>
                    <a:pt x="1486" y="66"/>
                  </a:lnTo>
                  <a:lnTo>
                    <a:pt x="1488" y="28"/>
                  </a:lnTo>
                  <a:lnTo>
                    <a:pt x="1488" y="22"/>
                  </a:lnTo>
                  <a:lnTo>
                    <a:pt x="1490" y="3"/>
                  </a:lnTo>
                  <a:lnTo>
                    <a:pt x="1491" y="0"/>
                  </a:lnTo>
                  <a:lnTo>
                    <a:pt x="1492" y="1"/>
                  </a:lnTo>
                  <a:lnTo>
                    <a:pt x="1493" y="3"/>
                  </a:lnTo>
                  <a:lnTo>
                    <a:pt x="1494" y="14"/>
                  </a:lnTo>
                  <a:lnTo>
                    <a:pt x="1495" y="17"/>
                  </a:lnTo>
                  <a:lnTo>
                    <a:pt x="1496" y="32"/>
                  </a:lnTo>
                  <a:lnTo>
                    <a:pt x="1497" y="35"/>
                  </a:lnTo>
                  <a:lnTo>
                    <a:pt x="1499" y="52"/>
                  </a:lnTo>
                  <a:lnTo>
                    <a:pt x="1499" y="56"/>
                  </a:lnTo>
                  <a:lnTo>
                    <a:pt x="1501" y="74"/>
                  </a:lnTo>
                  <a:lnTo>
                    <a:pt x="1501" y="78"/>
                  </a:lnTo>
                  <a:lnTo>
                    <a:pt x="1503" y="94"/>
                  </a:lnTo>
                  <a:lnTo>
                    <a:pt x="1503" y="98"/>
                  </a:lnTo>
                  <a:lnTo>
                    <a:pt x="1505" y="116"/>
                  </a:lnTo>
                  <a:lnTo>
                    <a:pt x="1505" y="120"/>
                  </a:lnTo>
                  <a:lnTo>
                    <a:pt x="1507" y="143"/>
                  </a:lnTo>
                  <a:lnTo>
                    <a:pt x="1507" y="149"/>
                  </a:lnTo>
                  <a:lnTo>
                    <a:pt x="1509" y="179"/>
                  </a:lnTo>
                  <a:lnTo>
                    <a:pt x="1509" y="185"/>
                  </a:lnTo>
                  <a:lnTo>
                    <a:pt x="1511" y="219"/>
                  </a:lnTo>
                  <a:lnTo>
                    <a:pt x="1512" y="226"/>
                  </a:lnTo>
                  <a:lnTo>
                    <a:pt x="1513" y="263"/>
                  </a:lnTo>
                  <a:lnTo>
                    <a:pt x="1514" y="271"/>
                  </a:lnTo>
                  <a:lnTo>
                    <a:pt x="1515" y="309"/>
                  </a:lnTo>
                  <a:lnTo>
                    <a:pt x="1516" y="317"/>
                  </a:lnTo>
                  <a:lnTo>
                    <a:pt x="1518" y="349"/>
                  </a:lnTo>
                  <a:lnTo>
                    <a:pt x="1518" y="355"/>
                  </a:lnTo>
                  <a:lnTo>
                    <a:pt x="1520" y="378"/>
                  </a:lnTo>
                  <a:lnTo>
                    <a:pt x="1520" y="382"/>
                  </a:lnTo>
                  <a:lnTo>
                    <a:pt x="1522" y="397"/>
                  </a:lnTo>
                  <a:lnTo>
                    <a:pt x="1522" y="399"/>
                  </a:lnTo>
                  <a:lnTo>
                    <a:pt x="1524" y="407"/>
                  </a:lnTo>
                  <a:lnTo>
                    <a:pt x="1525" y="408"/>
                  </a:lnTo>
                  <a:lnTo>
                    <a:pt x="1526" y="405"/>
                  </a:lnTo>
                  <a:lnTo>
                    <a:pt x="1526" y="404"/>
                  </a:lnTo>
                  <a:lnTo>
                    <a:pt x="1528" y="390"/>
                  </a:lnTo>
                  <a:lnTo>
                    <a:pt x="1529" y="386"/>
                  </a:lnTo>
                  <a:lnTo>
                    <a:pt x="1530" y="364"/>
                  </a:lnTo>
                  <a:lnTo>
                    <a:pt x="1531" y="359"/>
                  </a:lnTo>
                  <a:lnTo>
                    <a:pt x="1532" y="328"/>
                  </a:lnTo>
                  <a:lnTo>
                    <a:pt x="1533" y="321"/>
                  </a:lnTo>
                  <a:lnTo>
                    <a:pt x="1535" y="280"/>
                  </a:lnTo>
                  <a:lnTo>
                    <a:pt x="1535" y="271"/>
                  </a:lnTo>
                  <a:lnTo>
                    <a:pt x="1537" y="223"/>
                  </a:lnTo>
                  <a:lnTo>
                    <a:pt x="1537" y="213"/>
                  </a:lnTo>
                  <a:lnTo>
                    <a:pt x="1539" y="163"/>
                  </a:lnTo>
                  <a:lnTo>
                    <a:pt x="1539" y="154"/>
                  </a:lnTo>
                  <a:lnTo>
                    <a:pt x="1541" y="109"/>
                  </a:lnTo>
                  <a:lnTo>
                    <a:pt x="1541" y="101"/>
                  </a:lnTo>
                  <a:lnTo>
                    <a:pt x="1543" y="65"/>
                  </a:lnTo>
                  <a:lnTo>
                    <a:pt x="1543" y="59"/>
                  </a:lnTo>
                  <a:lnTo>
                    <a:pt x="1545" y="37"/>
                  </a:lnTo>
                  <a:lnTo>
                    <a:pt x="1546" y="34"/>
                  </a:lnTo>
                  <a:lnTo>
                    <a:pt x="1547" y="25"/>
                  </a:lnTo>
                  <a:lnTo>
                    <a:pt x="1548" y="24"/>
                  </a:lnTo>
                  <a:lnTo>
                    <a:pt x="1548" y="23"/>
                  </a:lnTo>
                  <a:lnTo>
                    <a:pt x="1550" y="24"/>
                  </a:lnTo>
                  <a:lnTo>
                    <a:pt x="1552" y="30"/>
                  </a:lnTo>
                  <a:lnTo>
                    <a:pt x="1552" y="31"/>
                  </a:lnTo>
                  <a:lnTo>
                    <a:pt x="1554" y="39"/>
                  </a:lnTo>
                  <a:lnTo>
                    <a:pt x="1554" y="41"/>
                  </a:lnTo>
                  <a:lnTo>
                    <a:pt x="1556" y="50"/>
                  </a:lnTo>
                  <a:lnTo>
                    <a:pt x="1556" y="52"/>
                  </a:lnTo>
                  <a:lnTo>
                    <a:pt x="1558" y="61"/>
                  </a:lnTo>
                  <a:lnTo>
                    <a:pt x="1558" y="63"/>
                  </a:lnTo>
                  <a:lnTo>
                    <a:pt x="1560" y="70"/>
                  </a:lnTo>
                  <a:lnTo>
                    <a:pt x="1560" y="71"/>
                  </a:lnTo>
                  <a:lnTo>
                    <a:pt x="1562" y="74"/>
                  </a:lnTo>
                  <a:lnTo>
                    <a:pt x="1562" y="73"/>
                  </a:lnTo>
                  <a:lnTo>
                    <a:pt x="1564" y="70"/>
                  </a:lnTo>
                  <a:lnTo>
                    <a:pt x="1565" y="69"/>
                  </a:lnTo>
                  <a:lnTo>
                    <a:pt x="1566" y="67"/>
                  </a:lnTo>
                  <a:lnTo>
                    <a:pt x="1567" y="67"/>
                  </a:lnTo>
                  <a:lnTo>
                    <a:pt x="1568" y="73"/>
                  </a:lnTo>
                  <a:lnTo>
                    <a:pt x="1569" y="76"/>
                  </a:lnTo>
                  <a:lnTo>
                    <a:pt x="1571" y="97"/>
                  </a:lnTo>
                  <a:lnTo>
                    <a:pt x="1571" y="102"/>
                  </a:lnTo>
                  <a:lnTo>
                    <a:pt x="1573" y="138"/>
                  </a:lnTo>
                  <a:lnTo>
                    <a:pt x="1573" y="146"/>
                  </a:lnTo>
                  <a:lnTo>
                    <a:pt x="1575" y="194"/>
                  </a:lnTo>
                  <a:lnTo>
                    <a:pt x="1575" y="205"/>
                  </a:lnTo>
                  <a:lnTo>
                    <a:pt x="1577" y="261"/>
                  </a:lnTo>
                  <a:lnTo>
                    <a:pt x="1577" y="274"/>
                  </a:lnTo>
                  <a:lnTo>
                    <a:pt x="1579" y="340"/>
                  </a:lnTo>
                  <a:lnTo>
                    <a:pt x="1579" y="354"/>
                  </a:lnTo>
                  <a:lnTo>
                    <a:pt x="1581" y="432"/>
                  </a:lnTo>
                  <a:lnTo>
                    <a:pt x="1582" y="449"/>
                  </a:lnTo>
                  <a:lnTo>
                    <a:pt x="1583" y="537"/>
                  </a:lnTo>
                  <a:lnTo>
                    <a:pt x="1584" y="555"/>
                  </a:lnTo>
                  <a:lnTo>
                    <a:pt x="1585" y="648"/>
                  </a:lnTo>
                  <a:lnTo>
                    <a:pt x="1586" y="666"/>
                  </a:lnTo>
                  <a:lnTo>
                    <a:pt x="1588" y="757"/>
                  </a:lnTo>
                  <a:lnTo>
                    <a:pt x="1588" y="775"/>
                  </a:lnTo>
                  <a:lnTo>
                    <a:pt x="1590" y="863"/>
                  </a:lnTo>
                  <a:lnTo>
                    <a:pt x="1590" y="880"/>
                  </a:lnTo>
                  <a:lnTo>
                    <a:pt x="1592" y="959"/>
                  </a:lnTo>
                  <a:lnTo>
                    <a:pt x="1592" y="974"/>
                  </a:lnTo>
                  <a:lnTo>
                    <a:pt x="1594" y="1040"/>
                  </a:lnTo>
                  <a:lnTo>
                    <a:pt x="1594" y="1052"/>
                  </a:lnTo>
                  <a:lnTo>
                    <a:pt x="1596" y="1104"/>
                  </a:lnTo>
                  <a:lnTo>
                    <a:pt x="1596" y="1113"/>
                  </a:lnTo>
                  <a:lnTo>
                    <a:pt x="1598" y="1155"/>
                  </a:lnTo>
                  <a:lnTo>
                    <a:pt x="1599" y="1162"/>
                  </a:lnTo>
                  <a:lnTo>
                    <a:pt x="1600" y="1196"/>
                  </a:lnTo>
                  <a:lnTo>
                    <a:pt x="1601" y="1202"/>
                  </a:lnTo>
                  <a:lnTo>
                    <a:pt x="1602" y="1229"/>
                  </a:lnTo>
                  <a:lnTo>
                    <a:pt x="1603" y="1234"/>
                  </a:lnTo>
                  <a:lnTo>
                    <a:pt x="1605" y="1257"/>
                  </a:lnTo>
                  <a:lnTo>
                    <a:pt x="1605" y="1261"/>
                  </a:lnTo>
                  <a:lnTo>
                    <a:pt x="1607" y="1280"/>
                  </a:lnTo>
                  <a:lnTo>
                    <a:pt x="1607" y="1283"/>
                  </a:lnTo>
                  <a:lnTo>
                    <a:pt x="1609" y="1298"/>
                  </a:lnTo>
                  <a:lnTo>
                    <a:pt x="1609" y="1301"/>
                  </a:lnTo>
                  <a:lnTo>
                    <a:pt x="1611" y="1313"/>
                  </a:lnTo>
                  <a:lnTo>
                    <a:pt x="1611" y="1316"/>
                  </a:lnTo>
                  <a:lnTo>
                    <a:pt x="1613" y="1328"/>
                  </a:lnTo>
                  <a:lnTo>
                    <a:pt x="1613" y="1330"/>
                  </a:lnTo>
                  <a:lnTo>
                    <a:pt x="1615" y="1341"/>
                  </a:lnTo>
                  <a:lnTo>
                    <a:pt x="1616" y="1343"/>
                  </a:lnTo>
                  <a:lnTo>
                    <a:pt x="1617" y="1351"/>
                  </a:lnTo>
                  <a:lnTo>
                    <a:pt x="1618" y="1352"/>
                  </a:lnTo>
                  <a:lnTo>
                    <a:pt x="1619" y="1359"/>
                  </a:lnTo>
                  <a:lnTo>
                    <a:pt x="1620" y="1360"/>
                  </a:lnTo>
                  <a:lnTo>
                    <a:pt x="1622" y="1367"/>
                  </a:lnTo>
                  <a:lnTo>
                    <a:pt x="1622" y="1369"/>
                  </a:lnTo>
                  <a:lnTo>
                    <a:pt x="1624" y="1375"/>
                  </a:lnTo>
                  <a:lnTo>
                    <a:pt x="1624" y="1376"/>
                  </a:lnTo>
                  <a:lnTo>
                    <a:pt x="1626" y="1381"/>
                  </a:lnTo>
                  <a:lnTo>
                    <a:pt x="1626" y="1381"/>
                  </a:lnTo>
                  <a:lnTo>
                    <a:pt x="1628" y="1385"/>
                  </a:lnTo>
                  <a:lnTo>
                    <a:pt x="1628" y="1385"/>
                  </a:lnTo>
                  <a:lnTo>
                    <a:pt x="1630" y="1389"/>
                  </a:lnTo>
                  <a:lnTo>
                    <a:pt x="1630" y="1389"/>
                  </a:lnTo>
                  <a:lnTo>
                    <a:pt x="1632" y="1392"/>
                  </a:lnTo>
                  <a:lnTo>
                    <a:pt x="1632" y="1392"/>
                  </a:lnTo>
                  <a:lnTo>
                    <a:pt x="1634" y="1394"/>
                  </a:lnTo>
                  <a:lnTo>
                    <a:pt x="1635" y="1395"/>
                  </a:lnTo>
                  <a:lnTo>
                    <a:pt x="1636" y="1398"/>
                  </a:lnTo>
                  <a:lnTo>
                    <a:pt x="1637" y="1398"/>
                  </a:lnTo>
                  <a:lnTo>
                    <a:pt x="1638" y="1401"/>
                  </a:lnTo>
                  <a:lnTo>
                    <a:pt x="1639" y="1402"/>
                  </a:lnTo>
                  <a:lnTo>
                    <a:pt x="1641" y="1405"/>
                  </a:lnTo>
                  <a:lnTo>
                    <a:pt x="1641" y="1405"/>
                  </a:lnTo>
                  <a:lnTo>
                    <a:pt x="1643" y="1408"/>
                  </a:lnTo>
                  <a:lnTo>
                    <a:pt x="1643" y="1409"/>
                  </a:lnTo>
                  <a:lnTo>
                    <a:pt x="1645" y="1412"/>
                  </a:lnTo>
                  <a:lnTo>
                    <a:pt x="1645" y="1412"/>
                  </a:lnTo>
                  <a:lnTo>
                    <a:pt x="1647" y="1413"/>
                  </a:lnTo>
                  <a:lnTo>
                    <a:pt x="1648" y="1414"/>
                  </a:lnTo>
                  <a:lnTo>
                    <a:pt x="1649" y="1413"/>
                  </a:lnTo>
                  <a:lnTo>
                    <a:pt x="1649" y="1413"/>
                  </a:lnTo>
                  <a:lnTo>
                    <a:pt x="1651" y="1412"/>
                  </a:lnTo>
                  <a:lnTo>
                    <a:pt x="1652" y="1412"/>
                  </a:lnTo>
                  <a:lnTo>
                    <a:pt x="1653" y="1411"/>
                  </a:lnTo>
                  <a:lnTo>
                    <a:pt x="1654" y="1411"/>
                  </a:lnTo>
                  <a:lnTo>
                    <a:pt x="1655" y="1410"/>
                  </a:lnTo>
                  <a:lnTo>
                    <a:pt x="1656" y="1409"/>
                  </a:lnTo>
                  <a:lnTo>
                    <a:pt x="1658" y="1409"/>
                  </a:lnTo>
                  <a:lnTo>
                    <a:pt x="1658" y="1409"/>
                  </a:lnTo>
                  <a:lnTo>
                    <a:pt x="1660" y="1407"/>
                  </a:lnTo>
                  <a:lnTo>
                    <a:pt x="1660" y="1407"/>
                  </a:lnTo>
                  <a:lnTo>
                    <a:pt x="1662" y="1403"/>
                  </a:lnTo>
                  <a:lnTo>
                    <a:pt x="1662" y="1403"/>
                  </a:lnTo>
                  <a:lnTo>
                    <a:pt x="1664" y="1398"/>
                  </a:lnTo>
                  <a:lnTo>
                    <a:pt x="1664" y="1397"/>
                  </a:lnTo>
                  <a:lnTo>
                    <a:pt x="1666" y="1391"/>
                  </a:lnTo>
                  <a:lnTo>
                    <a:pt x="1666" y="1390"/>
                  </a:lnTo>
                  <a:lnTo>
                    <a:pt x="1668" y="1384"/>
                  </a:lnTo>
                  <a:lnTo>
                    <a:pt x="1669" y="1382"/>
                  </a:lnTo>
                  <a:lnTo>
                    <a:pt x="1670" y="1373"/>
                  </a:lnTo>
                  <a:lnTo>
                    <a:pt x="1671" y="1371"/>
                  </a:lnTo>
                  <a:lnTo>
                    <a:pt x="1672" y="1361"/>
                  </a:lnTo>
                  <a:lnTo>
                    <a:pt x="1673" y="1359"/>
                  </a:lnTo>
                  <a:lnTo>
                    <a:pt x="1675" y="1348"/>
                  </a:lnTo>
                  <a:lnTo>
                    <a:pt x="1675" y="1345"/>
                  </a:lnTo>
                  <a:lnTo>
                    <a:pt x="1677" y="1333"/>
                  </a:lnTo>
                  <a:lnTo>
                    <a:pt x="1677" y="1331"/>
                  </a:lnTo>
                  <a:lnTo>
                    <a:pt x="1679" y="1317"/>
                  </a:lnTo>
                  <a:lnTo>
                    <a:pt x="1679" y="1314"/>
                  </a:lnTo>
                  <a:lnTo>
                    <a:pt x="1681" y="1298"/>
                  </a:lnTo>
                  <a:lnTo>
                    <a:pt x="1681" y="1294"/>
                  </a:lnTo>
                  <a:lnTo>
                    <a:pt x="1683" y="1273"/>
                  </a:lnTo>
                  <a:lnTo>
                    <a:pt x="1683" y="1269"/>
                  </a:lnTo>
                  <a:lnTo>
                    <a:pt x="1685" y="1246"/>
                  </a:lnTo>
                  <a:lnTo>
                    <a:pt x="1685" y="1242"/>
                  </a:lnTo>
                  <a:lnTo>
                    <a:pt x="1687" y="1219"/>
                  </a:lnTo>
                  <a:lnTo>
                    <a:pt x="1688" y="1215"/>
                  </a:lnTo>
                  <a:lnTo>
                    <a:pt x="1689" y="1190"/>
                  </a:lnTo>
                  <a:lnTo>
                    <a:pt x="1690" y="1185"/>
                  </a:lnTo>
                  <a:lnTo>
                    <a:pt x="1691" y="1155"/>
                  </a:lnTo>
                  <a:lnTo>
                    <a:pt x="1692" y="1148"/>
                  </a:lnTo>
                  <a:lnTo>
                    <a:pt x="1694" y="1116"/>
                  </a:lnTo>
                  <a:lnTo>
                    <a:pt x="1694" y="1110"/>
                  </a:lnTo>
                  <a:lnTo>
                    <a:pt x="1696" y="1079"/>
                  </a:lnTo>
                  <a:lnTo>
                    <a:pt x="1696" y="1073"/>
                  </a:lnTo>
                  <a:lnTo>
                    <a:pt x="1698" y="1045"/>
                  </a:lnTo>
                  <a:lnTo>
                    <a:pt x="1698" y="1040"/>
                  </a:lnTo>
                  <a:lnTo>
                    <a:pt x="1700" y="1014"/>
                  </a:lnTo>
                  <a:lnTo>
                    <a:pt x="1700" y="1009"/>
                  </a:lnTo>
                  <a:lnTo>
                    <a:pt x="1702" y="985"/>
                  </a:lnTo>
                  <a:lnTo>
                    <a:pt x="1702" y="981"/>
                  </a:lnTo>
                  <a:lnTo>
                    <a:pt x="1704" y="961"/>
                  </a:lnTo>
                  <a:lnTo>
                    <a:pt x="1705" y="957"/>
                  </a:lnTo>
                  <a:lnTo>
                    <a:pt x="1706" y="940"/>
                  </a:lnTo>
                  <a:lnTo>
                    <a:pt x="1707" y="937"/>
                  </a:lnTo>
                  <a:lnTo>
                    <a:pt x="1708" y="926"/>
                  </a:lnTo>
                  <a:lnTo>
                    <a:pt x="1709" y="924"/>
                  </a:lnTo>
                  <a:lnTo>
                    <a:pt x="1711" y="921"/>
                  </a:lnTo>
                  <a:lnTo>
                    <a:pt x="1711" y="921"/>
                  </a:lnTo>
                  <a:lnTo>
                    <a:pt x="1713" y="925"/>
                  </a:lnTo>
                  <a:lnTo>
                    <a:pt x="1713" y="926"/>
                  </a:lnTo>
                  <a:lnTo>
                    <a:pt x="1715" y="935"/>
                  </a:lnTo>
                  <a:lnTo>
                    <a:pt x="1715" y="937"/>
                  </a:lnTo>
                  <a:lnTo>
                    <a:pt x="1717" y="953"/>
                  </a:lnTo>
                  <a:lnTo>
                    <a:pt x="1717" y="957"/>
                  </a:lnTo>
                  <a:lnTo>
                    <a:pt x="1719" y="983"/>
                  </a:lnTo>
                  <a:lnTo>
                    <a:pt x="1719" y="989"/>
                  </a:lnTo>
                  <a:lnTo>
                    <a:pt x="1721" y="1021"/>
                  </a:lnTo>
                  <a:lnTo>
                    <a:pt x="1722" y="1027"/>
                  </a:lnTo>
                  <a:lnTo>
                    <a:pt x="1723" y="1058"/>
                  </a:lnTo>
                  <a:lnTo>
                    <a:pt x="1724" y="1063"/>
                  </a:lnTo>
                  <a:lnTo>
                    <a:pt x="1725" y="1089"/>
                  </a:lnTo>
                  <a:lnTo>
                    <a:pt x="1726" y="1094"/>
                  </a:lnTo>
                  <a:lnTo>
                    <a:pt x="1728" y="1119"/>
                  </a:lnTo>
                  <a:lnTo>
                    <a:pt x="1728" y="1124"/>
                  </a:lnTo>
                  <a:lnTo>
                    <a:pt x="1730" y="1148"/>
                  </a:lnTo>
                  <a:lnTo>
                    <a:pt x="1730" y="1152"/>
                  </a:lnTo>
                  <a:lnTo>
                    <a:pt x="1732" y="1174"/>
                  </a:lnTo>
                  <a:lnTo>
                    <a:pt x="1732" y="1177"/>
                  </a:lnTo>
                  <a:lnTo>
                    <a:pt x="1734" y="1194"/>
                  </a:lnTo>
                  <a:lnTo>
                    <a:pt x="1734" y="1197"/>
                  </a:lnTo>
                  <a:lnTo>
                    <a:pt x="1736" y="1208"/>
                  </a:lnTo>
                  <a:lnTo>
                    <a:pt x="1736" y="1210"/>
                  </a:lnTo>
                  <a:lnTo>
                    <a:pt x="1738" y="1221"/>
                  </a:lnTo>
                  <a:lnTo>
                    <a:pt x="1739" y="1223"/>
                  </a:lnTo>
                  <a:lnTo>
                    <a:pt x="1740" y="1233"/>
                  </a:lnTo>
                  <a:lnTo>
                    <a:pt x="1741" y="1235"/>
                  </a:lnTo>
                  <a:lnTo>
                    <a:pt x="1742" y="1244"/>
                  </a:lnTo>
                  <a:lnTo>
                    <a:pt x="1743" y="1245"/>
                  </a:lnTo>
                  <a:lnTo>
                    <a:pt x="1745" y="1249"/>
                  </a:lnTo>
                  <a:lnTo>
                    <a:pt x="1745" y="1249"/>
                  </a:lnTo>
                  <a:lnTo>
                    <a:pt x="1747" y="1250"/>
                  </a:lnTo>
                  <a:lnTo>
                    <a:pt x="1747" y="1250"/>
                  </a:lnTo>
                  <a:lnTo>
                    <a:pt x="1749" y="1252"/>
                  </a:lnTo>
                  <a:lnTo>
                    <a:pt x="1749" y="1253"/>
                  </a:lnTo>
                  <a:lnTo>
                    <a:pt x="1751" y="1255"/>
                  </a:lnTo>
                  <a:lnTo>
                    <a:pt x="1752" y="1255"/>
                  </a:lnTo>
                  <a:lnTo>
                    <a:pt x="1753" y="1255"/>
                  </a:lnTo>
                  <a:lnTo>
                    <a:pt x="1753" y="1255"/>
                  </a:lnTo>
                  <a:lnTo>
                    <a:pt x="1755" y="1254"/>
                  </a:lnTo>
                  <a:lnTo>
                    <a:pt x="1755" y="1253"/>
                  </a:lnTo>
                  <a:lnTo>
                    <a:pt x="1757" y="1253"/>
                  </a:lnTo>
                  <a:lnTo>
                    <a:pt x="1758" y="1253"/>
                  </a:lnTo>
                  <a:lnTo>
                    <a:pt x="1759" y="1253"/>
                  </a:lnTo>
                  <a:lnTo>
                    <a:pt x="1760" y="1253"/>
                  </a:lnTo>
                  <a:lnTo>
                    <a:pt x="1761" y="1250"/>
                  </a:lnTo>
                  <a:lnTo>
                    <a:pt x="1762" y="1249"/>
                  </a:lnTo>
                  <a:lnTo>
                    <a:pt x="1764" y="1245"/>
                  </a:lnTo>
                  <a:lnTo>
                    <a:pt x="1764" y="1244"/>
                  </a:lnTo>
                  <a:lnTo>
                    <a:pt x="1766" y="1241"/>
                  </a:lnTo>
                  <a:lnTo>
                    <a:pt x="1767" y="1241"/>
                  </a:lnTo>
                  <a:lnTo>
                    <a:pt x="1768" y="1241"/>
                  </a:lnTo>
                  <a:lnTo>
                    <a:pt x="1768" y="1241"/>
                  </a:lnTo>
                  <a:lnTo>
                    <a:pt x="1770" y="1242"/>
                  </a:lnTo>
                  <a:lnTo>
                    <a:pt x="1771" y="1242"/>
                  </a:lnTo>
                  <a:lnTo>
                    <a:pt x="1772" y="1242"/>
                  </a:lnTo>
                  <a:lnTo>
                    <a:pt x="1773" y="1242"/>
                  </a:lnTo>
                  <a:lnTo>
                    <a:pt x="1774" y="1242"/>
                  </a:lnTo>
                  <a:lnTo>
                    <a:pt x="1775" y="1243"/>
                  </a:lnTo>
                  <a:lnTo>
                    <a:pt x="1776" y="1245"/>
                  </a:lnTo>
                  <a:lnTo>
                    <a:pt x="1777" y="1246"/>
                  </a:lnTo>
                  <a:lnTo>
                    <a:pt x="1778" y="1249"/>
                  </a:lnTo>
                  <a:lnTo>
                    <a:pt x="1779" y="1250"/>
                  </a:lnTo>
                  <a:lnTo>
                    <a:pt x="1781" y="1251"/>
                  </a:lnTo>
                  <a:lnTo>
                    <a:pt x="1781" y="1252"/>
                  </a:lnTo>
                  <a:lnTo>
                    <a:pt x="1783" y="1254"/>
                  </a:lnTo>
                  <a:lnTo>
                    <a:pt x="1783" y="1254"/>
                  </a:lnTo>
                  <a:lnTo>
                    <a:pt x="1785" y="1259"/>
                  </a:lnTo>
                  <a:lnTo>
                    <a:pt x="1785" y="1261"/>
                  </a:lnTo>
                  <a:lnTo>
                    <a:pt x="1787" y="1268"/>
                  </a:lnTo>
                  <a:lnTo>
                    <a:pt x="1787" y="1269"/>
                  </a:lnTo>
                  <a:lnTo>
                    <a:pt x="1789" y="1275"/>
                  </a:lnTo>
                  <a:lnTo>
                    <a:pt x="1789" y="1277"/>
                  </a:lnTo>
                  <a:lnTo>
                    <a:pt x="1791" y="1283"/>
                  </a:lnTo>
                  <a:lnTo>
                    <a:pt x="1792" y="1285"/>
                  </a:lnTo>
                  <a:lnTo>
                    <a:pt x="1793" y="1293"/>
                  </a:lnTo>
                  <a:lnTo>
                    <a:pt x="1794" y="1294"/>
                  </a:lnTo>
                  <a:lnTo>
                    <a:pt x="1795" y="1302"/>
                  </a:lnTo>
                  <a:lnTo>
                    <a:pt x="1796" y="1303"/>
                  </a:lnTo>
                  <a:lnTo>
                    <a:pt x="1798" y="1308"/>
                  </a:lnTo>
                  <a:lnTo>
                    <a:pt x="1798" y="1309"/>
                  </a:lnTo>
                  <a:lnTo>
                    <a:pt x="1800" y="1312"/>
                  </a:lnTo>
                  <a:lnTo>
                    <a:pt x="1800" y="1313"/>
                  </a:lnTo>
                  <a:lnTo>
                    <a:pt x="1802" y="1319"/>
                  </a:lnTo>
                  <a:lnTo>
                    <a:pt x="1802" y="1320"/>
                  </a:lnTo>
                  <a:lnTo>
                    <a:pt x="1804" y="1328"/>
                  </a:lnTo>
                  <a:lnTo>
                    <a:pt x="1804" y="1329"/>
                  </a:lnTo>
                  <a:lnTo>
                    <a:pt x="1806" y="1335"/>
                  </a:lnTo>
                  <a:lnTo>
                    <a:pt x="1806" y="1337"/>
                  </a:lnTo>
                  <a:lnTo>
                    <a:pt x="1808" y="1342"/>
                  </a:lnTo>
                  <a:lnTo>
                    <a:pt x="1808" y="1343"/>
                  </a:lnTo>
                  <a:lnTo>
                    <a:pt x="1810" y="1349"/>
                  </a:lnTo>
                  <a:lnTo>
                    <a:pt x="1811" y="1351"/>
                  </a:lnTo>
                  <a:lnTo>
                    <a:pt x="1812" y="1357"/>
                  </a:lnTo>
                  <a:lnTo>
                    <a:pt x="1813" y="1359"/>
                  </a:lnTo>
                  <a:lnTo>
                    <a:pt x="1815" y="1366"/>
                  </a:lnTo>
                  <a:lnTo>
                    <a:pt x="1815" y="1367"/>
                  </a:lnTo>
                  <a:lnTo>
                    <a:pt x="1817" y="1376"/>
                  </a:lnTo>
                  <a:lnTo>
                    <a:pt x="1817" y="1377"/>
                  </a:lnTo>
                  <a:lnTo>
                    <a:pt x="1819" y="1385"/>
                  </a:lnTo>
                  <a:lnTo>
                    <a:pt x="1819" y="1387"/>
                  </a:lnTo>
                  <a:lnTo>
                    <a:pt x="1821" y="1392"/>
                  </a:lnTo>
                  <a:lnTo>
                    <a:pt x="1821" y="1392"/>
                  </a:lnTo>
                  <a:lnTo>
                    <a:pt x="1823" y="1395"/>
                  </a:lnTo>
                  <a:lnTo>
                    <a:pt x="1823" y="1396"/>
                  </a:lnTo>
                  <a:lnTo>
                    <a:pt x="1825" y="1400"/>
                  </a:lnTo>
                  <a:lnTo>
                    <a:pt x="1825" y="1402"/>
                  </a:lnTo>
                  <a:lnTo>
                    <a:pt x="1827" y="1408"/>
                  </a:lnTo>
                  <a:lnTo>
                    <a:pt x="1828" y="1410"/>
                  </a:lnTo>
                  <a:lnTo>
                    <a:pt x="1829" y="1416"/>
                  </a:lnTo>
                  <a:lnTo>
                    <a:pt x="1830" y="1417"/>
                  </a:lnTo>
                  <a:lnTo>
                    <a:pt x="1831" y="1422"/>
                  </a:lnTo>
                  <a:lnTo>
                    <a:pt x="1832" y="1423"/>
                  </a:lnTo>
                  <a:lnTo>
                    <a:pt x="1834" y="1428"/>
                  </a:lnTo>
                  <a:lnTo>
                    <a:pt x="1834" y="1429"/>
                  </a:lnTo>
                  <a:lnTo>
                    <a:pt x="1836" y="1434"/>
                  </a:lnTo>
                  <a:lnTo>
                    <a:pt x="1836" y="1435"/>
                  </a:lnTo>
                  <a:lnTo>
                    <a:pt x="1838" y="1439"/>
                  </a:lnTo>
                  <a:lnTo>
                    <a:pt x="1838" y="1439"/>
                  </a:lnTo>
                  <a:lnTo>
                    <a:pt x="1840" y="1443"/>
                  </a:lnTo>
                  <a:lnTo>
                    <a:pt x="1840" y="1444"/>
                  </a:lnTo>
                  <a:lnTo>
                    <a:pt x="1842" y="1448"/>
                  </a:lnTo>
                  <a:lnTo>
                    <a:pt x="1842" y="1449"/>
                  </a:lnTo>
                  <a:lnTo>
                    <a:pt x="1844" y="1454"/>
                  </a:lnTo>
                  <a:lnTo>
                    <a:pt x="1845" y="1455"/>
                  </a:lnTo>
                  <a:lnTo>
                    <a:pt x="1846" y="1458"/>
                  </a:lnTo>
                  <a:lnTo>
                    <a:pt x="1847" y="1459"/>
                  </a:lnTo>
                  <a:lnTo>
                    <a:pt x="1848" y="1463"/>
                  </a:lnTo>
                  <a:lnTo>
                    <a:pt x="1849" y="1464"/>
                  </a:lnTo>
                  <a:lnTo>
                    <a:pt x="1851" y="1468"/>
                  </a:lnTo>
                  <a:lnTo>
                    <a:pt x="1851" y="1469"/>
                  </a:lnTo>
                  <a:lnTo>
                    <a:pt x="1853" y="1474"/>
                  </a:lnTo>
                  <a:lnTo>
                    <a:pt x="1853" y="1475"/>
                  </a:lnTo>
                  <a:lnTo>
                    <a:pt x="1855" y="1478"/>
                  </a:lnTo>
                  <a:lnTo>
                    <a:pt x="1855" y="1478"/>
                  </a:lnTo>
                  <a:lnTo>
                    <a:pt x="1857" y="1480"/>
                  </a:lnTo>
                  <a:lnTo>
                    <a:pt x="1857" y="1481"/>
                  </a:lnTo>
                  <a:lnTo>
                    <a:pt x="1859" y="1483"/>
                  </a:lnTo>
                  <a:lnTo>
                    <a:pt x="1859" y="1484"/>
                  </a:lnTo>
                  <a:lnTo>
                    <a:pt x="1861" y="1487"/>
                  </a:lnTo>
                  <a:lnTo>
                    <a:pt x="1862" y="1487"/>
                  </a:lnTo>
                  <a:lnTo>
                    <a:pt x="1863" y="1489"/>
                  </a:lnTo>
                  <a:lnTo>
                    <a:pt x="1864" y="1489"/>
                  </a:lnTo>
                  <a:lnTo>
                    <a:pt x="1865" y="1491"/>
                  </a:lnTo>
                  <a:lnTo>
                    <a:pt x="1866" y="1491"/>
                  </a:lnTo>
                  <a:lnTo>
                    <a:pt x="1868" y="1493"/>
                  </a:lnTo>
                  <a:lnTo>
                    <a:pt x="1868" y="1494"/>
                  </a:lnTo>
                  <a:lnTo>
                    <a:pt x="1870" y="1495"/>
                  </a:lnTo>
                  <a:lnTo>
                    <a:pt x="1870" y="1496"/>
                  </a:lnTo>
                  <a:lnTo>
                    <a:pt x="1872" y="1497"/>
                  </a:lnTo>
                  <a:lnTo>
                    <a:pt x="1872" y="1498"/>
                  </a:lnTo>
                  <a:lnTo>
                    <a:pt x="1874" y="1500"/>
                  </a:lnTo>
                  <a:lnTo>
                    <a:pt x="1874" y="1500"/>
                  </a:lnTo>
                  <a:lnTo>
                    <a:pt x="1876" y="1503"/>
                  </a:lnTo>
                  <a:lnTo>
                    <a:pt x="1876" y="1504"/>
                  </a:lnTo>
                  <a:lnTo>
                    <a:pt x="1878" y="1505"/>
                  </a:lnTo>
                  <a:lnTo>
                    <a:pt x="1878" y="1505"/>
                  </a:lnTo>
                  <a:lnTo>
                    <a:pt x="1880" y="1506"/>
                  </a:lnTo>
                  <a:lnTo>
                    <a:pt x="1881" y="1506"/>
                  </a:lnTo>
                  <a:lnTo>
                    <a:pt x="1882" y="1508"/>
                  </a:lnTo>
                  <a:lnTo>
                    <a:pt x="1883" y="1508"/>
                  </a:lnTo>
                  <a:lnTo>
                    <a:pt x="1884" y="1509"/>
                  </a:lnTo>
                  <a:lnTo>
                    <a:pt x="1885" y="1509"/>
                  </a:lnTo>
                  <a:lnTo>
                    <a:pt x="1887" y="1509"/>
                  </a:lnTo>
                  <a:lnTo>
                    <a:pt x="1887" y="1508"/>
                  </a:lnTo>
                  <a:lnTo>
                    <a:pt x="1889" y="1507"/>
                  </a:lnTo>
                  <a:lnTo>
                    <a:pt x="1889" y="1507"/>
                  </a:lnTo>
                  <a:lnTo>
                    <a:pt x="1891" y="1508"/>
                  </a:lnTo>
                  <a:lnTo>
                    <a:pt x="1891" y="1509"/>
                  </a:lnTo>
                  <a:lnTo>
                    <a:pt x="1893" y="1511"/>
                  </a:lnTo>
                  <a:lnTo>
                    <a:pt x="1893" y="1512"/>
                  </a:lnTo>
                  <a:lnTo>
                    <a:pt x="1895" y="1514"/>
                  </a:lnTo>
                  <a:lnTo>
                    <a:pt x="1895" y="1514"/>
                  </a:lnTo>
                  <a:lnTo>
                    <a:pt x="1897" y="1515"/>
                  </a:lnTo>
                  <a:lnTo>
                    <a:pt x="1898" y="1516"/>
                  </a:lnTo>
                  <a:lnTo>
                    <a:pt x="1899" y="1517"/>
                  </a:lnTo>
                  <a:lnTo>
                    <a:pt x="1900" y="1517"/>
                  </a:lnTo>
                  <a:lnTo>
                    <a:pt x="1901" y="1519"/>
                  </a:lnTo>
                  <a:lnTo>
                    <a:pt x="1902" y="1519"/>
                  </a:lnTo>
                  <a:lnTo>
                    <a:pt x="1904" y="1521"/>
                  </a:lnTo>
                  <a:lnTo>
                    <a:pt x="1904" y="1521"/>
                  </a:lnTo>
                  <a:lnTo>
                    <a:pt x="1906" y="1523"/>
                  </a:lnTo>
                  <a:lnTo>
                    <a:pt x="1906" y="1524"/>
                  </a:lnTo>
                  <a:lnTo>
                    <a:pt x="1908" y="1525"/>
                  </a:lnTo>
                  <a:lnTo>
                    <a:pt x="1908" y="1525"/>
                  </a:lnTo>
                  <a:lnTo>
                    <a:pt x="1910" y="1525"/>
                  </a:lnTo>
                  <a:lnTo>
                    <a:pt x="1910" y="1525"/>
                  </a:lnTo>
                  <a:lnTo>
                    <a:pt x="1912" y="1525"/>
                  </a:lnTo>
                  <a:lnTo>
                    <a:pt x="1912" y="1525"/>
                  </a:lnTo>
                  <a:lnTo>
                    <a:pt x="1914" y="1525"/>
                  </a:lnTo>
                  <a:lnTo>
                    <a:pt x="1915" y="1524"/>
                  </a:lnTo>
                  <a:lnTo>
                    <a:pt x="1916" y="1523"/>
                  </a:lnTo>
                  <a:lnTo>
                    <a:pt x="1917" y="1523"/>
                  </a:lnTo>
                  <a:lnTo>
                    <a:pt x="1918" y="1522"/>
                  </a:lnTo>
                  <a:lnTo>
                    <a:pt x="1919" y="1522"/>
                  </a:lnTo>
                  <a:lnTo>
                    <a:pt x="1921" y="1523"/>
                  </a:lnTo>
                  <a:lnTo>
                    <a:pt x="1921" y="1523"/>
                  </a:lnTo>
                  <a:lnTo>
                    <a:pt x="1923" y="1523"/>
                  </a:lnTo>
                  <a:lnTo>
                    <a:pt x="1923" y="1523"/>
                  </a:lnTo>
                  <a:lnTo>
                    <a:pt x="1925" y="1523"/>
                  </a:lnTo>
                  <a:lnTo>
                    <a:pt x="1925" y="1523"/>
                  </a:lnTo>
                  <a:lnTo>
                    <a:pt x="1927" y="1525"/>
                  </a:lnTo>
                  <a:lnTo>
                    <a:pt x="1927" y="1526"/>
                  </a:lnTo>
                  <a:lnTo>
                    <a:pt x="1929" y="1528"/>
                  </a:lnTo>
                  <a:lnTo>
                    <a:pt x="1929" y="1529"/>
                  </a:lnTo>
                  <a:lnTo>
                    <a:pt x="1931" y="1530"/>
                  </a:lnTo>
                  <a:lnTo>
                    <a:pt x="1931" y="1531"/>
                  </a:lnTo>
                  <a:lnTo>
                    <a:pt x="1933" y="1531"/>
                  </a:lnTo>
                  <a:lnTo>
                    <a:pt x="1934" y="1531"/>
                  </a:lnTo>
                  <a:lnTo>
                    <a:pt x="1935" y="1531"/>
                  </a:lnTo>
                  <a:lnTo>
                    <a:pt x="1936" y="1531"/>
                  </a:lnTo>
                  <a:lnTo>
                    <a:pt x="1938" y="1530"/>
                  </a:lnTo>
                  <a:lnTo>
                    <a:pt x="1938" y="1529"/>
                  </a:lnTo>
                  <a:lnTo>
                    <a:pt x="1940" y="1527"/>
                  </a:lnTo>
                  <a:lnTo>
                    <a:pt x="1940" y="1527"/>
                  </a:lnTo>
                  <a:lnTo>
                    <a:pt x="1942" y="1526"/>
                  </a:lnTo>
                  <a:lnTo>
                    <a:pt x="1942" y="1526"/>
                  </a:lnTo>
                  <a:lnTo>
                    <a:pt x="1944" y="1526"/>
                  </a:lnTo>
                  <a:lnTo>
                    <a:pt x="1945" y="1526"/>
                  </a:lnTo>
                  <a:lnTo>
                    <a:pt x="1946" y="1526"/>
                  </a:lnTo>
                  <a:lnTo>
                    <a:pt x="1946" y="1526"/>
                  </a:lnTo>
                  <a:lnTo>
                    <a:pt x="1948" y="1525"/>
                  </a:lnTo>
                  <a:lnTo>
                    <a:pt x="1948" y="1525"/>
                  </a:lnTo>
                  <a:lnTo>
                    <a:pt x="1950" y="1525"/>
                  </a:lnTo>
                  <a:lnTo>
                    <a:pt x="1951" y="1525"/>
                  </a:lnTo>
                  <a:lnTo>
                    <a:pt x="1952" y="1524"/>
                  </a:lnTo>
                  <a:lnTo>
                    <a:pt x="1953" y="1524"/>
                  </a:lnTo>
                  <a:lnTo>
                    <a:pt x="1954" y="1524"/>
                  </a:lnTo>
                  <a:lnTo>
                    <a:pt x="1955" y="1524"/>
                  </a:lnTo>
                  <a:lnTo>
                    <a:pt x="1957" y="1525"/>
                  </a:lnTo>
                  <a:lnTo>
                    <a:pt x="1957" y="1525"/>
                  </a:lnTo>
                  <a:lnTo>
                    <a:pt x="1959" y="1527"/>
                  </a:lnTo>
                  <a:lnTo>
                    <a:pt x="1959" y="1527"/>
                  </a:lnTo>
                  <a:lnTo>
                    <a:pt x="1960" y="1527"/>
                  </a:lnTo>
                  <a:lnTo>
                    <a:pt x="1961" y="1527"/>
                  </a:lnTo>
                  <a:lnTo>
                    <a:pt x="1963" y="1526"/>
                  </a:lnTo>
                  <a:lnTo>
                    <a:pt x="1963" y="1526"/>
                  </a:lnTo>
                  <a:lnTo>
                    <a:pt x="1965" y="1526"/>
                  </a:lnTo>
                  <a:lnTo>
                    <a:pt x="1965" y="1527"/>
                  </a:lnTo>
                  <a:lnTo>
                    <a:pt x="1967" y="1527"/>
                  </a:lnTo>
                  <a:lnTo>
                    <a:pt x="1968" y="1527"/>
                  </a:lnTo>
                  <a:lnTo>
                    <a:pt x="1969" y="1528"/>
                  </a:lnTo>
                  <a:lnTo>
                    <a:pt x="1970" y="1528"/>
                  </a:lnTo>
                  <a:lnTo>
                    <a:pt x="1971" y="1530"/>
                  </a:lnTo>
                  <a:lnTo>
                    <a:pt x="1972" y="1531"/>
                  </a:lnTo>
                  <a:lnTo>
                    <a:pt x="1974" y="1535"/>
                  </a:lnTo>
                  <a:lnTo>
                    <a:pt x="1974" y="1536"/>
                  </a:lnTo>
                  <a:lnTo>
                    <a:pt x="1975" y="1537"/>
                  </a:lnTo>
                  <a:lnTo>
                    <a:pt x="1976" y="1537"/>
                  </a:lnTo>
                  <a:lnTo>
                    <a:pt x="1978" y="1535"/>
                  </a:lnTo>
                  <a:lnTo>
                    <a:pt x="1979" y="1534"/>
                  </a:lnTo>
                  <a:lnTo>
                    <a:pt x="1980" y="1535"/>
                  </a:lnTo>
                  <a:lnTo>
                    <a:pt x="1980" y="1536"/>
                  </a:lnTo>
                  <a:lnTo>
                    <a:pt x="1982" y="1539"/>
                  </a:lnTo>
                  <a:lnTo>
                    <a:pt x="1983" y="1540"/>
                  </a:lnTo>
                  <a:lnTo>
                    <a:pt x="1984" y="1539"/>
                  </a:lnTo>
                  <a:lnTo>
                    <a:pt x="1985" y="1539"/>
                  </a:lnTo>
                  <a:lnTo>
                    <a:pt x="1986" y="1535"/>
                  </a:lnTo>
                  <a:lnTo>
                    <a:pt x="1987" y="1535"/>
                  </a:lnTo>
                  <a:lnTo>
                    <a:pt x="1988" y="1532"/>
                  </a:lnTo>
                  <a:lnTo>
                    <a:pt x="1989" y="1532"/>
                  </a:lnTo>
                  <a:lnTo>
                    <a:pt x="1991" y="1531"/>
                  </a:lnTo>
                  <a:lnTo>
                    <a:pt x="1992" y="1531"/>
                  </a:lnTo>
                  <a:lnTo>
                    <a:pt x="1993" y="1531"/>
                  </a:lnTo>
                  <a:lnTo>
                    <a:pt x="1993" y="1531"/>
                  </a:lnTo>
                  <a:lnTo>
                    <a:pt x="1995" y="1534"/>
                  </a:lnTo>
                  <a:lnTo>
                    <a:pt x="1995" y="1535"/>
                  </a:lnTo>
                  <a:lnTo>
                    <a:pt x="1997" y="1539"/>
                  </a:lnTo>
                  <a:lnTo>
                    <a:pt x="1998" y="1540"/>
                  </a:lnTo>
                  <a:lnTo>
                    <a:pt x="1999" y="1539"/>
                  </a:lnTo>
                  <a:lnTo>
                    <a:pt x="1999" y="1539"/>
                  </a:lnTo>
                  <a:lnTo>
                    <a:pt x="2001" y="1536"/>
                  </a:lnTo>
                  <a:lnTo>
                    <a:pt x="2001" y="1536"/>
                  </a:lnTo>
                  <a:lnTo>
                    <a:pt x="2003" y="1535"/>
                  </a:lnTo>
                  <a:lnTo>
                    <a:pt x="2004" y="1535"/>
                  </a:lnTo>
                  <a:lnTo>
                    <a:pt x="2005" y="1536"/>
                  </a:lnTo>
                  <a:lnTo>
                    <a:pt x="2006" y="1536"/>
                  </a:lnTo>
                  <a:lnTo>
                    <a:pt x="2007" y="1536"/>
                  </a:lnTo>
                  <a:lnTo>
                    <a:pt x="2008" y="1536"/>
                  </a:lnTo>
                  <a:lnTo>
                    <a:pt x="2010" y="1535"/>
                  </a:lnTo>
                  <a:lnTo>
                    <a:pt x="2010" y="1535"/>
                  </a:lnTo>
                  <a:lnTo>
                    <a:pt x="2012" y="1535"/>
                  </a:lnTo>
                  <a:lnTo>
                    <a:pt x="2012" y="1535"/>
                  </a:lnTo>
                  <a:lnTo>
                    <a:pt x="2013" y="1536"/>
                  </a:lnTo>
                  <a:lnTo>
                    <a:pt x="2014" y="1536"/>
                  </a:lnTo>
                  <a:lnTo>
                    <a:pt x="2016" y="1535"/>
                  </a:lnTo>
                  <a:lnTo>
                    <a:pt x="2017" y="1535"/>
                  </a:lnTo>
                  <a:lnTo>
                    <a:pt x="2018" y="1535"/>
                  </a:lnTo>
                  <a:lnTo>
                    <a:pt x="2018" y="1536"/>
                  </a:lnTo>
                  <a:lnTo>
                    <a:pt x="2020" y="1537"/>
                  </a:lnTo>
                  <a:lnTo>
                    <a:pt x="2021" y="1537"/>
                  </a:lnTo>
                  <a:lnTo>
                    <a:pt x="2022" y="1537"/>
                  </a:lnTo>
                  <a:lnTo>
                    <a:pt x="2023" y="1537"/>
                  </a:lnTo>
                  <a:lnTo>
                    <a:pt x="2024" y="1537"/>
                  </a:lnTo>
                  <a:lnTo>
                    <a:pt x="2025" y="1537"/>
                  </a:lnTo>
                  <a:lnTo>
                    <a:pt x="2027" y="1536"/>
                  </a:lnTo>
                  <a:lnTo>
                    <a:pt x="2027" y="1536"/>
                  </a:lnTo>
                  <a:lnTo>
                    <a:pt x="2029" y="1536"/>
                  </a:lnTo>
                  <a:lnTo>
                    <a:pt x="2029" y="1535"/>
                  </a:lnTo>
                  <a:lnTo>
                    <a:pt x="2031" y="1534"/>
                  </a:lnTo>
                  <a:lnTo>
                    <a:pt x="2031" y="1534"/>
                  </a:lnTo>
                  <a:lnTo>
                    <a:pt x="2033" y="1533"/>
                  </a:lnTo>
                  <a:lnTo>
                    <a:pt x="2033" y="1533"/>
                  </a:lnTo>
                  <a:lnTo>
                    <a:pt x="2035" y="1533"/>
                  </a:lnTo>
                  <a:lnTo>
                    <a:pt x="2035" y="1534"/>
                  </a:lnTo>
                  <a:lnTo>
                    <a:pt x="2037" y="1534"/>
                  </a:lnTo>
                  <a:lnTo>
                    <a:pt x="2038" y="1534"/>
                  </a:lnTo>
                  <a:lnTo>
                    <a:pt x="2039" y="1535"/>
                  </a:lnTo>
                  <a:lnTo>
                    <a:pt x="2040" y="1535"/>
                  </a:lnTo>
                  <a:lnTo>
                    <a:pt x="2041" y="1536"/>
                  </a:lnTo>
                  <a:lnTo>
                    <a:pt x="2042" y="1536"/>
                  </a:lnTo>
                  <a:lnTo>
                    <a:pt x="2044" y="1535"/>
                  </a:lnTo>
                  <a:lnTo>
                    <a:pt x="2044" y="1535"/>
                  </a:lnTo>
                  <a:lnTo>
                    <a:pt x="2046" y="1533"/>
                  </a:lnTo>
                  <a:lnTo>
                    <a:pt x="2046" y="1533"/>
                  </a:lnTo>
                  <a:lnTo>
                    <a:pt x="2048" y="1532"/>
                  </a:lnTo>
                  <a:lnTo>
                    <a:pt x="2048" y="1532"/>
                  </a:lnTo>
                  <a:lnTo>
                    <a:pt x="2050" y="1532"/>
                  </a:lnTo>
                  <a:lnTo>
                    <a:pt x="2050" y="1533"/>
                  </a:lnTo>
                  <a:lnTo>
                    <a:pt x="2052" y="1533"/>
                  </a:lnTo>
                  <a:lnTo>
                    <a:pt x="2052" y="1534"/>
                  </a:lnTo>
                  <a:lnTo>
                    <a:pt x="2054" y="1535"/>
                  </a:lnTo>
                  <a:lnTo>
                    <a:pt x="2054" y="1535"/>
                  </a:lnTo>
                  <a:lnTo>
                    <a:pt x="2056" y="1535"/>
                  </a:lnTo>
                  <a:lnTo>
                    <a:pt x="2057" y="1535"/>
                  </a:lnTo>
                  <a:lnTo>
                    <a:pt x="2058" y="1533"/>
                  </a:lnTo>
                  <a:lnTo>
                    <a:pt x="2059" y="1532"/>
                  </a:lnTo>
                  <a:lnTo>
                    <a:pt x="2061" y="1531"/>
                  </a:lnTo>
                  <a:lnTo>
                    <a:pt x="2061" y="1531"/>
                  </a:lnTo>
                  <a:lnTo>
                    <a:pt x="2063" y="1533"/>
                  </a:lnTo>
                  <a:lnTo>
                    <a:pt x="2063" y="1533"/>
                  </a:lnTo>
                  <a:lnTo>
                    <a:pt x="2065" y="1535"/>
                  </a:lnTo>
                  <a:lnTo>
                    <a:pt x="2065" y="1535"/>
                  </a:lnTo>
                  <a:lnTo>
                    <a:pt x="2067" y="1533"/>
                  </a:lnTo>
                  <a:lnTo>
                    <a:pt x="2067" y="1532"/>
                  </a:lnTo>
                  <a:lnTo>
                    <a:pt x="2069" y="1529"/>
                  </a:lnTo>
                  <a:lnTo>
                    <a:pt x="2069" y="1528"/>
                  </a:lnTo>
                  <a:lnTo>
                    <a:pt x="2070" y="1528"/>
                  </a:lnTo>
                  <a:lnTo>
                    <a:pt x="2071" y="1529"/>
                  </a:lnTo>
                  <a:lnTo>
                    <a:pt x="2073" y="1531"/>
                  </a:lnTo>
                  <a:lnTo>
                    <a:pt x="2074" y="1531"/>
                  </a:lnTo>
                  <a:lnTo>
                    <a:pt x="2075" y="1531"/>
                  </a:lnTo>
                  <a:lnTo>
                    <a:pt x="2076" y="1531"/>
                  </a:lnTo>
                  <a:lnTo>
                    <a:pt x="2077" y="1530"/>
                  </a:lnTo>
                  <a:lnTo>
                    <a:pt x="2078" y="1530"/>
                  </a:lnTo>
                  <a:lnTo>
                    <a:pt x="2080" y="1530"/>
                  </a:lnTo>
                  <a:lnTo>
                    <a:pt x="2080" y="1530"/>
                  </a:lnTo>
                  <a:lnTo>
                    <a:pt x="2082" y="1530"/>
                  </a:lnTo>
                  <a:lnTo>
                    <a:pt x="2082" y="1529"/>
                  </a:lnTo>
                  <a:lnTo>
                    <a:pt x="2084" y="1528"/>
                  </a:lnTo>
                  <a:lnTo>
                    <a:pt x="2084" y="1528"/>
                  </a:lnTo>
                  <a:lnTo>
                    <a:pt x="2086" y="1526"/>
                  </a:lnTo>
                  <a:lnTo>
                    <a:pt x="2086" y="1525"/>
                  </a:lnTo>
                  <a:lnTo>
                    <a:pt x="2088" y="1524"/>
                  </a:lnTo>
                  <a:lnTo>
                    <a:pt x="2088" y="1524"/>
                  </a:lnTo>
                  <a:lnTo>
                    <a:pt x="2090" y="1524"/>
                  </a:lnTo>
                  <a:lnTo>
                    <a:pt x="2091" y="1524"/>
                  </a:lnTo>
                  <a:lnTo>
                    <a:pt x="2092" y="1525"/>
                  </a:lnTo>
                  <a:lnTo>
                    <a:pt x="2093" y="1525"/>
                  </a:lnTo>
                  <a:lnTo>
                    <a:pt x="2094" y="1526"/>
                  </a:lnTo>
                  <a:lnTo>
                    <a:pt x="2095" y="1526"/>
                  </a:lnTo>
                  <a:lnTo>
                    <a:pt x="2097" y="1527"/>
                  </a:lnTo>
                  <a:lnTo>
                    <a:pt x="2097" y="1527"/>
                  </a:lnTo>
                  <a:lnTo>
                    <a:pt x="2099" y="1529"/>
                  </a:lnTo>
                  <a:lnTo>
                    <a:pt x="2099" y="1529"/>
                  </a:lnTo>
                  <a:lnTo>
                    <a:pt x="2101" y="1531"/>
                  </a:lnTo>
                  <a:lnTo>
                    <a:pt x="2102" y="1531"/>
                  </a:lnTo>
                  <a:lnTo>
                    <a:pt x="2103" y="1531"/>
                  </a:lnTo>
                  <a:lnTo>
                    <a:pt x="2103" y="1530"/>
                  </a:lnTo>
                  <a:lnTo>
                    <a:pt x="2105" y="1527"/>
                  </a:lnTo>
                  <a:lnTo>
                    <a:pt x="2105" y="1527"/>
                  </a:lnTo>
                  <a:lnTo>
                    <a:pt x="2107" y="1526"/>
                  </a:lnTo>
                  <a:lnTo>
                    <a:pt x="2108" y="1526"/>
                  </a:lnTo>
                  <a:lnTo>
                    <a:pt x="2109" y="1528"/>
                  </a:lnTo>
                  <a:lnTo>
                    <a:pt x="2110" y="1528"/>
                  </a:lnTo>
                  <a:lnTo>
                    <a:pt x="2111" y="1530"/>
                  </a:lnTo>
                  <a:lnTo>
                    <a:pt x="2112" y="1530"/>
                  </a:lnTo>
                  <a:lnTo>
                    <a:pt x="2114" y="1529"/>
                  </a:lnTo>
                  <a:lnTo>
                    <a:pt x="2114" y="1529"/>
                  </a:lnTo>
                  <a:lnTo>
                    <a:pt x="2115" y="1529"/>
                  </a:lnTo>
                  <a:lnTo>
                    <a:pt x="2116" y="1529"/>
                  </a:lnTo>
                  <a:lnTo>
                    <a:pt x="2118" y="1531"/>
                  </a:lnTo>
                  <a:lnTo>
                    <a:pt x="2118" y="1531"/>
                  </a:lnTo>
                  <a:lnTo>
                    <a:pt x="2120" y="1531"/>
                  </a:lnTo>
                  <a:lnTo>
                    <a:pt x="2120" y="1531"/>
                  </a:lnTo>
                  <a:lnTo>
                    <a:pt x="2122" y="1530"/>
                  </a:lnTo>
                  <a:lnTo>
                    <a:pt x="2122" y="1530"/>
                  </a:lnTo>
                  <a:lnTo>
                    <a:pt x="2124" y="1529"/>
                  </a:lnTo>
                  <a:lnTo>
                    <a:pt x="2124" y="1529"/>
                  </a:lnTo>
                  <a:lnTo>
                    <a:pt x="2126" y="1530"/>
                  </a:lnTo>
                  <a:lnTo>
                    <a:pt x="2127" y="1530"/>
                  </a:lnTo>
                  <a:lnTo>
                    <a:pt x="2128" y="1530"/>
                  </a:lnTo>
                  <a:lnTo>
                    <a:pt x="2129" y="1531"/>
                  </a:lnTo>
                  <a:lnTo>
                    <a:pt x="2130" y="1531"/>
                  </a:lnTo>
                  <a:lnTo>
                    <a:pt x="2131" y="1531"/>
                  </a:lnTo>
                  <a:lnTo>
                    <a:pt x="2132" y="1531"/>
                  </a:lnTo>
                  <a:lnTo>
                    <a:pt x="2133" y="1531"/>
                  </a:lnTo>
                  <a:lnTo>
                    <a:pt x="2135" y="1530"/>
                  </a:lnTo>
                  <a:lnTo>
                    <a:pt x="2136" y="1530"/>
                  </a:lnTo>
                  <a:lnTo>
                    <a:pt x="2137" y="1530"/>
                  </a:lnTo>
                  <a:lnTo>
                    <a:pt x="2137" y="1531"/>
                  </a:lnTo>
                  <a:lnTo>
                    <a:pt x="2139" y="1532"/>
                  </a:lnTo>
                  <a:lnTo>
                    <a:pt x="2139" y="1533"/>
                  </a:lnTo>
                  <a:lnTo>
                    <a:pt x="2141" y="1534"/>
                  </a:lnTo>
                  <a:lnTo>
                    <a:pt x="2141" y="1534"/>
                  </a:lnTo>
                  <a:lnTo>
                    <a:pt x="2143" y="1532"/>
                  </a:lnTo>
                  <a:lnTo>
                    <a:pt x="2144" y="1532"/>
                  </a:lnTo>
                  <a:lnTo>
                    <a:pt x="2145" y="1530"/>
                  </a:lnTo>
                  <a:lnTo>
                    <a:pt x="2146" y="1530"/>
                  </a:lnTo>
                  <a:lnTo>
                    <a:pt x="2147" y="1532"/>
                  </a:lnTo>
                  <a:lnTo>
                    <a:pt x="2148" y="1532"/>
                  </a:lnTo>
                  <a:lnTo>
                    <a:pt x="2150" y="1535"/>
                  </a:lnTo>
                  <a:lnTo>
                    <a:pt x="2151" y="1535"/>
                  </a:lnTo>
                  <a:lnTo>
                    <a:pt x="2152" y="1535"/>
                  </a:lnTo>
                  <a:lnTo>
                    <a:pt x="2152" y="1535"/>
                  </a:lnTo>
                  <a:lnTo>
                    <a:pt x="2154" y="1534"/>
                  </a:lnTo>
                  <a:lnTo>
                    <a:pt x="2154" y="1534"/>
                  </a:lnTo>
                  <a:lnTo>
                    <a:pt x="2156" y="1534"/>
                  </a:lnTo>
                  <a:lnTo>
                    <a:pt x="2156" y="1535"/>
                  </a:lnTo>
                  <a:lnTo>
                    <a:pt x="2158" y="1536"/>
                  </a:lnTo>
                  <a:lnTo>
                    <a:pt x="2158" y="1537"/>
                  </a:lnTo>
                  <a:lnTo>
                    <a:pt x="2160" y="1537"/>
                  </a:lnTo>
                  <a:lnTo>
                    <a:pt x="2161" y="1538"/>
                  </a:lnTo>
                  <a:lnTo>
                    <a:pt x="2162" y="1537"/>
                  </a:lnTo>
                  <a:lnTo>
                    <a:pt x="2163" y="1537"/>
                  </a:lnTo>
                  <a:lnTo>
                    <a:pt x="2164" y="1537"/>
                  </a:lnTo>
                  <a:lnTo>
                    <a:pt x="2165" y="1537"/>
                  </a:lnTo>
                  <a:lnTo>
                    <a:pt x="2167" y="1537"/>
                  </a:lnTo>
                  <a:lnTo>
                    <a:pt x="2167" y="1537"/>
                  </a:lnTo>
                  <a:lnTo>
                    <a:pt x="2169" y="1539"/>
                  </a:lnTo>
                  <a:lnTo>
                    <a:pt x="2169" y="1539"/>
                  </a:lnTo>
                  <a:lnTo>
                    <a:pt x="2170" y="1539"/>
                  </a:lnTo>
                  <a:lnTo>
                    <a:pt x="2171" y="1539"/>
                  </a:lnTo>
                  <a:lnTo>
                    <a:pt x="2173" y="1536"/>
                  </a:lnTo>
                  <a:lnTo>
                    <a:pt x="2173" y="1536"/>
                  </a:lnTo>
                  <a:lnTo>
                    <a:pt x="2175" y="1533"/>
                  </a:lnTo>
                  <a:lnTo>
                    <a:pt x="2176" y="1532"/>
                  </a:lnTo>
                  <a:lnTo>
                    <a:pt x="2177" y="1532"/>
                  </a:lnTo>
                  <a:lnTo>
                    <a:pt x="2178" y="1533"/>
                  </a:lnTo>
                  <a:lnTo>
                    <a:pt x="2179" y="1535"/>
                  </a:lnTo>
                  <a:lnTo>
                    <a:pt x="2180" y="1535"/>
                  </a:lnTo>
                  <a:lnTo>
                    <a:pt x="2181" y="1534"/>
                  </a:lnTo>
                  <a:lnTo>
                    <a:pt x="2182" y="1534"/>
                  </a:lnTo>
                  <a:lnTo>
                    <a:pt x="2184" y="1532"/>
                  </a:lnTo>
                  <a:lnTo>
                    <a:pt x="2184" y="1532"/>
                  </a:lnTo>
                  <a:lnTo>
                    <a:pt x="2186" y="1533"/>
                  </a:lnTo>
                  <a:lnTo>
                    <a:pt x="2186" y="1534"/>
                  </a:lnTo>
                  <a:lnTo>
                    <a:pt x="2188" y="1536"/>
                  </a:lnTo>
                  <a:lnTo>
                    <a:pt x="2188" y="1537"/>
                  </a:lnTo>
                  <a:lnTo>
                    <a:pt x="2190" y="1538"/>
                  </a:lnTo>
                  <a:lnTo>
                    <a:pt x="2191" y="1538"/>
                  </a:lnTo>
                  <a:lnTo>
                    <a:pt x="2192" y="1538"/>
                  </a:lnTo>
                  <a:lnTo>
                    <a:pt x="2192" y="1538"/>
                  </a:lnTo>
                  <a:lnTo>
                    <a:pt x="2194" y="1537"/>
                  </a:lnTo>
                  <a:lnTo>
                    <a:pt x="2194" y="1536"/>
                  </a:lnTo>
                  <a:lnTo>
                    <a:pt x="2196" y="1535"/>
                  </a:lnTo>
                  <a:lnTo>
                    <a:pt x="2197" y="1535"/>
                  </a:lnTo>
                  <a:lnTo>
                    <a:pt x="2198" y="1534"/>
                  </a:lnTo>
                  <a:lnTo>
                    <a:pt x="2199" y="1535"/>
                  </a:lnTo>
                  <a:lnTo>
                    <a:pt x="2200" y="1536"/>
                  </a:lnTo>
                  <a:lnTo>
                    <a:pt x="2201" y="1537"/>
                  </a:lnTo>
                  <a:lnTo>
                    <a:pt x="2203" y="1539"/>
                  </a:lnTo>
                  <a:lnTo>
                    <a:pt x="2203" y="1539"/>
                  </a:lnTo>
                  <a:lnTo>
                    <a:pt x="2205" y="1538"/>
                  </a:lnTo>
                  <a:lnTo>
                    <a:pt x="2205" y="1538"/>
                  </a:lnTo>
                  <a:lnTo>
                    <a:pt x="2207" y="1536"/>
                  </a:lnTo>
                  <a:lnTo>
                    <a:pt x="2207" y="1536"/>
                  </a:lnTo>
                  <a:lnTo>
                    <a:pt x="2209" y="1535"/>
                  </a:lnTo>
                  <a:lnTo>
                    <a:pt x="2209" y="1535"/>
                  </a:lnTo>
                  <a:lnTo>
                    <a:pt x="2210" y="1535"/>
                  </a:lnTo>
                  <a:lnTo>
                    <a:pt x="2211" y="1535"/>
                  </a:lnTo>
                  <a:lnTo>
                    <a:pt x="2213" y="1535"/>
                  </a:lnTo>
                  <a:lnTo>
                    <a:pt x="2214" y="1535"/>
                  </a:lnTo>
                  <a:lnTo>
                    <a:pt x="2215" y="1536"/>
                  </a:lnTo>
                  <a:lnTo>
                    <a:pt x="2216" y="1536"/>
                  </a:lnTo>
                  <a:lnTo>
                    <a:pt x="2217" y="1537"/>
                  </a:lnTo>
                  <a:lnTo>
                    <a:pt x="2218" y="1537"/>
                  </a:lnTo>
                  <a:lnTo>
                    <a:pt x="2220" y="1538"/>
                  </a:lnTo>
                  <a:lnTo>
                    <a:pt x="2220" y="1539"/>
                  </a:lnTo>
                  <a:lnTo>
                    <a:pt x="2222" y="1539"/>
                  </a:lnTo>
                  <a:lnTo>
                    <a:pt x="2223" y="1540"/>
                  </a:lnTo>
                  <a:lnTo>
                    <a:pt x="2224" y="1539"/>
                  </a:lnTo>
                  <a:lnTo>
                    <a:pt x="2224" y="1539"/>
                  </a:lnTo>
                  <a:lnTo>
                    <a:pt x="2226" y="1539"/>
                  </a:lnTo>
                  <a:lnTo>
                    <a:pt x="2227" y="1538"/>
                  </a:lnTo>
                  <a:lnTo>
                    <a:pt x="2228" y="1539"/>
                  </a:lnTo>
                  <a:lnTo>
                    <a:pt x="2228" y="1539"/>
                  </a:lnTo>
                  <a:lnTo>
                    <a:pt x="2230" y="1540"/>
                  </a:lnTo>
                  <a:lnTo>
                    <a:pt x="2231" y="1540"/>
                  </a:lnTo>
                  <a:lnTo>
                    <a:pt x="2232" y="1540"/>
                  </a:lnTo>
                  <a:lnTo>
                    <a:pt x="2233" y="1540"/>
                  </a:lnTo>
                  <a:lnTo>
                    <a:pt x="2234" y="1539"/>
                  </a:lnTo>
                  <a:lnTo>
                    <a:pt x="2235" y="1539"/>
                  </a:lnTo>
                  <a:lnTo>
                    <a:pt x="2237" y="1537"/>
                  </a:lnTo>
                  <a:lnTo>
                    <a:pt x="2237" y="1537"/>
                  </a:lnTo>
                  <a:lnTo>
                    <a:pt x="2239" y="1535"/>
                  </a:lnTo>
                  <a:lnTo>
                    <a:pt x="2239" y="1535"/>
                  </a:lnTo>
                  <a:lnTo>
                    <a:pt x="2241" y="1535"/>
                  </a:lnTo>
                  <a:lnTo>
                    <a:pt x="2241" y="1535"/>
                  </a:lnTo>
                  <a:lnTo>
                    <a:pt x="2243" y="1535"/>
                  </a:lnTo>
                  <a:lnTo>
                    <a:pt x="2243" y="1536"/>
                  </a:lnTo>
                  <a:lnTo>
                    <a:pt x="2245" y="1536"/>
                  </a:lnTo>
                  <a:lnTo>
                    <a:pt x="2245" y="1536"/>
                  </a:lnTo>
                  <a:lnTo>
                    <a:pt x="2247" y="1536"/>
                  </a:lnTo>
                  <a:lnTo>
                    <a:pt x="2247" y="1535"/>
                  </a:lnTo>
                  <a:lnTo>
                    <a:pt x="2249" y="1534"/>
                  </a:lnTo>
                  <a:lnTo>
                    <a:pt x="2250" y="1534"/>
                  </a:lnTo>
                  <a:lnTo>
                    <a:pt x="2251" y="1533"/>
                  </a:lnTo>
                  <a:lnTo>
                    <a:pt x="2252" y="1533"/>
                  </a:lnTo>
                  <a:lnTo>
                    <a:pt x="2253" y="1533"/>
                  </a:lnTo>
                  <a:lnTo>
                    <a:pt x="2254" y="1533"/>
                  </a:lnTo>
                  <a:lnTo>
                    <a:pt x="2256" y="1534"/>
                  </a:lnTo>
                  <a:lnTo>
                    <a:pt x="2256" y="1534"/>
                  </a:lnTo>
                  <a:lnTo>
                    <a:pt x="2258" y="1537"/>
                  </a:lnTo>
                  <a:lnTo>
                    <a:pt x="2258" y="1537"/>
                  </a:lnTo>
                  <a:lnTo>
                    <a:pt x="2260" y="1540"/>
                  </a:lnTo>
                  <a:lnTo>
                    <a:pt x="2261" y="1540"/>
                  </a:lnTo>
                  <a:lnTo>
                    <a:pt x="2262" y="1540"/>
                  </a:lnTo>
                  <a:lnTo>
                    <a:pt x="2262" y="1539"/>
                  </a:lnTo>
                  <a:lnTo>
                    <a:pt x="2264" y="1535"/>
                  </a:lnTo>
                  <a:lnTo>
                    <a:pt x="2264" y="1535"/>
                  </a:lnTo>
                  <a:lnTo>
                    <a:pt x="2266" y="1532"/>
                  </a:lnTo>
                  <a:lnTo>
                    <a:pt x="2267" y="1532"/>
                  </a:lnTo>
                  <a:lnTo>
                    <a:pt x="2268" y="1534"/>
                  </a:lnTo>
                  <a:lnTo>
                    <a:pt x="2269" y="1534"/>
                  </a:lnTo>
                  <a:lnTo>
                    <a:pt x="2270" y="1537"/>
                  </a:lnTo>
                  <a:lnTo>
                    <a:pt x="2271" y="1537"/>
                  </a:lnTo>
                  <a:lnTo>
                    <a:pt x="2272" y="1537"/>
                  </a:lnTo>
                  <a:lnTo>
                    <a:pt x="2273" y="1537"/>
                  </a:lnTo>
                  <a:lnTo>
                    <a:pt x="2275" y="1535"/>
                  </a:lnTo>
                  <a:lnTo>
                    <a:pt x="2275" y="1535"/>
                  </a:lnTo>
                  <a:lnTo>
                    <a:pt x="2276" y="1534"/>
                  </a:lnTo>
                  <a:lnTo>
                    <a:pt x="2277" y="1535"/>
                  </a:lnTo>
                  <a:lnTo>
                    <a:pt x="2279" y="1537"/>
                  </a:lnTo>
                  <a:lnTo>
                    <a:pt x="2279" y="1537"/>
                  </a:lnTo>
                  <a:lnTo>
                    <a:pt x="2281" y="1539"/>
                  </a:lnTo>
                  <a:lnTo>
                    <a:pt x="2282" y="1540"/>
                  </a:lnTo>
                  <a:lnTo>
                    <a:pt x="2283" y="1539"/>
                  </a:lnTo>
                  <a:lnTo>
                    <a:pt x="2284" y="1539"/>
                  </a:lnTo>
                  <a:lnTo>
                    <a:pt x="2285" y="1537"/>
                  </a:lnTo>
                  <a:lnTo>
                    <a:pt x="2286" y="1536"/>
                  </a:lnTo>
                  <a:lnTo>
                    <a:pt x="2287" y="1535"/>
                  </a:lnTo>
                  <a:lnTo>
                    <a:pt x="2288" y="1535"/>
                  </a:lnTo>
                  <a:lnTo>
                    <a:pt x="2289" y="1535"/>
                  </a:lnTo>
                  <a:lnTo>
                    <a:pt x="2290" y="1535"/>
                  </a:lnTo>
                  <a:lnTo>
                    <a:pt x="2292" y="1534"/>
                  </a:lnTo>
                  <a:lnTo>
                    <a:pt x="2292" y="1533"/>
                  </a:lnTo>
                  <a:lnTo>
                    <a:pt x="2294" y="1531"/>
                  </a:lnTo>
                  <a:lnTo>
                    <a:pt x="2294" y="1531"/>
                  </a:lnTo>
                  <a:lnTo>
                    <a:pt x="2296" y="1530"/>
                  </a:lnTo>
                  <a:lnTo>
                    <a:pt x="2296" y="1530"/>
                  </a:lnTo>
                  <a:lnTo>
                    <a:pt x="2298" y="1532"/>
                  </a:lnTo>
                  <a:lnTo>
                    <a:pt x="2298" y="1532"/>
                  </a:lnTo>
                  <a:lnTo>
                    <a:pt x="2300" y="1533"/>
                  </a:lnTo>
                  <a:lnTo>
                    <a:pt x="2301" y="1533"/>
                  </a:lnTo>
                  <a:lnTo>
                    <a:pt x="2302" y="1532"/>
                  </a:lnTo>
                  <a:lnTo>
                    <a:pt x="2303" y="1531"/>
                  </a:lnTo>
                  <a:lnTo>
                    <a:pt x="2304" y="1530"/>
                  </a:lnTo>
                  <a:lnTo>
                    <a:pt x="2305" y="1529"/>
                  </a:lnTo>
                  <a:lnTo>
                    <a:pt x="2307" y="1530"/>
                  </a:lnTo>
                  <a:lnTo>
                    <a:pt x="2307" y="1530"/>
                  </a:lnTo>
                  <a:lnTo>
                    <a:pt x="2309" y="1531"/>
                  </a:lnTo>
                  <a:lnTo>
                    <a:pt x="2309" y="1531"/>
                  </a:lnTo>
                  <a:lnTo>
                    <a:pt x="2311" y="1532"/>
                  </a:lnTo>
                  <a:lnTo>
                    <a:pt x="2311" y="1532"/>
                  </a:lnTo>
                  <a:lnTo>
                    <a:pt x="2313" y="1533"/>
                  </a:lnTo>
                  <a:lnTo>
                    <a:pt x="2313" y="1533"/>
                  </a:lnTo>
                  <a:lnTo>
                    <a:pt x="2315" y="1532"/>
                  </a:lnTo>
                  <a:lnTo>
                    <a:pt x="2315" y="1532"/>
                  </a:lnTo>
                  <a:lnTo>
                    <a:pt x="2317" y="1531"/>
                  </a:lnTo>
                  <a:lnTo>
                    <a:pt x="2317" y="1531"/>
                  </a:lnTo>
                  <a:lnTo>
                    <a:pt x="2319" y="1530"/>
                  </a:lnTo>
                  <a:lnTo>
                    <a:pt x="2320" y="1530"/>
                  </a:lnTo>
                  <a:lnTo>
                    <a:pt x="2321" y="1530"/>
                  </a:lnTo>
                  <a:lnTo>
                    <a:pt x="2322" y="1530"/>
                  </a:lnTo>
                  <a:lnTo>
                    <a:pt x="2323" y="1531"/>
                  </a:lnTo>
                  <a:lnTo>
                    <a:pt x="2325" y="1532"/>
                  </a:lnTo>
                  <a:lnTo>
                    <a:pt x="2326" y="1532"/>
                  </a:lnTo>
                  <a:lnTo>
                    <a:pt x="2326" y="1531"/>
                  </a:lnTo>
                  <a:lnTo>
                    <a:pt x="2328" y="1531"/>
                  </a:lnTo>
                  <a:lnTo>
                    <a:pt x="2328" y="1531"/>
                  </a:lnTo>
                  <a:lnTo>
                    <a:pt x="2330" y="1531"/>
                  </a:lnTo>
                  <a:lnTo>
                    <a:pt x="2330" y="1531"/>
                  </a:lnTo>
                  <a:lnTo>
                    <a:pt x="2331" y="1531"/>
                  </a:lnTo>
                  <a:lnTo>
                    <a:pt x="2332" y="1531"/>
                  </a:lnTo>
                  <a:lnTo>
                    <a:pt x="2334" y="1531"/>
                  </a:lnTo>
                  <a:lnTo>
                    <a:pt x="2335" y="1531"/>
                  </a:lnTo>
                  <a:lnTo>
                    <a:pt x="2336" y="1531"/>
                  </a:lnTo>
                  <a:lnTo>
                    <a:pt x="2337" y="1532"/>
                  </a:lnTo>
                  <a:lnTo>
                    <a:pt x="2338" y="1534"/>
                  </a:lnTo>
                  <a:lnTo>
                    <a:pt x="2339" y="1535"/>
                  </a:lnTo>
                  <a:lnTo>
                    <a:pt x="2340" y="1537"/>
                  </a:lnTo>
                  <a:lnTo>
                    <a:pt x="2341" y="1537"/>
                  </a:lnTo>
                  <a:lnTo>
                    <a:pt x="2342" y="1538"/>
                  </a:lnTo>
                  <a:lnTo>
                    <a:pt x="2343" y="1538"/>
                  </a:lnTo>
                  <a:lnTo>
                    <a:pt x="2345" y="1536"/>
                  </a:lnTo>
                  <a:lnTo>
                    <a:pt x="2345" y="1535"/>
                  </a:lnTo>
                  <a:lnTo>
                    <a:pt x="2347" y="1533"/>
                  </a:lnTo>
                  <a:lnTo>
                    <a:pt x="2347" y="1533"/>
                  </a:lnTo>
                  <a:lnTo>
                    <a:pt x="2349" y="1532"/>
                  </a:lnTo>
                  <a:lnTo>
                    <a:pt x="2349" y="1532"/>
                  </a:lnTo>
                  <a:lnTo>
                    <a:pt x="2351" y="1533"/>
                  </a:lnTo>
                  <a:lnTo>
                    <a:pt x="2351" y="1533"/>
                  </a:lnTo>
                  <a:lnTo>
                    <a:pt x="2353" y="1534"/>
                  </a:lnTo>
                  <a:lnTo>
                    <a:pt x="2354" y="1534"/>
                  </a:lnTo>
                  <a:lnTo>
                    <a:pt x="2354" y="1534"/>
                  </a:lnTo>
                  <a:lnTo>
                    <a:pt x="2356" y="1534"/>
                  </a:lnTo>
                  <a:lnTo>
                    <a:pt x="2357" y="1534"/>
                  </a:lnTo>
                  <a:lnTo>
                    <a:pt x="2358" y="1534"/>
                  </a:lnTo>
                  <a:lnTo>
                    <a:pt x="2360" y="1534"/>
                  </a:lnTo>
                  <a:lnTo>
                    <a:pt x="2360" y="1534"/>
                  </a:lnTo>
                  <a:lnTo>
                    <a:pt x="2362" y="1534"/>
                  </a:lnTo>
                  <a:lnTo>
                    <a:pt x="2362" y="1534"/>
                  </a:lnTo>
                  <a:lnTo>
                    <a:pt x="2363" y="1533"/>
                  </a:lnTo>
                  <a:lnTo>
                    <a:pt x="2364" y="1533"/>
                  </a:lnTo>
                  <a:lnTo>
                    <a:pt x="2366" y="1535"/>
                  </a:lnTo>
                  <a:lnTo>
                    <a:pt x="2366" y="1535"/>
                  </a:lnTo>
                  <a:lnTo>
                    <a:pt x="2368" y="1536"/>
                  </a:lnTo>
                  <a:lnTo>
                    <a:pt x="2368" y="1536"/>
                  </a:lnTo>
                  <a:lnTo>
                    <a:pt x="2370" y="1536"/>
                  </a:lnTo>
                  <a:lnTo>
                    <a:pt x="2370" y="1536"/>
                  </a:lnTo>
                  <a:lnTo>
                    <a:pt x="2372" y="1535"/>
                  </a:lnTo>
                  <a:lnTo>
                    <a:pt x="2373" y="1534"/>
                  </a:lnTo>
                  <a:lnTo>
                    <a:pt x="2374" y="1535"/>
                  </a:lnTo>
                  <a:lnTo>
                    <a:pt x="2375" y="1535"/>
                  </a:lnTo>
                  <a:lnTo>
                    <a:pt x="2376" y="1534"/>
                  </a:lnTo>
                  <a:lnTo>
                    <a:pt x="2377" y="1534"/>
                  </a:lnTo>
                  <a:lnTo>
                    <a:pt x="2379" y="1532"/>
                  </a:lnTo>
                  <a:lnTo>
                    <a:pt x="2379" y="1531"/>
                  </a:lnTo>
                  <a:lnTo>
                    <a:pt x="2381" y="1531"/>
                  </a:lnTo>
                  <a:lnTo>
                    <a:pt x="2381" y="1531"/>
                  </a:lnTo>
                  <a:lnTo>
                    <a:pt x="2383" y="1531"/>
                  </a:lnTo>
                  <a:lnTo>
                    <a:pt x="2383" y="1531"/>
                  </a:lnTo>
                  <a:lnTo>
                    <a:pt x="2385" y="1530"/>
                  </a:lnTo>
                  <a:lnTo>
                    <a:pt x="2385" y="1529"/>
                  </a:lnTo>
                  <a:lnTo>
                    <a:pt x="2387" y="1527"/>
                  </a:lnTo>
                  <a:lnTo>
                    <a:pt x="2388" y="1527"/>
                  </a:lnTo>
                  <a:lnTo>
                    <a:pt x="2389" y="1528"/>
                  </a:lnTo>
                  <a:lnTo>
                    <a:pt x="2390" y="1528"/>
                  </a:lnTo>
                  <a:lnTo>
                    <a:pt x="2391" y="1531"/>
                  </a:lnTo>
                  <a:lnTo>
                    <a:pt x="2392" y="1531"/>
                  </a:lnTo>
                  <a:lnTo>
                    <a:pt x="2393" y="1532"/>
                  </a:lnTo>
                  <a:lnTo>
                    <a:pt x="2394" y="1531"/>
                  </a:lnTo>
                  <a:lnTo>
                    <a:pt x="2396" y="1531"/>
                  </a:lnTo>
                  <a:lnTo>
                    <a:pt x="2396" y="1530"/>
                  </a:lnTo>
                  <a:lnTo>
                    <a:pt x="2398" y="1531"/>
                  </a:lnTo>
                  <a:lnTo>
                    <a:pt x="2398" y="1531"/>
                  </a:lnTo>
                  <a:lnTo>
                    <a:pt x="2400" y="1530"/>
                  </a:lnTo>
                  <a:lnTo>
                    <a:pt x="2400" y="1530"/>
                  </a:lnTo>
                  <a:lnTo>
                    <a:pt x="2402" y="1527"/>
                  </a:lnTo>
                  <a:lnTo>
                    <a:pt x="2402" y="1526"/>
                  </a:lnTo>
                  <a:lnTo>
                    <a:pt x="2404" y="1524"/>
                  </a:lnTo>
                  <a:lnTo>
                    <a:pt x="2404" y="1523"/>
                  </a:lnTo>
                  <a:lnTo>
                    <a:pt x="2406" y="1525"/>
                  </a:lnTo>
                  <a:lnTo>
                    <a:pt x="2407" y="1525"/>
                  </a:lnTo>
                  <a:lnTo>
                    <a:pt x="2408" y="1527"/>
                  </a:lnTo>
                  <a:lnTo>
                    <a:pt x="2409" y="1527"/>
                  </a:lnTo>
                  <a:lnTo>
                    <a:pt x="2410" y="1525"/>
                  </a:lnTo>
                  <a:lnTo>
                    <a:pt x="2411" y="1525"/>
                  </a:lnTo>
                  <a:lnTo>
                    <a:pt x="2412" y="1524"/>
                  </a:lnTo>
                  <a:lnTo>
                    <a:pt x="2413" y="1524"/>
                  </a:lnTo>
                  <a:lnTo>
                    <a:pt x="2415" y="1526"/>
                  </a:lnTo>
                  <a:lnTo>
                    <a:pt x="2415" y="1527"/>
                  </a:lnTo>
                  <a:lnTo>
                    <a:pt x="2416" y="1528"/>
                  </a:lnTo>
                  <a:lnTo>
                    <a:pt x="2417" y="1528"/>
                  </a:lnTo>
                  <a:lnTo>
                    <a:pt x="2419" y="1526"/>
                  </a:lnTo>
                  <a:lnTo>
                    <a:pt x="2419" y="1525"/>
                  </a:lnTo>
                  <a:lnTo>
                    <a:pt x="2421" y="1523"/>
                  </a:lnTo>
                  <a:lnTo>
                    <a:pt x="2421" y="1522"/>
                  </a:lnTo>
                  <a:lnTo>
                    <a:pt x="2423" y="1521"/>
                  </a:lnTo>
                  <a:lnTo>
                    <a:pt x="2424" y="1521"/>
                  </a:lnTo>
                  <a:lnTo>
                    <a:pt x="2425" y="1519"/>
                  </a:lnTo>
                  <a:lnTo>
                    <a:pt x="2426" y="1518"/>
                  </a:lnTo>
                  <a:lnTo>
                    <a:pt x="2427" y="1516"/>
                  </a:lnTo>
                  <a:lnTo>
                    <a:pt x="2428" y="1515"/>
                  </a:lnTo>
                  <a:lnTo>
                    <a:pt x="2430" y="1514"/>
                  </a:lnTo>
                  <a:lnTo>
                    <a:pt x="2430" y="1514"/>
                  </a:lnTo>
                  <a:lnTo>
                    <a:pt x="2432" y="1513"/>
                  </a:lnTo>
                  <a:lnTo>
                    <a:pt x="2432" y="1513"/>
                  </a:lnTo>
                  <a:lnTo>
                    <a:pt x="2434" y="1510"/>
                  </a:lnTo>
                  <a:lnTo>
                    <a:pt x="2434" y="1509"/>
                  </a:lnTo>
                  <a:lnTo>
                    <a:pt x="2436" y="1505"/>
                  </a:lnTo>
                  <a:lnTo>
                    <a:pt x="2436" y="1504"/>
                  </a:lnTo>
                  <a:lnTo>
                    <a:pt x="2438" y="1500"/>
                  </a:lnTo>
                  <a:lnTo>
                    <a:pt x="2438" y="1500"/>
                  </a:lnTo>
                  <a:lnTo>
                    <a:pt x="2440" y="1499"/>
                  </a:lnTo>
                  <a:lnTo>
                    <a:pt x="2440" y="1499"/>
                  </a:lnTo>
                  <a:lnTo>
                    <a:pt x="2442" y="1499"/>
                  </a:lnTo>
                  <a:lnTo>
                    <a:pt x="2443" y="1499"/>
                  </a:lnTo>
                  <a:lnTo>
                    <a:pt x="2444" y="1498"/>
                  </a:lnTo>
                  <a:lnTo>
                    <a:pt x="2445" y="1498"/>
                  </a:lnTo>
                  <a:lnTo>
                    <a:pt x="2446" y="1498"/>
                  </a:lnTo>
                  <a:lnTo>
                    <a:pt x="2447" y="1498"/>
                  </a:lnTo>
                  <a:lnTo>
                    <a:pt x="2448" y="1497"/>
                  </a:lnTo>
                  <a:lnTo>
                    <a:pt x="2449" y="1498"/>
                  </a:lnTo>
                  <a:lnTo>
                    <a:pt x="2451" y="1498"/>
                  </a:lnTo>
                  <a:lnTo>
                    <a:pt x="2451" y="1499"/>
                  </a:lnTo>
                  <a:lnTo>
                    <a:pt x="2453" y="1500"/>
                  </a:lnTo>
                  <a:lnTo>
                    <a:pt x="2453" y="1500"/>
                  </a:lnTo>
                  <a:lnTo>
                    <a:pt x="2455" y="1502"/>
                  </a:lnTo>
                  <a:lnTo>
                    <a:pt x="2455" y="1502"/>
                  </a:lnTo>
                  <a:lnTo>
                    <a:pt x="2457" y="1502"/>
                  </a:lnTo>
                  <a:lnTo>
                    <a:pt x="2457" y="1502"/>
                  </a:lnTo>
                  <a:lnTo>
                    <a:pt x="2459" y="1502"/>
                  </a:lnTo>
                  <a:lnTo>
                    <a:pt x="2460" y="1503"/>
                  </a:lnTo>
                  <a:lnTo>
                    <a:pt x="2461" y="1504"/>
                  </a:lnTo>
                  <a:lnTo>
                    <a:pt x="2462" y="1504"/>
                  </a:lnTo>
                  <a:lnTo>
                    <a:pt x="2463" y="1507"/>
                  </a:lnTo>
                  <a:lnTo>
                    <a:pt x="2464" y="1507"/>
                  </a:lnTo>
                  <a:lnTo>
                    <a:pt x="2466" y="1509"/>
                  </a:lnTo>
                  <a:lnTo>
                    <a:pt x="2466" y="1509"/>
                  </a:lnTo>
                  <a:lnTo>
                    <a:pt x="2468" y="1508"/>
                  </a:lnTo>
                  <a:lnTo>
                    <a:pt x="2468" y="1508"/>
                  </a:lnTo>
                  <a:lnTo>
                    <a:pt x="2469" y="1508"/>
                  </a:lnTo>
                  <a:lnTo>
                    <a:pt x="2470" y="1508"/>
                  </a:lnTo>
                  <a:lnTo>
                    <a:pt x="2472" y="1510"/>
                  </a:lnTo>
                  <a:lnTo>
                    <a:pt x="2472" y="1511"/>
                  </a:lnTo>
                  <a:lnTo>
                    <a:pt x="2474" y="1513"/>
                  </a:lnTo>
                  <a:lnTo>
                    <a:pt x="2474" y="1513"/>
                  </a:lnTo>
                  <a:lnTo>
                    <a:pt x="2475" y="1514"/>
                  </a:lnTo>
                  <a:lnTo>
                    <a:pt x="2477" y="1513"/>
                  </a:lnTo>
                  <a:lnTo>
                    <a:pt x="2478" y="1511"/>
                  </a:lnTo>
                  <a:lnTo>
                    <a:pt x="2479" y="1511"/>
                  </a:lnTo>
                  <a:lnTo>
                    <a:pt x="2480" y="1511"/>
                  </a:lnTo>
                  <a:lnTo>
                    <a:pt x="2481" y="1511"/>
                  </a:lnTo>
                  <a:lnTo>
                    <a:pt x="2483" y="1512"/>
                  </a:lnTo>
                  <a:lnTo>
                    <a:pt x="2483" y="1513"/>
                  </a:lnTo>
                  <a:lnTo>
                    <a:pt x="2485" y="1515"/>
                  </a:lnTo>
                  <a:lnTo>
                    <a:pt x="2485" y="1515"/>
                  </a:lnTo>
                  <a:lnTo>
                    <a:pt x="2487" y="1516"/>
                  </a:lnTo>
                  <a:lnTo>
                    <a:pt x="2487" y="1516"/>
                  </a:lnTo>
                  <a:lnTo>
                    <a:pt x="2489" y="1515"/>
                  </a:lnTo>
                  <a:lnTo>
                    <a:pt x="2489" y="1515"/>
                  </a:lnTo>
                  <a:lnTo>
                    <a:pt x="2491" y="1514"/>
                  </a:lnTo>
                  <a:lnTo>
                    <a:pt x="2491" y="1514"/>
                  </a:lnTo>
                  <a:lnTo>
                    <a:pt x="2493" y="1513"/>
                  </a:lnTo>
                  <a:lnTo>
                    <a:pt x="2494" y="1513"/>
                  </a:lnTo>
                  <a:lnTo>
                    <a:pt x="2495" y="1513"/>
                  </a:lnTo>
                  <a:lnTo>
                    <a:pt x="2496" y="1513"/>
                  </a:lnTo>
                  <a:lnTo>
                    <a:pt x="2497" y="1514"/>
                  </a:lnTo>
                  <a:lnTo>
                    <a:pt x="2498" y="1514"/>
                  </a:lnTo>
                  <a:lnTo>
                    <a:pt x="2499" y="15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8" name="Group 127"/>
            <p:cNvGrpSpPr>
              <a:grpSpLocks/>
            </p:cNvGrpSpPr>
            <p:nvPr/>
          </p:nvGrpSpPr>
          <p:grpSpPr bwMode="auto">
            <a:xfrm>
              <a:off x="8102" y="14171"/>
              <a:ext cx="6141" cy="170"/>
              <a:chOff x="1361" y="3722"/>
              <a:chExt cx="4057" cy="170"/>
            </a:xfrm>
          </p:grpSpPr>
          <p:sp>
            <p:nvSpPr>
              <p:cNvPr id="17" name="Line 128"/>
              <p:cNvSpPr>
                <a:spLocks noChangeShapeType="1"/>
              </p:cNvSpPr>
              <p:nvPr/>
            </p:nvSpPr>
            <p:spPr bwMode="auto">
              <a:xfrm>
                <a:off x="1361" y="3722"/>
                <a:ext cx="40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Rectangle 129"/>
              <p:cNvSpPr>
                <a:spLocks noChangeArrowheads="1"/>
              </p:cNvSpPr>
              <p:nvPr/>
            </p:nvSpPr>
            <p:spPr bwMode="auto">
              <a:xfrm>
                <a:off x="3303" y="3836"/>
                <a:ext cx="59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(ppm)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9" name="Rectangle 130"/>
              <p:cNvSpPr>
                <a:spLocks noChangeArrowheads="1"/>
              </p:cNvSpPr>
              <p:nvPr/>
            </p:nvSpPr>
            <p:spPr bwMode="auto">
              <a:xfrm>
                <a:off x="5187" y="3747"/>
                <a:ext cx="25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35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0" name="Rectangle 131"/>
              <p:cNvSpPr>
                <a:spLocks noChangeArrowheads="1"/>
              </p:cNvSpPr>
              <p:nvPr/>
            </p:nvSpPr>
            <p:spPr bwMode="auto">
              <a:xfrm>
                <a:off x="5004" y="3747"/>
                <a:ext cx="24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40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1" name="Rectangle 132"/>
              <p:cNvSpPr>
                <a:spLocks noChangeArrowheads="1"/>
              </p:cNvSpPr>
              <p:nvPr/>
            </p:nvSpPr>
            <p:spPr bwMode="auto">
              <a:xfrm>
                <a:off x="4821" y="3747"/>
                <a:ext cx="25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45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2" name="Rectangle 133"/>
              <p:cNvSpPr>
                <a:spLocks noChangeArrowheads="1"/>
              </p:cNvSpPr>
              <p:nvPr/>
            </p:nvSpPr>
            <p:spPr bwMode="auto">
              <a:xfrm>
                <a:off x="4638" y="3747"/>
                <a:ext cx="26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50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3" name="Rectangle 134"/>
              <p:cNvSpPr>
                <a:spLocks noChangeArrowheads="1"/>
              </p:cNvSpPr>
              <p:nvPr/>
            </p:nvSpPr>
            <p:spPr bwMode="auto">
              <a:xfrm>
                <a:off x="4452" y="3747"/>
                <a:ext cx="24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55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4" name="Rectangle 135"/>
              <p:cNvSpPr>
                <a:spLocks noChangeArrowheads="1"/>
              </p:cNvSpPr>
              <p:nvPr/>
            </p:nvSpPr>
            <p:spPr bwMode="auto">
              <a:xfrm>
                <a:off x="4267" y="3747"/>
                <a:ext cx="25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60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5" name="Rectangle 136"/>
              <p:cNvSpPr>
                <a:spLocks noChangeArrowheads="1"/>
              </p:cNvSpPr>
              <p:nvPr/>
            </p:nvSpPr>
            <p:spPr bwMode="auto">
              <a:xfrm>
                <a:off x="4084" y="3747"/>
                <a:ext cx="25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65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6" name="Rectangle 137"/>
              <p:cNvSpPr>
                <a:spLocks noChangeArrowheads="1"/>
              </p:cNvSpPr>
              <p:nvPr/>
            </p:nvSpPr>
            <p:spPr bwMode="auto">
              <a:xfrm>
                <a:off x="3899" y="3747"/>
                <a:ext cx="24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70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7" name="Rectangle 138"/>
              <p:cNvSpPr>
                <a:spLocks noChangeArrowheads="1"/>
              </p:cNvSpPr>
              <p:nvPr/>
            </p:nvSpPr>
            <p:spPr bwMode="auto">
              <a:xfrm>
                <a:off x="3712" y="3747"/>
                <a:ext cx="25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75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8" name="Rectangle 139"/>
              <p:cNvSpPr>
                <a:spLocks noChangeArrowheads="1"/>
              </p:cNvSpPr>
              <p:nvPr/>
            </p:nvSpPr>
            <p:spPr bwMode="auto">
              <a:xfrm>
                <a:off x="3531" y="3747"/>
                <a:ext cx="25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80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9" name="Rectangle 140"/>
              <p:cNvSpPr>
                <a:spLocks noChangeArrowheads="1"/>
              </p:cNvSpPr>
              <p:nvPr/>
            </p:nvSpPr>
            <p:spPr bwMode="auto">
              <a:xfrm>
                <a:off x="3344" y="3747"/>
                <a:ext cx="24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85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0" name="Rectangle 141"/>
              <p:cNvSpPr>
                <a:spLocks noChangeArrowheads="1"/>
              </p:cNvSpPr>
              <p:nvPr/>
            </p:nvSpPr>
            <p:spPr bwMode="auto">
              <a:xfrm>
                <a:off x="3160" y="3747"/>
                <a:ext cx="24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90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1" name="Rectangle 142"/>
              <p:cNvSpPr>
                <a:spLocks noChangeArrowheads="1"/>
              </p:cNvSpPr>
              <p:nvPr/>
            </p:nvSpPr>
            <p:spPr bwMode="auto">
              <a:xfrm>
                <a:off x="2977" y="3747"/>
                <a:ext cx="25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95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2" name="Rectangle 143"/>
              <p:cNvSpPr>
                <a:spLocks noChangeArrowheads="1"/>
              </p:cNvSpPr>
              <p:nvPr/>
            </p:nvSpPr>
            <p:spPr bwMode="auto">
              <a:xfrm>
                <a:off x="2775" y="3747"/>
                <a:ext cx="37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100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3" name="Rectangle 144"/>
              <p:cNvSpPr>
                <a:spLocks noChangeArrowheads="1"/>
              </p:cNvSpPr>
              <p:nvPr/>
            </p:nvSpPr>
            <p:spPr bwMode="auto">
              <a:xfrm>
                <a:off x="2593" y="3747"/>
                <a:ext cx="37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105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4" name="Rectangle 145"/>
              <p:cNvSpPr>
                <a:spLocks noChangeArrowheads="1"/>
              </p:cNvSpPr>
              <p:nvPr/>
            </p:nvSpPr>
            <p:spPr bwMode="auto">
              <a:xfrm>
                <a:off x="2407" y="3747"/>
                <a:ext cx="37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110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5" name="Rectangle 146"/>
              <p:cNvSpPr>
                <a:spLocks noChangeArrowheads="1"/>
              </p:cNvSpPr>
              <p:nvPr/>
            </p:nvSpPr>
            <p:spPr bwMode="auto">
              <a:xfrm>
                <a:off x="2223" y="3747"/>
                <a:ext cx="37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115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6" name="Rectangle 147"/>
              <p:cNvSpPr>
                <a:spLocks noChangeArrowheads="1"/>
              </p:cNvSpPr>
              <p:nvPr/>
            </p:nvSpPr>
            <p:spPr bwMode="auto">
              <a:xfrm>
                <a:off x="2037" y="3747"/>
                <a:ext cx="37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120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7" name="Rectangle 148"/>
              <p:cNvSpPr>
                <a:spLocks noChangeArrowheads="1"/>
              </p:cNvSpPr>
              <p:nvPr/>
            </p:nvSpPr>
            <p:spPr bwMode="auto">
              <a:xfrm>
                <a:off x="1854" y="3747"/>
                <a:ext cx="36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125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8" name="Rectangle 149"/>
              <p:cNvSpPr>
                <a:spLocks noChangeArrowheads="1"/>
              </p:cNvSpPr>
              <p:nvPr/>
            </p:nvSpPr>
            <p:spPr bwMode="auto">
              <a:xfrm>
                <a:off x="1668" y="3747"/>
                <a:ext cx="37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130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1486" y="3747"/>
                <a:ext cx="37" cy="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400" i="1"/>
                  <a:t>135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40" name="Line 151"/>
              <p:cNvSpPr>
                <a:spLocks noChangeShapeType="1"/>
              </p:cNvSpPr>
              <p:nvPr/>
            </p:nvSpPr>
            <p:spPr bwMode="auto">
              <a:xfrm flipV="1">
                <a:off x="538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Line 152"/>
              <p:cNvSpPr>
                <a:spLocks noChangeShapeType="1"/>
              </p:cNvSpPr>
              <p:nvPr/>
            </p:nvSpPr>
            <p:spPr bwMode="auto">
              <a:xfrm flipV="1">
                <a:off x="534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Line 153"/>
              <p:cNvSpPr>
                <a:spLocks noChangeShapeType="1"/>
              </p:cNvSpPr>
              <p:nvPr/>
            </p:nvSpPr>
            <p:spPr bwMode="auto">
              <a:xfrm flipV="1">
                <a:off x="5308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" name="Line 154"/>
              <p:cNvSpPr>
                <a:spLocks noChangeShapeType="1"/>
              </p:cNvSpPr>
              <p:nvPr/>
            </p:nvSpPr>
            <p:spPr bwMode="auto">
              <a:xfrm flipV="1">
                <a:off x="527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" name="Line 155"/>
              <p:cNvSpPr>
                <a:spLocks noChangeShapeType="1"/>
              </p:cNvSpPr>
              <p:nvPr/>
            </p:nvSpPr>
            <p:spPr bwMode="auto">
              <a:xfrm flipV="1">
                <a:off x="5233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Line 156"/>
              <p:cNvSpPr>
                <a:spLocks noChangeShapeType="1"/>
              </p:cNvSpPr>
              <p:nvPr/>
            </p:nvSpPr>
            <p:spPr bwMode="auto">
              <a:xfrm flipV="1">
                <a:off x="5198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" name="Line 157"/>
              <p:cNvSpPr>
                <a:spLocks noChangeShapeType="1"/>
              </p:cNvSpPr>
              <p:nvPr/>
            </p:nvSpPr>
            <p:spPr bwMode="auto">
              <a:xfrm flipV="1">
                <a:off x="5160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" name="Line 158"/>
              <p:cNvSpPr>
                <a:spLocks noChangeShapeType="1"/>
              </p:cNvSpPr>
              <p:nvPr/>
            </p:nvSpPr>
            <p:spPr bwMode="auto">
              <a:xfrm flipV="1">
                <a:off x="5123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8" name="Line 159"/>
              <p:cNvSpPr>
                <a:spLocks noChangeShapeType="1"/>
              </p:cNvSpPr>
              <p:nvPr/>
            </p:nvSpPr>
            <p:spPr bwMode="auto">
              <a:xfrm flipV="1">
                <a:off x="508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" name="Line 160"/>
              <p:cNvSpPr>
                <a:spLocks noChangeShapeType="1"/>
              </p:cNvSpPr>
              <p:nvPr/>
            </p:nvSpPr>
            <p:spPr bwMode="auto">
              <a:xfrm flipV="1">
                <a:off x="5050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" name="Line 161"/>
              <p:cNvSpPr>
                <a:spLocks noChangeShapeType="1"/>
              </p:cNvSpPr>
              <p:nvPr/>
            </p:nvSpPr>
            <p:spPr bwMode="auto">
              <a:xfrm flipV="1">
                <a:off x="5013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Line 162"/>
              <p:cNvSpPr>
                <a:spLocks noChangeShapeType="1"/>
              </p:cNvSpPr>
              <p:nvPr/>
            </p:nvSpPr>
            <p:spPr bwMode="auto">
              <a:xfrm flipV="1">
                <a:off x="497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Line 163"/>
              <p:cNvSpPr>
                <a:spLocks noChangeShapeType="1"/>
              </p:cNvSpPr>
              <p:nvPr/>
            </p:nvSpPr>
            <p:spPr bwMode="auto">
              <a:xfrm flipV="1">
                <a:off x="4940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Line 164"/>
              <p:cNvSpPr>
                <a:spLocks noChangeShapeType="1"/>
              </p:cNvSpPr>
              <p:nvPr/>
            </p:nvSpPr>
            <p:spPr bwMode="auto">
              <a:xfrm flipV="1">
                <a:off x="490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" name="Line 165"/>
              <p:cNvSpPr>
                <a:spLocks noChangeShapeType="1"/>
              </p:cNvSpPr>
              <p:nvPr/>
            </p:nvSpPr>
            <p:spPr bwMode="auto">
              <a:xfrm flipV="1">
                <a:off x="4865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5" name="Line 166"/>
              <p:cNvSpPr>
                <a:spLocks noChangeShapeType="1"/>
              </p:cNvSpPr>
              <p:nvPr/>
            </p:nvSpPr>
            <p:spPr bwMode="auto">
              <a:xfrm flipV="1">
                <a:off x="4828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" name="Line 167"/>
              <p:cNvSpPr>
                <a:spLocks noChangeShapeType="1"/>
              </p:cNvSpPr>
              <p:nvPr/>
            </p:nvSpPr>
            <p:spPr bwMode="auto">
              <a:xfrm flipV="1">
                <a:off x="479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7" name="Line 168"/>
              <p:cNvSpPr>
                <a:spLocks noChangeShapeType="1"/>
              </p:cNvSpPr>
              <p:nvPr/>
            </p:nvSpPr>
            <p:spPr bwMode="auto">
              <a:xfrm flipV="1">
                <a:off x="475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" name="Line 169"/>
              <p:cNvSpPr>
                <a:spLocks noChangeShapeType="1"/>
              </p:cNvSpPr>
              <p:nvPr/>
            </p:nvSpPr>
            <p:spPr bwMode="auto">
              <a:xfrm flipV="1">
                <a:off x="471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" name="Line 170"/>
              <p:cNvSpPr>
                <a:spLocks noChangeShapeType="1"/>
              </p:cNvSpPr>
              <p:nvPr/>
            </p:nvSpPr>
            <p:spPr bwMode="auto">
              <a:xfrm flipV="1">
                <a:off x="4681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0" name="Line 171"/>
              <p:cNvSpPr>
                <a:spLocks noChangeShapeType="1"/>
              </p:cNvSpPr>
              <p:nvPr/>
            </p:nvSpPr>
            <p:spPr bwMode="auto">
              <a:xfrm flipV="1">
                <a:off x="464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" name="Line 172"/>
              <p:cNvSpPr>
                <a:spLocks noChangeShapeType="1"/>
              </p:cNvSpPr>
              <p:nvPr/>
            </p:nvSpPr>
            <p:spPr bwMode="auto">
              <a:xfrm flipV="1">
                <a:off x="460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" name="Line 173"/>
              <p:cNvSpPr>
                <a:spLocks noChangeShapeType="1"/>
              </p:cNvSpPr>
              <p:nvPr/>
            </p:nvSpPr>
            <p:spPr bwMode="auto">
              <a:xfrm flipV="1">
                <a:off x="456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" name="Line 174"/>
              <p:cNvSpPr>
                <a:spLocks noChangeShapeType="1"/>
              </p:cNvSpPr>
              <p:nvPr/>
            </p:nvSpPr>
            <p:spPr bwMode="auto">
              <a:xfrm flipV="1">
                <a:off x="453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4" name="Line 175"/>
              <p:cNvSpPr>
                <a:spLocks noChangeShapeType="1"/>
              </p:cNvSpPr>
              <p:nvPr/>
            </p:nvSpPr>
            <p:spPr bwMode="auto">
              <a:xfrm flipV="1">
                <a:off x="4496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" name="Line 176"/>
              <p:cNvSpPr>
                <a:spLocks noChangeShapeType="1"/>
              </p:cNvSpPr>
              <p:nvPr/>
            </p:nvSpPr>
            <p:spPr bwMode="auto">
              <a:xfrm flipV="1">
                <a:off x="445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" name="Line 177"/>
              <p:cNvSpPr>
                <a:spLocks noChangeShapeType="1"/>
              </p:cNvSpPr>
              <p:nvPr/>
            </p:nvSpPr>
            <p:spPr bwMode="auto">
              <a:xfrm flipV="1">
                <a:off x="4423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" name="Line 178"/>
              <p:cNvSpPr>
                <a:spLocks noChangeShapeType="1"/>
              </p:cNvSpPr>
              <p:nvPr/>
            </p:nvSpPr>
            <p:spPr bwMode="auto">
              <a:xfrm flipV="1">
                <a:off x="4386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" name="Line 179"/>
              <p:cNvSpPr>
                <a:spLocks noChangeShapeType="1"/>
              </p:cNvSpPr>
              <p:nvPr/>
            </p:nvSpPr>
            <p:spPr bwMode="auto">
              <a:xfrm flipV="1">
                <a:off x="434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" name="Line 180"/>
              <p:cNvSpPr>
                <a:spLocks noChangeShapeType="1"/>
              </p:cNvSpPr>
              <p:nvPr/>
            </p:nvSpPr>
            <p:spPr bwMode="auto">
              <a:xfrm flipV="1">
                <a:off x="4311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0" name="Line 181"/>
              <p:cNvSpPr>
                <a:spLocks noChangeShapeType="1"/>
              </p:cNvSpPr>
              <p:nvPr/>
            </p:nvSpPr>
            <p:spPr bwMode="auto">
              <a:xfrm flipV="1">
                <a:off x="4276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" name="Line 182"/>
              <p:cNvSpPr>
                <a:spLocks noChangeShapeType="1"/>
              </p:cNvSpPr>
              <p:nvPr/>
            </p:nvSpPr>
            <p:spPr bwMode="auto">
              <a:xfrm flipV="1">
                <a:off x="4238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" name="Line 183"/>
              <p:cNvSpPr>
                <a:spLocks noChangeShapeType="1"/>
              </p:cNvSpPr>
              <p:nvPr/>
            </p:nvSpPr>
            <p:spPr bwMode="auto">
              <a:xfrm flipV="1">
                <a:off x="420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" name="Line 184"/>
              <p:cNvSpPr>
                <a:spLocks noChangeShapeType="1"/>
              </p:cNvSpPr>
              <p:nvPr/>
            </p:nvSpPr>
            <p:spPr bwMode="auto">
              <a:xfrm flipV="1">
                <a:off x="416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" name="Line 185"/>
              <p:cNvSpPr>
                <a:spLocks noChangeShapeType="1"/>
              </p:cNvSpPr>
              <p:nvPr/>
            </p:nvSpPr>
            <p:spPr bwMode="auto">
              <a:xfrm flipV="1">
                <a:off x="4128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5" name="Line 186"/>
              <p:cNvSpPr>
                <a:spLocks noChangeShapeType="1"/>
              </p:cNvSpPr>
              <p:nvPr/>
            </p:nvSpPr>
            <p:spPr bwMode="auto">
              <a:xfrm flipV="1">
                <a:off x="409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" name="Line 187"/>
              <p:cNvSpPr>
                <a:spLocks noChangeShapeType="1"/>
              </p:cNvSpPr>
              <p:nvPr/>
            </p:nvSpPr>
            <p:spPr bwMode="auto">
              <a:xfrm flipV="1">
                <a:off x="4053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7" name="Line 188"/>
              <p:cNvSpPr>
                <a:spLocks noChangeShapeType="1"/>
              </p:cNvSpPr>
              <p:nvPr/>
            </p:nvSpPr>
            <p:spPr bwMode="auto">
              <a:xfrm flipV="1">
                <a:off x="4018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8" name="Line 189"/>
              <p:cNvSpPr>
                <a:spLocks noChangeShapeType="1"/>
              </p:cNvSpPr>
              <p:nvPr/>
            </p:nvSpPr>
            <p:spPr bwMode="auto">
              <a:xfrm flipV="1">
                <a:off x="3980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Line 190"/>
              <p:cNvSpPr>
                <a:spLocks noChangeShapeType="1"/>
              </p:cNvSpPr>
              <p:nvPr/>
            </p:nvSpPr>
            <p:spPr bwMode="auto">
              <a:xfrm flipV="1">
                <a:off x="3943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Line 191"/>
              <p:cNvSpPr>
                <a:spLocks noChangeShapeType="1"/>
              </p:cNvSpPr>
              <p:nvPr/>
            </p:nvSpPr>
            <p:spPr bwMode="auto">
              <a:xfrm flipV="1">
                <a:off x="3906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Line 192"/>
              <p:cNvSpPr>
                <a:spLocks noChangeShapeType="1"/>
              </p:cNvSpPr>
              <p:nvPr/>
            </p:nvSpPr>
            <p:spPr bwMode="auto">
              <a:xfrm flipV="1">
                <a:off x="3870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Line 193"/>
              <p:cNvSpPr>
                <a:spLocks noChangeShapeType="1"/>
              </p:cNvSpPr>
              <p:nvPr/>
            </p:nvSpPr>
            <p:spPr bwMode="auto">
              <a:xfrm flipV="1">
                <a:off x="3833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 flipV="1">
                <a:off x="379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 flipV="1">
                <a:off x="3758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 flipV="1">
                <a:off x="372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 flipV="1">
                <a:off x="368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 flipV="1">
                <a:off x="3648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Line 199"/>
              <p:cNvSpPr>
                <a:spLocks noChangeShapeType="1"/>
              </p:cNvSpPr>
              <p:nvPr/>
            </p:nvSpPr>
            <p:spPr bwMode="auto">
              <a:xfrm flipV="1">
                <a:off x="361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" name="Line 200"/>
              <p:cNvSpPr>
                <a:spLocks noChangeShapeType="1"/>
              </p:cNvSpPr>
              <p:nvPr/>
            </p:nvSpPr>
            <p:spPr bwMode="auto">
              <a:xfrm flipV="1">
                <a:off x="3575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0" name="Line 201"/>
              <p:cNvSpPr>
                <a:spLocks noChangeShapeType="1"/>
              </p:cNvSpPr>
              <p:nvPr/>
            </p:nvSpPr>
            <p:spPr bwMode="auto">
              <a:xfrm flipV="1">
                <a:off x="353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Line 202"/>
              <p:cNvSpPr>
                <a:spLocks noChangeShapeType="1"/>
              </p:cNvSpPr>
              <p:nvPr/>
            </p:nvSpPr>
            <p:spPr bwMode="auto">
              <a:xfrm flipV="1">
                <a:off x="3500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Line 203"/>
              <p:cNvSpPr>
                <a:spLocks noChangeShapeType="1"/>
              </p:cNvSpPr>
              <p:nvPr/>
            </p:nvSpPr>
            <p:spPr bwMode="auto">
              <a:xfrm flipV="1">
                <a:off x="346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Line 204"/>
              <p:cNvSpPr>
                <a:spLocks noChangeShapeType="1"/>
              </p:cNvSpPr>
              <p:nvPr/>
            </p:nvSpPr>
            <p:spPr bwMode="auto">
              <a:xfrm flipV="1">
                <a:off x="342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Line 205"/>
              <p:cNvSpPr>
                <a:spLocks noChangeShapeType="1"/>
              </p:cNvSpPr>
              <p:nvPr/>
            </p:nvSpPr>
            <p:spPr bwMode="auto">
              <a:xfrm flipV="1">
                <a:off x="3390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Line 206"/>
              <p:cNvSpPr>
                <a:spLocks noChangeShapeType="1"/>
              </p:cNvSpPr>
              <p:nvPr/>
            </p:nvSpPr>
            <p:spPr bwMode="auto">
              <a:xfrm flipV="1">
                <a:off x="335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Line 207"/>
              <p:cNvSpPr>
                <a:spLocks noChangeShapeType="1"/>
              </p:cNvSpPr>
              <p:nvPr/>
            </p:nvSpPr>
            <p:spPr bwMode="auto">
              <a:xfrm flipV="1">
                <a:off x="331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Line 208"/>
              <p:cNvSpPr>
                <a:spLocks noChangeShapeType="1"/>
              </p:cNvSpPr>
              <p:nvPr/>
            </p:nvSpPr>
            <p:spPr bwMode="auto">
              <a:xfrm flipV="1">
                <a:off x="327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Line 209"/>
              <p:cNvSpPr>
                <a:spLocks noChangeShapeType="1"/>
              </p:cNvSpPr>
              <p:nvPr/>
            </p:nvSpPr>
            <p:spPr bwMode="auto">
              <a:xfrm flipV="1">
                <a:off x="324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Line 210"/>
              <p:cNvSpPr>
                <a:spLocks noChangeShapeType="1"/>
              </p:cNvSpPr>
              <p:nvPr/>
            </p:nvSpPr>
            <p:spPr bwMode="auto">
              <a:xfrm flipV="1">
                <a:off x="3206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Line 211"/>
              <p:cNvSpPr>
                <a:spLocks noChangeShapeType="1"/>
              </p:cNvSpPr>
              <p:nvPr/>
            </p:nvSpPr>
            <p:spPr bwMode="auto">
              <a:xfrm flipV="1">
                <a:off x="316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1" name="Line 212"/>
              <p:cNvSpPr>
                <a:spLocks noChangeShapeType="1"/>
              </p:cNvSpPr>
              <p:nvPr/>
            </p:nvSpPr>
            <p:spPr bwMode="auto">
              <a:xfrm flipV="1">
                <a:off x="313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" name="Line 213"/>
              <p:cNvSpPr>
                <a:spLocks noChangeShapeType="1"/>
              </p:cNvSpPr>
              <p:nvPr/>
            </p:nvSpPr>
            <p:spPr bwMode="auto">
              <a:xfrm flipV="1">
                <a:off x="309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" name="Line 214"/>
              <p:cNvSpPr>
                <a:spLocks noChangeShapeType="1"/>
              </p:cNvSpPr>
              <p:nvPr/>
            </p:nvSpPr>
            <p:spPr bwMode="auto">
              <a:xfrm flipV="1">
                <a:off x="305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" name="Line 215"/>
              <p:cNvSpPr>
                <a:spLocks noChangeShapeType="1"/>
              </p:cNvSpPr>
              <p:nvPr/>
            </p:nvSpPr>
            <p:spPr bwMode="auto">
              <a:xfrm flipV="1">
                <a:off x="3021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" name="Line 216"/>
              <p:cNvSpPr>
                <a:spLocks noChangeShapeType="1"/>
              </p:cNvSpPr>
              <p:nvPr/>
            </p:nvSpPr>
            <p:spPr bwMode="auto">
              <a:xfrm flipV="1">
                <a:off x="298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Line 217"/>
              <p:cNvSpPr>
                <a:spLocks noChangeShapeType="1"/>
              </p:cNvSpPr>
              <p:nvPr/>
            </p:nvSpPr>
            <p:spPr bwMode="auto">
              <a:xfrm flipV="1">
                <a:off x="294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" name="Line 218"/>
              <p:cNvSpPr>
                <a:spLocks noChangeShapeType="1"/>
              </p:cNvSpPr>
              <p:nvPr/>
            </p:nvSpPr>
            <p:spPr bwMode="auto">
              <a:xfrm flipV="1">
                <a:off x="291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" name="Line 219"/>
              <p:cNvSpPr>
                <a:spLocks noChangeShapeType="1"/>
              </p:cNvSpPr>
              <p:nvPr/>
            </p:nvSpPr>
            <p:spPr bwMode="auto">
              <a:xfrm flipV="1">
                <a:off x="287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" name="Line 220"/>
              <p:cNvSpPr>
                <a:spLocks noChangeShapeType="1"/>
              </p:cNvSpPr>
              <p:nvPr/>
            </p:nvSpPr>
            <p:spPr bwMode="auto">
              <a:xfrm flipV="1">
                <a:off x="2836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Line 221"/>
              <p:cNvSpPr>
                <a:spLocks noChangeShapeType="1"/>
              </p:cNvSpPr>
              <p:nvPr/>
            </p:nvSpPr>
            <p:spPr bwMode="auto">
              <a:xfrm flipV="1">
                <a:off x="280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1" name="Line 222"/>
              <p:cNvSpPr>
                <a:spLocks noChangeShapeType="1"/>
              </p:cNvSpPr>
              <p:nvPr/>
            </p:nvSpPr>
            <p:spPr bwMode="auto">
              <a:xfrm flipV="1">
                <a:off x="2763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" name="Line 223"/>
              <p:cNvSpPr>
                <a:spLocks noChangeShapeType="1"/>
              </p:cNvSpPr>
              <p:nvPr/>
            </p:nvSpPr>
            <p:spPr bwMode="auto">
              <a:xfrm flipV="1">
                <a:off x="2726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" name="Line 224"/>
              <p:cNvSpPr>
                <a:spLocks noChangeShapeType="1"/>
              </p:cNvSpPr>
              <p:nvPr/>
            </p:nvSpPr>
            <p:spPr bwMode="auto">
              <a:xfrm flipV="1">
                <a:off x="268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" name="Line 225"/>
              <p:cNvSpPr>
                <a:spLocks noChangeShapeType="1"/>
              </p:cNvSpPr>
              <p:nvPr/>
            </p:nvSpPr>
            <p:spPr bwMode="auto">
              <a:xfrm flipV="1">
                <a:off x="2653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5" name="Line 226"/>
              <p:cNvSpPr>
                <a:spLocks noChangeShapeType="1"/>
              </p:cNvSpPr>
              <p:nvPr/>
            </p:nvSpPr>
            <p:spPr bwMode="auto">
              <a:xfrm flipV="1">
                <a:off x="2616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6" name="Line 227"/>
              <p:cNvSpPr>
                <a:spLocks noChangeShapeType="1"/>
              </p:cNvSpPr>
              <p:nvPr/>
            </p:nvSpPr>
            <p:spPr bwMode="auto">
              <a:xfrm flipV="1">
                <a:off x="2578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Line 228"/>
              <p:cNvSpPr>
                <a:spLocks noChangeShapeType="1"/>
              </p:cNvSpPr>
              <p:nvPr/>
            </p:nvSpPr>
            <p:spPr bwMode="auto">
              <a:xfrm flipV="1">
                <a:off x="254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Line 229"/>
              <p:cNvSpPr>
                <a:spLocks noChangeShapeType="1"/>
              </p:cNvSpPr>
              <p:nvPr/>
            </p:nvSpPr>
            <p:spPr bwMode="auto">
              <a:xfrm flipV="1">
                <a:off x="250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9" name="Line 230"/>
              <p:cNvSpPr>
                <a:spLocks noChangeShapeType="1"/>
              </p:cNvSpPr>
              <p:nvPr/>
            </p:nvSpPr>
            <p:spPr bwMode="auto">
              <a:xfrm flipV="1">
                <a:off x="2468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" name="Line 231"/>
              <p:cNvSpPr>
                <a:spLocks noChangeShapeType="1"/>
              </p:cNvSpPr>
              <p:nvPr/>
            </p:nvSpPr>
            <p:spPr bwMode="auto">
              <a:xfrm flipV="1">
                <a:off x="243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" name="Line 232"/>
              <p:cNvSpPr>
                <a:spLocks noChangeShapeType="1"/>
              </p:cNvSpPr>
              <p:nvPr/>
            </p:nvSpPr>
            <p:spPr bwMode="auto">
              <a:xfrm flipV="1">
                <a:off x="239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2" name="Line 233"/>
              <p:cNvSpPr>
                <a:spLocks noChangeShapeType="1"/>
              </p:cNvSpPr>
              <p:nvPr/>
            </p:nvSpPr>
            <p:spPr bwMode="auto">
              <a:xfrm flipV="1">
                <a:off x="235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" name="Line 234"/>
              <p:cNvSpPr>
                <a:spLocks noChangeShapeType="1"/>
              </p:cNvSpPr>
              <p:nvPr/>
            </p:nvSpPr>
            <p:spPr bwMode="auto">
              <a:xfrm flipV="1">
                <a:off x="2320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" name="Line 235"/>
              <p:cNvSpPr>
                <a:spLocks noChangeShapeType="1"/>
              </p:cNvSpPr>
              <p:nvPr/>
            </p:nvSpPr>
            <p:spPr bwMode="auto">
              <a:xfrm flipV="1">
                <a:off x="2283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" name="Line 236"/>
              <p:cNvSpPr>
                <a:spLocks noChangeShapeType="1"/>
              </p:cNvSpPr>
              <p:nvPr/>
            </p:nvSpPr>
            <p:spPr bwMode="auto">
              <a:xfrm flipV="1">
                <a:off x="224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6" name="Line 237"/>
              <p:cNvSpPr>
                <a:spLocks noChangeShapeType="1"/>
              </p:cNvSpPr>
              <p:nvPr/>
            </p:nvSpPr>
            <p:spPr bwMode="auto">
              <a:xfrm flipV="1">
                <a:off x="2210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7" name="Line 238"/>
              <p:cNvSpPr>
                <a:spLocks noChangeShapeType="1"/>
              </p:cNvSpPr>
              <p:nvPr/>
            </p:nvSpPr>
            <p:spPr bwMode="auto">
              <a:xfrm flipV="1">
                <a:off x="217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8" name="Line 239"/>
              <p:cNvSpPr>
                <a:spLocks noChangeShapeType="1"/>
              </p:cNvSpPr>
              <p:nvPr/>
            </p:nvSpPr>
            <p:spPr bwMode="auto">
              <a:xfrm flipV="1">
                <a:off x="213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9" name="Line 240"/>
              <p:cNvSpPr>
                <a:spLocks noChangeShapeType="1"/>
              </p:cNvSpPr>
              <p:nvPr/>
            </p:nvSpPr>
            <p:spPr bwMode="auto">
              <a:xfrm flipV="1">
                <a:off x="2099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0" name="Line 241"/>
              <p:cNvSpPr>
                <a:spLocks noChangeShapeType="1"/>
              </p:cNvSpPr>
              <p:nvPr/>
            </p:nvSpPr>
            <p:spPr bwMode="auto">
              <a:xfrm flipV="1">
                <a:off x="206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" name="Line 242"/>
              <p:cNvSpPr>
                <a:spLocks noChangeShapeType="1"/>
              </p:cNvSpPr>
              <p:nvPr/>
            </p:nvSpPr>
            <p:spPr bwMode="auto">
              <a:xfrm flipV="1">
                <a:off x="2025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2" name="Line 243"/>
              <p:cNvSpPr>
                <a:spLocks noChangeShapeType="1"/>
              </p:cNvSpPr>
              <p:nvPr/>
            </p:nvSpPr>
            <p:spPr bwMode="auto">
              <a:xfrm flipV="1">
                <a:off x="198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" name="Line 244"/>
              <p:cNvSpPr>
                <a:spLocks noChangeShapeType="1"/>
              </p:cNvSpPr>
              <p:nvPr/>
            </p:nvSpPr>
            <p:spPr bwMode="auto">
              <a:xfrm flipV="1">
                <a:off x="1952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" name="Line 245"/>
              <p:cNvSpPr>
                <a:spLocks noChangeShapeType="1"/>
              </p:cNvSpPr>
              <p:nvPr/>
            </p:nvSpPr>
            <p:spPr bwMode="auto">
              <a:xfrm flipV="1">
                <a:off x="1914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5" name="Line 246"/>
              <p:cNvSpPr>
                <a:spLocks noChangeShapeType="1"/>
              </p:cNvSpPr>
              <p:nvPr/>
            </p:nvSpPr>
            <p:spPr bwMode="auto">
              <a:xfrm flipV="1">
                <a:off x="187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6" name="Line 247"/>
              <p:cNvSpPr>
                <a:spLocks noChangeShapeType="1"/>
              </p:cNvSpPr>
              <p:nvPr/>
            </p:nvSpPr>
            <p:spPr bwMode="auto">
              <a:xfrm flipV="1">
                <a:off x="184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7" name="Line 248"/>
              <p:cNvSpPr>
                <a:spLocks noChangeShapeType="1"/>
              </p:cNvSpPr>
              <p:nvPr/>
            </p:nvSpPr>
            <p:spPr bwMode="auto">
              <a:xfrm flipV="1">
                <a:off x="180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8" name="Line 249"/>
              <p:cNvSpPr>
                <a:spLocks noChangeShapeType="1"/>
              </p:cNvSpPr>
              <p:nvPr/>
            </p:nvSpPr>
            <p:spPr bwMode="auto">
              <a:xfrm flipV="1">
                <a:off x="1767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9" name="Line 250"/>
              <p:cNvSpPr>
                <a:spLocks noChangeShapeType="1"/>
              </p:cNvSpPr>
              <p:nvPr/>
            </p:nvSpPr>
            <p:spPr bwMode="auto">
              <a:xfrm flipV="1">
                <a:off x="1729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" name="Line 251"/>
              <p:cNvSpPr>
                <a:spLocks noChangeShapeType="1"/>
              </p:cNvSpPr>
              <p:nvPr/>
            </p:nvSpPr>
            <p:spPr bwMode="auto">
              <a:xfrm flipV="1">
                <a:off x="1694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Line 252"/>
              <p:cNvSpPr>
                <a:spLocks noChangeShapeType="1"/>
              </p:cNvSpPr>
              <p:nvPr/>
            </p:nvSpPr>
            <p:spPr bwMode="auto">
              <a:xfrm flipV="1">
                <a:off x="1656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Line 253"/>
              <p:cNvSpPr>
                <a:spLocks noChangeShapeType="1"/>
              </p:cNvSpPr>
              <p:nvPr/>
            </p:nvSpPr>
            <p:spPr bwMode="auto">
              <a:xfrm flipV="1">
                <a:off x="161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Line 254"/>
              <p:cNvSpPr>
                <a:spLocks noChangeShapeType="1"/>
              </p:cNvSpPr>
              <p:nvPr/>
            </p:nvSpPr>
            <p:spPr bwMode="auto">
              <a:xfrm flipV="1">
                <a:off x="1583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Line 255"/>
              <p:cNvSpPr>
                <a:spLocks noChangeShapeType="1"/>
              </p:cNvSpPr>
              <p:nvPr/>
            </p:nvSpPr>
            <p:spPr bwMode="auto">
              <a:xfrm flipV="1">
                <a:off x="1546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Line 256"/>
              <p:cNvSpPr>
                <a:spLocks noChangeShapeType="1"/>
              </p:cNvSpPr>
              <p:nvPr/>
            </p:nvSpPr>
            <p:spPr bwMode="auto">
              <a:xfrm flipV="1">
                <a:off x="1509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Line 257"/>
              <p:cNvSpPr>
                <a:spLocks noChangeShapeType="1"/>
              </p:cNvSpPr>
              <p:nvPr/>
            </p:nvSpPr>
            <p:spPr bwMode="auto">
              <a:xfrm flipV="1">
                <a:off x="1471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Line 258"/>
              <p:cNvSpPr>
                <a:spLocks noChangeShapeType="1"/>
              </p:cNvSpPr>
              <p:nvPr/>
            </p:nvSpPr>
            <p:spPr bwMode="auto">
              <a:xfrm flipV="1">
                <a:off x="1436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8" name="Line 259"/>
              <p:cNvSpPr>
                <a:spLocks noChangeShapeType="1"/>
              </p:cNvSpPr>
              <p:nvPr/>
            </p:nvSpPr>
            <p:spPr bwMode="auto">
              <a:xfrm flipV="1">
                <a:off x="1398" y="3722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9" name="Line 260"/>
              <p:cNvSpPr>
                <a:spLocks noChangeShapeType="1"/>
              </p:cNvSpPr>
              <p:nvPr/>
            </p:nvSpPr>
            <p:spPr bwMode="auto">
              <a:xfrm flipV="1">
                <a:off x="1361" y="3722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9" name="Freeform 262"/>
            <p:cNvSpPr>
              <a:spLocks/>
            </p:cNvSpPr>
            <p:nvPr/>
          </p:nvSpPr>
          <p:spPr bwMode="auto">
            <a:xfrm>
              <a:off x="8123" y="11287"/>
              <a:ext cx="6108" cy="2113"/>
            </a:xfrm>
            <a:custGeom>
              <a:avLst/>
              <a:gdLst/>
              <a:ahLst/>
              <a:cxnLst>
                <a:cxn ang="0">
                  <a:pos x="38" y="1521"/>
                </a:cxn>
                <a:cxn ang="0">
                  <a:pos x="78" y="1512"/>
                </a:cxn>
                <a:cxn ang="0">
                  <a:pos x="116" y="1519"/>
                </a:cxn>
                <a:cxn ang="0">
                  <a:pos x="155" y="1509"/>
                </a:cxn>
                <a:cxn ang="0">
                  <a:pos x="195" y="1499"/>
                </a:cxn>
                <a:cxn ang="0">
                  <a:pos x="235" y="1508"/>
                </a:cxn>
                <a:cxn ang="0">
                  <a:pos x="273" y="1517"/>
                </a:cxn>
                <a:cxn ang="0">
                  <a:pos x="313" y="1522"/>
                </a:cxn>
                <a:cxn ang="0">
                  <a:pos x="352" y="1518"/>
                </a:cxn>
                <a:cxn ang="0">
                  <a:pos x="392" y="1517"/>
                </a:cxn>
                <a:cxn ang="0">
                  <a:pos x="431" y="1509"/>
                </a:cxn>
                <a:cxn ang="0">
                  <a:pos x="470" y="1520"/>
                </a:cxn>
                <a:cxn ang="0">
                  <a:pos x="509" y="1516"/>
                </a:cxn>
                <a:cxn ang="0">
                  <a:pos x="549" y="1516"/>
                </a:cxn>
                <a:cxn ang="0">
                  <a:pos x="587" y="1521"/>
                </a:cxn>
                <a:cxn ang="0">
                  <a:pos x="627" y="1518"/>
                </a:cxn>
                <a:cxn ang="0">
                  <a:pos x="666" y="1505"/>
                </a:cxn>
                <a:cxn ang="0">
                  <a:pos x="706" y="1499"/>
                </a:cxn>
                <a:cxn ang="0">
                  <a:pos x="744" y="1443"/>
                </a:cxn>
                <a:cxn ang="0">
                  <a:pos x="784" y="1150"/>
                </a:cxn>
                <a:cxn ang="0">
                  <a:pos x="823" y="973"/>
                </a:cxn>
                <a:cxn ang="0">
                  <a:pos x="863" y="1314"/>
                </a:cxn>
                <a:cxn ang="0">
                  <a:pos x="901" y="1442"/>
                </a:cxn>
                <a:cxn ang="0">
                  <a:pos x="941" y="1489"/>
                </a:cxn>
                <a:cxn ang="0">
                  <a:pos x="980" y="1502"/>
                </a:cxn>
                <a:cxn ang="0">
                  <a:pos x="1020" y="1510"/>
                </a:cxn>
                <a:cxn ang="0">
                  <a:pos x="1058" y="1519"/>
                </a:cxn>
                <a:cxn ang="0">
                  <a:pos x="1098" y="1515"/>
                </a:cxn>
                <a:cxn ang="0">
                  <a:pos x="1137" y="1497"/>
                </a:cxn>
                <a:cxn ang="0">
                  <a:pos x="1176" y="1351"/>
                </a:cxn>
                <a:cxn ang="0">
                  <a:pos x="1215" y="1216"/>
                </a:cxn>
                <a:cxn ang="0">
                  <a:pos x="1255" y="1315"/>
                </a:cxn>
                <a:cxn ang="0">
                  <a:pos x="1294" y="1306"/>
                </a:cxn>
                <a:cxn ang="0">
                  <a:pos x="1333" y="1341"/>
                </a:cxn>
                <a:cxn ang="0">
                  <a:pos x="1373" y="1388"/>
                </a:cxn>
                <a:cxn ang="0">
                  <a:pos x="1412" y="1343"/>
                </a:cxn>
                <a:cxn ang="0">
                  <a:pos x="1450" y="940"/>
                </a:cxn>
                <a:cxn ang="0">
                  <a:pos x="1490" y="306"/>
                </a:cxn>
                <a:cxn ang="0">
                  <a:pos x="1529" y="171"/>
                </a:cxn>
                <a:cxn ang="0">
                  <a:pos x="1569" y="767"/>
                </a:cxn>
                <a:cxn ang="0">
                  <a:pos x="1607" y="1338"/>
                </a:cxn>
                <a:cxn ang="0">
                  <a:pos x="1647" y="1445"/>
                </a:cxn>
                <a:cxn ang="0">
                  <a:pos x="1686" y="1460"/>
                </a:cxn>
                <a:cxn ang="0">
                  <a:pos x="1726" y="1392"/>
                </a:cxn>
                <a:cxn ang="0">
                  <a:pos x="1764" y="1160"/>
                </a:cxn>
                <a:cxn ang="0">
                  <a:pos x="1804" y="1153"/>
                </a:cxn>
                <a:cxn ang="0">
                  <a:pos x="1843" y="1355"/>
                </a:cxn>
                <a:cxn ang="0">
                  <a:pos x="1883" y="1472"/>
                </a:cxn>
                <a:cxn ang="0">
                  <a:pos x="1921" y="1515"/>
                </a:cxn>
                <a:cxn ang="0">
                  <a:pos x="1961" y="1521"/>
                </a:cxn>
                <a:cxn ang="0">
                  <a:pos x="2000" y="1525"/>
                </a:cxn>
                <a:cxn ang="0">
                  <a:pos x="2040" y="1530"/>
                </a:cxn>
                <a:cxn ang="0">
                  <a:pos x="2078" y="1531"/>
                </a:cxn>
                <a:cxn ang="0">
                  <a:pos x="2118" y="1527"/>
                </a:cxn>
                <a:cxn ang="0">
                  <a:pos x="2157" y="1521"/>
                </a:cxn>
                <a:cxn ang="0">
                  <a:pos x="2197" y="1526"/>
                </a:cxn>
                <a:cxn ang="0">
                  <a:pos x="2235" y="1533"/>
                </a:cxn>
                <a:cxn ang="0">
                  <a:pos x="2275" y="1527"/>
                </a:cxn>
                <a:cxn ang="0">
                  <a:pos x="2314" y="1527"/>
                </a:cxn>
                <a:cxn ang="0">
                  <a:pos x="2354" y="1533"/>
                </a:cxn>
                <a:cxn ang="0">
                  <a:pos x="2392" y="1517"/>
                </a:cxn>
                <a:cxn ang="0">
                  <a:pos x="2432" y="1516"/>
                </a:cxn>
                <a:cxn ang="0">
                  <a:pos x="2471" y="1511"/>
                </a:cxn>
              </a:cxnLst>
              <a:rect l="0" t="0" r="r" b="b"/>
              <a:pathLst>
                <a:path w="2499" h="1541">
                  <a:moveTo>
                    <a:pt x="0" y="1517"/>
                  </a:moveTo>
                  <a:lnTo>
                    <a:pt x="1" y="1517"/>
                  </a:lnTo>
                  <a:lnTo>
                    <a:pt x="2" y="1517"/>
                  </a:lnTo>
                  <a:lnTo>
                    <a:pt x="3" y="1517"/>
                  </a:lnTo>
                  <a:lnTo>
                    <a:pt x="4" y="1517"/>
                  </a:lnTo>
                  <a:lnTo>
                    <a:pt x="6" y="1519"/>
                  </a:lnTo>
                  <a:lnTo>
                    <a:pt x="7" y="1519"/>
                  </a:lnTo>
                  <a:lnTo>
                    <a:pt x="8" y="1519"/>
                  </a:lnTo>
                  <a:lnTo>
                    <a:pt x="8" y="1518"/>
                  </a:lnTo>
                  <a:lnTo>
                    <a:pt x="10" y="1515"/>
                  </a:lnTo>
                  <a:lnTo>
                    <a:pt x="11" y="1515"/>
                  </a:lnTo>
                  <a:lnTo>
                    <a:pt x="12" y="1516"/>
                  </a:lnTo>
                  <a:lnTo>
                    <a:pt x="12" y="1516"/>
                  </a:lnTo>
                  <a:lnTo>
                    <a:pt x="14" y="1521"/>
                  </a:lnTo>
                  <a:lnTo>
                    <a:pt x="14" y="1521"/>
                  </a:lnTo>
                  <a:lnTo>
                    <a:pt x="15" y="1522"/>
                  </a:lnTo>
                  <a:lnTo>
                    <a:pt x="16" y="1522"/>
                  </a:lnTo>
                  <a:lnTo>
                    <a:pt x="18" y="1520"/>
                  </a:lnTo>
                  <a:lnTo>
                    <a:pt x="19" y="1519"/>
                  </a:lnTo>
                  <a:lnTo>
                    <a:pt x="20" y="1520"/>
                  </a:lnTo>
                  <a:lnTo>
                    <a:pt x="21" y="1520"/>
                  </a:lnTo>
                  <a:lnTo>
                    <a:pt x="22" y="1521"/>
                  </a:lnTo>
                  <a:lnTo>
                    <a:pt x="23" y="1520"/>
                  </a:lnTo>
                  <a:lnTo>
                    <a:pt x="25" y="1517"/>
                  </a:lnTo>
                  <a:lnTo>
                    <a:pt x="25" y="1516"/>
                  </a:lnTo>
                  <a:lnTo>
                    <a:pt x="27" y="1514"/>
                  </a:lnTo>
                  <a:lnTo>
                    <a:pt x="27" y="1514"/>
                  </a:lnTo>
                  <a:lnTo>
                    <a:pt x="29" y="1516"/>
                  </a:lnTo>
                  <a:lnTo>
                    <a:pt x="30" y="1516"/>
                  </a:lnTo>
                  <a:lnTo>
                    <a:pt x="31" y="1516"/>
                  </a:lnTo>
                  <a:lnTo>
                    <a:pt x="31" y="1515"/>
                  </a:lnTo>
                  <a:lnTo>
                    <a:pt x="33" y="1513"/>
                  </a:lnTo>
                  <a:lnTo>
                    <a:pt x="34" y="1512"/>
                  </a:lnTo>
                  <a:lnTo>
                    <a:pt x="35" y="1514"/>
                  </a:lnTo>
                  <a:lnTo>
                    <a:pt x="36" y="1514"/>
                  </a:lnTo>
                  <a:lnTo>
                    <a:pt x="37" y="1520"/>
                  </a:lnTo>
                  <a:lnTo>
                    <a:pt x="38" y="1521"/>
                  </a:lnTo>
                  <a:lnTo>
                    <a:pt x="39" y="1523"/>
                  </a:lnTo>
                  <a:lnTo>
                    <a:pt x="40" y="1523"/>
                  </a:lnTo>
                  <a:lnTo>
                    <a:pt x="42" y="1522"/>
                  </a:lnTo>
                  <a:lnTo>
                    <a:pt x="42" y="1522"/>
                  </a:lnTo>
                  <a:lnTo>
                    <a:pt x="44" y="1521"/>
                  </a:lnTo>
                  <a:lnTo>
                    <a:pt x="44" y="1521"/>
                  </a:lnTo>
                  <a:lnTo>
                    <a:pt x="46" y="1521"/>
                  </a:lnTo>
                  <a:lnTo>
                    <a:pt x="46" y="1521"/>
                  </a:lnTo>
                  <a:lnTo>
                    <a:pt x="48" y="1520"/>
                  </a:lnTo>
                  <a:lnTo>
                    <a:pt x="48" y="1520"/>
                  </a:lnTo>
                  <a:lnTo>
                    <a:pt x="50" y="1521"/>
                  </a:lnTo>
                  <a:lnTo>
                    <a:pt x="50" y="1522"/>
                  </a:lnTo>
                  <a:lnTo>
                    <a:pt x="52" y="1523"/>
                  </a:lnTo>
                  <a:lnTo>
                    <a:pt x="53" y="1524"/>
                  </a:lnTo>
                  <a:lnTo>
                    <a:pt x="54" y="1523"/>
                  </a:lnTo>
                  <a:lnTo>
                    <a:pt x="55" y="1522"/>
                  </a:lnTo>
                  <a:lnTo>
                    <a:pt x="56" y="1519"/>
                  </a:lnTo>
                  <a:lnTo>
                    <a:pt x="57" y="1519"/>
                  </a:lnTo>
                  <a:lnTo>
                    <a:pt x="59" y="1516"/>
                  </a:lnTo>
                  <a:lnTo>
                    <a:pt x="59" y="1516"/>
                  </a:lnTo>
                  <a:lnTo>
                    <a:pt x="61" y="1514"/>
                  </a:lnTo>
                  <a:lnTo>
                    <a:pt x="61" y="1514"/>
                  </a:lnTo>
                  <a:lnTo>
                    <a:pt x="63" y="1514"/>
                  </a:lnTo>
                  <a:lnTo>
                    <a:pt x="63" y="1514"/>
                  </a:lnTo>
                  <a:lnTo>
                    <a:pt x="65" y="1514"/>
                  </a:lnTo>
                  <a:lnTo>
                    <a:pt x="65" y="1514"/>
                  </a:lnTo>
                  <a:lnTo>
                    <a:pt x="67" y="1513"/>
                  </a:lnTo>
                  <a:lnTo>
                    <a:pt x="67" y="1513"/>
                  </a:lnTo>
                  <a:lnTo>
                    <a:pt x="69" y="1512"/>
                  </a:lnTo>
                  <a:lnTo>
                    <a:pt x="70" y="1512"/>
                  </a:lnTo>
                  <a:lnTo>
                    <a:pt x="71" y="1513"/>
                  </a:lnTo>
                  <a:lnTo>
                    <a:pt x="72" y="1513"/>
                  </a:lnTo>
                  <a:lnTo>
                    <a:pt x="73" y="1515"/>
                  </a:lnTo>
                  <a:lnTo>
                    <a:pt x="74" y="1515"/>
                  </a:lnTo>
                  <a:lnTo>
                    <a:pt x="76" y="1514"/>
                  </a:lnTo>
                  <a:lnTo>
                    <a:pt x="76" y="1514"/>
                  </a:lnTo>
                  <a:lnTo>
                    <a:pt x="78" y="1512"/>
                  </a:lnTo>
                  <a:lnTo>
                    <a:pt x="78" y="1512"/>
                  </a:lnTo>
                  <a:lnTo>
                    <a:pt x="80" y="1514"/>
                  </a:lnTo>
                  <a:lnTo>
                    <a:pt x="80" y="1514"/>
                  </a:lnTo>
                  <a:lnTo>
                    <a:pt x="82" y="1516"/>
                  </a:lnTo>
                  <a:lnTo>
                    <a:pt x="83" y="1516"/>
                  </a:lnTo>
                  <a:lnTo>
                    <a:pt x="84" y="1516"/>
                  </a:lnTo>
                  <a:lnTo>
                    <a:pt x="84" y="1516"/>
                  </a:lnTo>
                  <a:lnTo>
                    <a:pt x="86" y="1515"/>
                  </a:lnTo>
                  <a:lnTo>
                    <a:pt x="86" y="1515"/>
                  </a:lnTo>
                  <a:lnTo>
                    <a:pt x="88" y="1515"/>
                  </a:lnTo>
                  <a:lnTo>
                    <a:pt x="89" y="1516"/>
                  </a:lnTo>
                  <a:lnTo>
                    <a:pt x="90" y="1515"/>
                  </a:lnTo>
                  <a:lnTo>
                    <a:pt x="91" y="1515"/>
                  </a:lnTo>
                  <a:lnTo>
                    <a:pt x="92" y="1512"/>
                  </a:lnTo>
                  <a:lnTo>
                    <a:pt x="93" y="1512"/>
                  </a:lnTo>
                  <a:lnTo>
                    <a:pt x="95" y="1510"/>
                  </a:lnTo>
                  <a:lnTo>
                    <a:pt x="95" y="1510"/>
                  </a:lnTo>
                  <a:lnTo>
                    <a:pt x="97" y="1511"/>
                  </a:lnTo>
                  <a:lnTo>
                    <a:pt x="97" y="1512"/>
                  </a:lnTo>
                  <a:lnTo>
                    <a:pt x="99" y="1515"/>
                  </a:lnTo>
                  <a:lnTo>
                    <a:pt x="99" y="1516"/>
                  </a:lnTo>
                  <a:lnTo>
                    <a:pt x="101" y="1519"/>
                  </a:lnTo>
                  <a:lnTo>
                    <a:pt x="102" y="1519"/>
                  </a:lnTo>
                  <a:lnTo>
                    <a:pt x="103" y="1518"/>
                  </a:lnTo>
                  <a:lnTo>
                    <a:pt x="103" y="1518"/>
                  </a:lnTo>
                  <a:lnTo>
                    <a:pt x="105" y="1515"/>
                  </a:lnTo>
                  <a:lnTo>
                    <a:pt x="106" y="1514"/>
                  </a:lnTo>
                  <a:lnTo>
                    <a:pt x="107" y="1513"/>
                  </a:lnTo>
                  <a:lnTo>
                    <a:pt x="108" y="1514"/>
                  </a:lnTo>
                  <a:lnTo>
                    <a:pt x="109" y="1516"/>
                  </a:lnTo>
                  <a:lnTo>
                    <a:pt x="110" y="1516"/>
                  </a:lnTo>
                  <a:lnTo>
                    <a:pt x="112" y="1519"/>
                  </a:lnTo>
                  <a:lnTo>
                    <a:pt x="112" y="1519"/>
                  </a:lnTo>
                  <a:lnTo>
                    <a:pt x="113" y="1520"/>
                  </a:lnTo>
                  <a:lnTo>
                    <a:pt x="114" y="1519"/>
                  </a:lnTo>
                  <a:lnTo>
                    <a:pt x="116" y="1519"/>
                  </a:lnTo>
                  <a:lnTo>
                    <a:pt x="116" y="1519"/>
                  </a:lnTo>
                  <a:lnTo>
                    <a:pt x="118" y="1517"/>
                  </a:lnTo>
                  <a:lnTo>
                    <a:pt x="118" y="1517"/>
                  </a:lnTo>
                  <a:lnTo>
                    <a:pt x="120" y="1515"/>
                  </a:lnTo>
                  <a:lnTo>
                    <a:pt x="121" y="1515"/>
                  </a:lnTo>
                  <a:lnTo>
                    <a:pt x="122" y="1515"/>
                  </a:lnTo>
                  <a:lnTo>
                    <a:pt x="123" y="1515"/>
                  </a:lnTo>
                  <a:lnTo>
                    <a:pt x="124" y="1516"/>
                  </a:lnTo>
                  <a:lnTo>
                    <a:pt x="125" y="1516"/>
                  </a:lnTo>
                  <a:lnTo>
                    <a:pt x="126" y="1513"/>
                  </a:lnTo>
                  <a:lnTo>
                    <a:pt x="127" y="1512"/>
                  </a:lnTo>
                  <a:lnTo>
                    <a:pt x="129" y="1508"/>
                  </a:lnTo>
                  <a:lnTo>
                    <a:pt x="129" y="1507"/>
                  </a:lnTo>
                  <a:lnTo>
                    <a:pt x="131" y="1505"/>
                  </a:lnTo>
                  <a:lnTo>
                    <a:pt x="131" y="1505"/>
                  </a:lnTo>
                  <a:lnTo>
                    <a:pt x="133" y="1507"/>
                  </a:lnTo>
                  <a:lnTo>
                    <a:pt x="133" y="1507"/>
                  </a:lnTo>
                  <a:lnTo>
                    <a:pt x="135" y="1509"/>
                  </a:lnTo>
                  <a:lnTo>
                    <a:pt x="135" y="1509"/>
                  </a:lnTo>
                  <a:lnTo>
                    <a:pt x="137" y="1510"/>
                  </a:lnTo>
                  <a:lnTo>
                    <a:pt x="137" y="1510"/>
                  </a:lnTo>
                  <a:lnTo>
                    <a:pt x="139" y="1511"/>
                  </a:lnTo>
                  <a:lnTo>
                    <a:pt x="140" y="1511"/>
                  </a:lnTo>
                  <a:lnTo>
                    <a:pt x="141" y="1512"/>
                  </a:lnTo>
                  <a:lnTo>
                    <a:pt x="142" y="1512"/>
                  </a:lnTo>
                  <a:lnTo>
                    <a:pt x="143" y="1511"/>
                  </a:lnTo>
                  <a:lnTo>
                    <a:pt x="144" y="1511"/>
                  </a:lnTo>
                  <a:lnTo>
                    <a:pt x="146" y="1510"/>
                  </a:lnTo>
                  <a:lnTo>
                    <a:pt x="146" y="1509"/>
                  </a:lnTo>
                  <a:lnTo>
                    <a:pt x="147" y="1509"/>
                  </a:lnTo>
                  <a:lnTo>
                    <a:pt x="148" y="1509"/>
                  </a:lnTo>
                  <a:lnTo>
                    <a:pt x="150" y="1511"/>
                  </a:lnTo>
                  <a:lnTo>
                    <a:pt x="150" y="1511"/>
                  </a:lnTo>
                  <a:lnTo>
                    <a:pt x="151" y="1511"/>
                  </a:lnTo>
                  <a:lnTo>
                    <a:pt x="152" y="1511"/>
                  </a:lnTo>
                  <a:lnTo>
                    <a:pt x="154" y="1509"/>
                  </a:lnTo>
                  <a:lnTo>
                    <a:pt x="154" y="1509"/>
                  </a:lnTo>
                  <a:lnTo>
                    <a:pt x="155" y="1509"/>
                  </a:lnTo>
                  <a:lnTo>
                    <a:pt x="156" y="1509"/>
                  </a:lnTo>
                  <a:lnTo>
                    <a:pt x="158" y="1510"/>
                  </a:lnTo>
                  <a:lnTo>
                    <a:pt x="159" y="1511"/>
                  </a:lnTo>
                  <a:lnTo>
                    <a:pt x="160" y="1511"/>
                  </a:lnTo>
                  <a:lnTo>
                    <a:pt x="161" y="1511"/>
                  </a:lnTo>
                  <a:lnTo>
                    <a:pt x="162" y="1508"/>
                  </a:lnTo>
                  <a:lnTo>
                    <a:pt x="163" y="1507"/>
                  </a:lnTo>
                  <a:lnTo>
                    <a:pt x="165" y="1503"/>
                  </a:lnTo>
                  <a:lnTo>
                    <a:pt x="165" y="1502"/>
                  </a:lnTo>
                  <a:lnTo>
                    <a:pt x="167" y="1500"/>
                  </a:lnTo>
                  <a:lnTo>
                    <a:pt x="167" y="1499"/>
                  </a:lnTo>
                  <a:lnTo>
                    <a:pt x="169" y="1499"/>
                  </a:lnTo>
                  <a:lnTo>
                    <a:pt x="169" y="1499"/>
                  </a:lnTo>
                  <a:lnTo>
                    <a:pt x="171" y="1500"/>
                  </a:lnTo>
                  <a:lnTo>
                    <a:pt x="171" y="1501"/>
                  </a:lnTo>
                  <a:lnTo>
                    <a:pt x="173" y="1504"/>
                  </a:lnTo>
                  <a:lnTo>
                    <a:pt x="173" y="1505"/>
                  </a:lnTo>
                  <a:lnTo>
                    <a:pt x="175" y="1506"/>
                  </a:lnTo>
                  <a:lnTo>
                    <a:pt x="176" y="1506"/>
                  </a:lnTo>
                  <a:lnTo>
                    <a:pt x="177" y="1502"/>
                  </a:lnTo>
                  <a:lnTo>
                    <a:pt x="178" y="1502"/>
                  </a:lnTo>
                  <a:lnTo>
                    <a:pt x="179" y="1499"/>
                  </a:lnTo>
                  <a:lnTo>
                    <a:pt x="180" y="1499"/>
                  </a:lnTo>
                  <a:lnTo>
                    <a:pt x="182" y="1501"/>
                  </a:lnTo>
                  <a:lnTo>
                    <a:pt x="183" y="1502"/>
                  </a:lnTo>
                  <a:lnTo>
                    <a:pt x="184" y="1501"/>
                  </a:lnTo>
                  <a:lnTo>
                    <a:pt x="184" y="1501"/>
                  </a:lnTo>
                  <a:lnTo>
                    <a:pt x="186" y="1495"/>
                  </a:lnTo>
                  <a:lnTo>
                    <a:pt x="186" y="1494"/>
                  </a:lnTo>
                  <a:lnTo>
                    <a:pt x="188" y="1489"/>
                  </a:lnTo>
                  <a:lnTo>
                    <a:pt x="189" y="1489"/>
                  </a:lnTo>
                  <a:lnTo>
                    <a:pt x="190" y="1491"/>
                  </a:lnTo>
                  <a:lnTo>
                    <a:pt x="190" y="1491"/>
                  </a:lnTo>
                  <a:lnTo>
                    <a:pt x="192" y="1496"/>
                  </a:lnTo>
                  <a:lnTo>
                    <a:pt x="193" y="1497"/>
                  </a:lnTo>
                  <a:lnTo>
                    <a:pt x="194" y="1499"/>
                  </a:lnTo>
                  <a:lnTo>
                    <a:pt x="195" y="1499"/>
                  </a:lnTo>
                  <a:lnTo>
                    <a:pt x="195" y="1499"/>
                  </a:lnTo>
                  <a:lnTo>
                    <a:pt x="197" y="1499"/>
                  </a:lnTo>
                  <a:lnTo>
                    <a:pt x="199" y="1499"/>
                  </a:lnTo>
                  <a:lnTo>
                    <a:pt x="199" y="1499"/>
                  </a:lnTo>
                  <a:lnTo>
                    <a:pt x="201" y="1498"/>
                  </a:lnTo>
                  <a:lnTo>
                    <a:pt x="201" y="1498"/>
                  </a:lnTo>
                  <a:lnTo>
                    <a:pt x="203" y="1498"/>
                  </a:lnTo>
                  <a:lnTo>
                    <a:pt x="203" y="1498"/>
                  </a:lnTo>
                  <a:lnTo>
                    <a:pt x="205" y="1499"/>
                  </a:lnTo>
                  <a:lnTo>
                    <a:pt x="205" y="1499"/>
                  </a:lnTo>
                  <a:lnTo>
                    <a:pt x="207" y="1501"/>
                  </a:lnTo>
                  <a:lnTo>
                    <a:pt x="207" y="1501"/>
                  </a:lnTo>
                  <a:lnTo>
                    <a:pt x="209" y="1503"/>
                  </a:lnTo>
                  <a:lnTo>
                    <a:pt x="210" y="1503"/>
                  </a:lnTo>
                  <a:lnTo>
                    <a:pt x="211" y="1505"/>
                  </a:lnTo>
                  <a:lnTo>
                    <a:pt x="212" y="1506"/>
                  </a:lnTo>
                  <a:lnTo>
                    <a:pt x="213" y="1507"/>
                  </a:lnTo>
                  <a:lnTo>
                    <a:pt x="214" y="1507"/>
                  </a:lnTo>
                  <a:lnTo>
                    <a:pt x="215" y="1507"/>
                  </a:lnTo>
                  <a:lnTo>
                    <a:pt x="216" y="1507"/>
                  </a:lnTo>
                  <a:lnTo>
                    <a:pt x="218" y="1507"/>
                  </a:lnTo>
                  <a:lnTo>
                    <a:pt x="219" y="1507"/>
                  </a:lnTo>
                  <a:lnTo>
                    <a:pt x="220" y="1507"/>
                  </a:lnTo>
                  <a:lnTo>
                    <a:pt x="220" y="1507"/>
                  </a:lnTo>
                  <a:lnTo>
                    <a:pt x="222" y="1507"/>
                  </a:lnTo>
                  <a:lnTo>
                    <a:pt x="222" y="1507"/>
                  </a:lnTo>
                  <a:lnTo>
                    <a:pt x="224" y="1507"/>
                  </a:lnTo>
                  <a:lnTo>
                    <a:pt x="224" y="1507"/>
                  </a:lnTo>
                  <a:lnTo>
                    <a:pt x="226" y="1505"/>
                  </a:lnTo>
                  <a:lnTo>
                    <a:pt x="226" y="1505"/>
                  </a:lnTo>
                  <a:lnTo>
                    <a:pt x="228" y="1503"/>
                  </a:lnTo>
                  <a:lnTo>
                    <a:pt x="229" y="1502"/>
                  </a:lnTo>
                  <a:lnTo>
                    <a:pt x="230" y="1502"/>
                  </a:lnTo>
                  <a:lnTo>
                    <a:pt x="231" y="1502"/>
                  </a:lnTo>
                  <a:lnTo>
                    <a:pt x="232" y="1505"/>
                  </a:lnTo>
                  <a:lnTo>
                    <a:pt x="233" y="1506"/>
                  </a:lnTo>
                  <a:lnTo>
                    <a:pt x="235" y="1508"/>
                  </a:lnTo>
                  <a:lnTo>
                    <a:pt x="236" y="1509"/>
                  </a:lnTo>
                  <a:lnTo>
                    <a:pt x="237" y="1509"/>
                  </a:lnTo>
                  <a:lnTo>
                    <a:pt x="237" y="1508"/>
                  </a:lnTo>
                  <a:lnTo>
                    <a:pt x="239" y="1506"/>
                  </a:lnTo>
                  <a:lnTo>
                    <a:pt x="239" y="1506"/>
                  </a:lnTo>
                  <a:lnTo>
                    <a:pt x="241" y="1505"/>
                  </a:lnTo>
                  <a:lnTo>
                    <a:pt x="241" y="1505"/>
                  </a:lnTo>
                  <a:lnTo>
                    <a:pt x="243" y="1507"/>
                  </a:lnTo>
                  <a:lnTo>
                    <a:pt x="243" y="1508"/>
                  </a:lnTo>
                  <a:lnTo>
                    <a:pt x="245" y="1511"/>
                  </a:lnTo>
                  <a:lnTo>
                    <a:pt x="246" y="1511"/>
                  </a:lnTo>
                  <a:lnTo>
                    <a:pt x="247" y="1511"/>
                  </a:lnTo>
                  <a:lnTo>
                    <a:pt x="248" y="1511"/>
                  </a:lnTo>
                  <a:lnTo>
                    <a:pt x="249" y="1511"/>
                  </a:lnTo>
                  <a:lnTo>
                    <a:pt x="250" y="1511"/>
                  </a:lnTo>
                  <a:lnTo>
                    <a:pt x="252" y="1514"/>
                  </a:lnTo>
                  <a:lnTo>
                    <a:pt x="252" y="1515"/>
                  </a:lnTo>
                  <a:lnTo>
                    <a:pt x="254" y="1518"/>
                  </a:lnTo>
                  <a:lnTo>
                    <a:pt x="254" y="1519"/>
                  </a:lnTo>
                  <a:lnTo>
                    <a:pt x="256" y="1517"/>
                  </a:lnTo>
                  <a:lnTo>
                    <a:pt x="256" y="1516"/>
                  </a:lnTo>
                  <a:lnTo>
                    <a:pt x="258" y="1512"/>
                  </a:lnTo>
                  <a:lnTo>
                    <a:pt x="259" y="1511"/>
                  </a:lnTo>
                  <a:lnTo>
                    <a:pt x="260" y="1512"/>
                  </a:lnTo>
                  <a:lnTo>
                    <a:pt x="260" y="1512"/>
                  </a:lnTo>
                  <a:lnTo>
                    <a:pt x="262" y="1516"/>
                  </a:lnTo>
                  <a:lnTo>
                    <a:pt x="263" y="1517"/>
                  </a:lnTo>
                  <a:lnTo>
                    <a:pt x="264" y="1519"/>
                  </a:lnTo>
                  <a:lnTo>
                    <a:pt x="265" y="1519"/>
                  </a:lnTo>
                  <a:lnTo>
                    <a:pt x="266" y="1519"/>
                  </a:lnTo>
                  <a:lnTo>
                    <a:pt x="267" y="1519"/>
                  </a:lnTo>
                  <a:lnTo>
                    <a:pt x="269" y="1521"/>
                  </a:lnTo>
                  <a:lnTo>
                    <a:pt x="269" y="1522"/>
                  </a:lnTo>
                  <a:lnTo>
                    <a:pt x="270" y="1522"/>
                  </a:lnTo>
                  <a:lnTo>
                    <a:pt x="271" y="1521"/>
                  </a:lnTo>
                  <a:lnTo>
                    <a:pt x="273" y="1518"/>
                  </a:lnTo>
                  <a:lnTo>
                    <a:pt x="273" y="1517"/>
                  </a:lnTo>
                  <a:lnTo>
                    <a:pt x="275" y="1516"/>
                  </a:lnTo>
                  <a:lnTo>
                    <a:pt x="275" y="1516"/>
                  </a:lnTo>
                  <a:lnTo>
                    <a:pt x="277" y="1520"/>
                  </a:lnTo>
                  <a:lnTo>
                    <a:pt x="277" y="1520"/>
                  </a:lnTo>
                  <a:lnTo>
                    <a:pt x="279" y="1523"/>
                  </a:lnTo>
                  <a:lnTo>
                    <a:pt x="280" y="1524"/>
                  </a:lnTo>
                  <a:lnTo>
                    <a:pt x="281" y="1523"/>
                  </a:lnTo>
                  <a:lnTo>
                    <a:pt x="282" y="1523"/>
                  </a:lnTo>
                  <a:lnTo>
                    <a:pt x="283" y="1524"/>
                  </a:lnTo>
                  <a:lnTo>
                    <a:pt x="284" y="1524"/>
                  </a:lnTo>
                  <a:lnTo>
                    <a:pt x="286" y="1525"/>
                  </a:lnTo>
                  <a:lnTo>
                    <a:pt x="286" y="1525"/>
                  </a:lnTo>
                  <a:lnTo>
                    <a:pt x="288" y="1523"/>
                  </a:lnTo>
                  <a:lnTo>
                    <a:pt x="288" y="1523"/>
                  </a:lnTo>
                  <a:lnTo>
                    <a:pt x="289" y="1522"/>
                  </a:lnTo>
                  <a:lnTo>
                    <a:pt x="290" y="1522"/>
                  </a:lnTo>
                  <a:lnTo>
                    <a:pt x="292" y="1524"/>
                  </a:lnTo>
                  <a:lnTo>
                    <a:pt x="292" y="1525"/>
                  </a:lnTo>
                  <a:lnTo>
                    <a:pt x="293" y="1526"/>
                  </a:lnTo>
                  <a:lnTo>
                    <a:pt x="294" y="1525"/>
                  </a:lnTo>
                  <a:lnTo>
                    <a:pt x="296" y="1521"/>
                  </a:lnTo>
                  <a:lnTo>
                    <a:pt x="296" y="1520"/>
                  </a:lnTo>
                  <a:lnTo>
                    <a:pt x="298" y="1517"/>
                  </a:lnTo>
                  <a:lnTo>
                    <a:pt x="299" y="1517"/>
                  </a:lnTo>
                  <a:lnTo>
                    <a:pt x="300" y="1517"/>
                  </a:lnTo>
                  <a:lnTo>
                    <a:pt x="301" y="1517"/>
                  </a:lnTo>
                  <a:lnTo>
                    <a:pt x="302" y="1518"/>
                  </a:lnTo>
                  <a:lnTo>
                    <a:pt x="303" y="1518"/>
                  </a:lnTo>
                  <a:lnTo>
                    <a:pt x="305" y="1518"/>
                  </a:lnTo>
                  <a:lnTo>
                    <a:pt x="305" y="1518"/>
                  </a:lnTo>
                  <a:lnTo>
                    <a:pt x="307" y="1519"/>
                  </a:lnTo>
                  <a:lnTo>
                    <a:pt x="307" y="1519"/>
                  </a:lnTo>
                  <a:lnTo>
                    <a:pt x="309" y="1520"/>
                  </a:lnTo>
                  <a:lnTo>
                    <a:pt x="309" y="1520"/>
                  </a:lnTo>
                  <a:lnTo>
                    <a:pt x="311" y="1520"/>
                  </a:lnTo>
                  <a:lnTo>
                    <a:pt x="311" y="1520"/>
                  </a:lnTo>
                  <a:lnTo>
                    <a:pt x="313" y="1522"/>
                  </a:lnTo>
                  <a:lnTo>
                    <a:pt x="313" y="1522"/>
                  </a:lnTo>
                  <a:lnTo>
                    <a:pt x="315" y="1523"/>
                  </a:lnTo>
                  <a:lnTo>
                    <a:pt x="316" y="1524"/>
                  </a:lnTo>
                  <a:lnTo>
                    <a:pt x="317" y="1523"/>
                  </a:lnTo>
                  <a:lnTo>
                    <a:pt x="318" y="1522"/>
                  </a:lnTo>
                  <a:lnTo>
                    <a:pt x="319" y="1520"/>
                  </a:lnTo>
                  <a:lnTo>
                    <a:pt x="320" y="1520"/>
                  </a:lnTo>
                  <a:lnTo>
                    <a:pt x="322" y="1521"/>
                  </a:lnTo>
                  <a:lnTo>
                    <a:pt x="322" y="1522"/>
                  </a:lnTo>
                  <a:lnTo>
                    <a:pt x="324" y="1523"/>
                  </a:lnTo>
                  <a:lnTo>
                    <a:pt x="324" y="1523"/>
                  </a:lnTo>
                  <a:lnTo>
                    <a:pt x="326" y="1522"/>
                  </a:lnTo>
                  <a:lnTo>
                    <a:pt x="326" y="1521"/>
                  </a:lnTo>
                  <a:lnTo>
                    <a:pt x="328" y="1519"/>
                  </a:lnTo>
                  <a:lnTo>
                    <a:pt x="329" y="1518"/>
                  </a:lnTo>
                  <a:lnTo>
                    <a:pt x="330" y="1519"/>
                  </a:lnTo>
                  <a:lnTo>
                    <a:pt x="330" y="1519"/>
                  </a:lnTo>
                  <a:lnTo>
                    <a:pt x="332" y="1520"/>
                  </a:lnTo>
                  <a:lnTo>
                    <a:pt x="333" y="1519"/>
                  </a:lnTo>
                  <a:lnTo>
                    <a:pt x="334" y="1518"/>
                  </a:lnTo>
                  <a:lnTo>
                    <a:pt x="335" y="1517"/>
                  </a:lnTo>
                  <a:lnTo>
                    <a:pt x="336" y="1516"/>
                  </a:lnTo>
                  <a:lnTo>
                    <a:pt x="337" y="1516"/>
                  </a:lnTo>
                  <a:lnTo>
                    <a:pt x="339" y="1519"/>
                  </a:lnTo>
                  <a:lnTo>
                    <a:pt x="339" y="1520"/>
                  </a:lnTo>
                  <a:lnTo>
                    <a:pt x="341" y="1522"/>
                  </a:lnTo>
                  <a:lnTo>
                    <a:pt x="341" y="1522"/>
                  </a:lnTo>
                  <a:lnTo>
                    <a:pt x="343" y="1519"/>
                  </a:lnTo>
                  <a:lnTo>
                    <a:pt x="343" y="1518"/>
                  </a:lnTo>
                  <a:lnTo>
                    <a:pt x="345" y="1515"/>
                  </a:lnTo>
                  <a:lnTo>
                    <a:pt x="346" y="1515"/>
                  </a:lnTo>
                  <a:lnTo>
                    <a:pt x="347" y="1516"/>
                  </a:lnTo>
                  <a:lnTo>
                    <a:pt x="347" y="1517"/>
                  </a:lnTo>
                  <a:lnTo>
                    <a:pt x="349" y="1519"/>
                  </a:lnTo>
                  <a:lnTo>
                    <a:pt x="350" y="1519"/>
                  </a:lnTo>
                  <a:lnTo>
                    <a:pt x="351" y="1518"/>
                  </a:lnTo>
                  <a:lnTo>
                    <a:pt x="352" y="1518"/>
                  </a:lnTo>
                  <a:lnTo>
                    <a:pt x="353" y="1517"/>
                  </a:lnTo>
                  <a:lnTo>
                    <a:pt x="354" y="1518"/>
                  </a:lnTo>
                  <a:lnTo>
                    <a:pt x="356" y="1521"/>
                  </a:lnTo>
                  <a:lnTo>
                    <a:pt x="356" y="1521"/>
                  </a:lnTo>
                  <a:lnTo>
                    <a:pt x="357" y="1522"/>
                  </a:lnTo>
                  <a:lnTo>
                    <a:pt x="358" y="1522"/>
                  </a:lnTo>
                  <a:lnTo>
                    <a:pt x="360" y="1519"/>
                  </a:lnTo>
                  <a:lnTo>
                    <a:pt x="360" y="1519"/>
                  </a:lnTo>
                  <a:lnTo>
                    <a:pt x="362" y="1517"/>
                  </a:lnTo>
                  <a:lnTo>
                    <a:pt x="362" y="1517"/>
                  </a:lnTo>
                  <a:lnTo>
                    <a:pt x="364" y="1519"/>
                  </a:lnTo>
                  <a:lnTo>
                    <a:pt x="364" y="1520"/>
                  </a:lnTo>
                  <a:lnTo>
                    <a:pt x="366" y="1521"/>
                  </a:lnTo>
                  <a:lnTo>
                    <a:pt x="366" y="1521"/>
                  </a:lnTo>
                  <a:lnTo>
                    <a:pt x="368" y="1520"/>
                  </a:lnTo>
                  <a:lnTo>
                    <a:pt x="369" y="1520"/>
                  </a:lnTo>
                  <a:lnTo>
                    <a:pt x="370" y="1519"/>
                  </a:lnTo>
                  <a:lnTo>
                    <a:pt x="371" y="1519"/>
                  </a:lnTo>
                  <a:lnTo>
                    <a:pt x="373" y="1518"/>
                  </a:lnTo>
                  <a:lnTo>
                    <a:pt x="373" y="1518"/>
                  </a:lnTo>
                  <a:lnTo>
                    <a:pt x="375" y="1517"/>
                  </a:lnTo>
                  <a:lnTo>
                    <a:pt x="375" y="1517"/>
                  </a:lnTo>
                  <a:lnTo>
                    <a:pt x="377" y="1518"/>
                  </a:lnTo>
                  <a:lnTo>
                    <a:pt x="377" y="1518"/>
                  </a:lnTo>
                  <a:lnTo>
                    <a:pt x="379" y="1519"/>
                  </a:lnTo>
                  <a:lnTo>
                    <a:pt x="379" y="1519"/>
                  </a:lnTo>
                  <a:lnTo>
                    <a:pt x="381" y="1518"/>
                  </a:lnTo>
                  <a:lnTo>
                    <a:pt x="381" y="1518"/>
                  </a:lnTo>
                  <a:lnTo>
                    <a:pt x="383" y="1517"/>
                  </a:lnTo>
                  <a:lnTo>
                    <a:pt x="383" y="1517"/>
                  </a:lnTo>
                  <a:lnTo>
                    <a:pt x="385" y="1520"/>
                  </a:lnTo>
                  <a:lnTo>
                    <a:pt x="386" y="1520"/>
                  </a:lnTo>
                  <a:lnTo>
                    <a:pt x="387" y="1522"/>
                  </a:lnTo>
                  <a:lnTo>
                    <a:pt x="388" y="1522"/>
                  </a:lnTo>
                  <a:lnTo>
                    <a:pt x="389" y="1520"/>
                  </a:lnTo>
                  <a:lnTo>
                    <a:pt x="390" y="1519"/>
                  </a:lnTo>
                  <a:lnTo>
                    <a:pt x="392" y="1517"/>
                  </a:lnTo>
                  <a:lnTo>
                    <a:pt x="392" y="1517"/>
                  </a:lnTo>
                  <a:lnTo>
                    <a:pt x="394" y="1517"/>
                  </a:lnTo>
                  <a:lnTo>
                    <a:pt x="394" y="1517"/>
                  </a:lnTo>
                  <a:lnTo>
                    <a:pt x="396" y="1517"/>
                  </a:lnTo>
                  <a:lnTo>
                    <a:pt x="396" y="1516"/>
                  </a:lnTo>
                  <a:lnTo>
                    <a:pt x="398" y="1513"/>
                  </a:lnTo>
                  <a:lnTo>
                    <a:pt x="398" y="1513"/>
                  </a:lnTo>
                  <a:lnTo>
                    <a:pt x="399" y="1512"/>
                  </a:lnTo>
                  <a:lnTo>
                    <a:pt x="400" y="1513"/>
                  </a:lnTo>
                  <a:lnTo>
                    <a:pt x="402" y="1517"/>
                  </a:lnTo>
                  <a:lnTo>
                    <a:pt x="403" y="1518"/>
                  </a:lnTo>
                  <a:lnTo>
                    <a:pt x="404" y="1522"/>
                  </a:lnTo>
                  <a:lnTo>
                    <a:pt x="405" y="1523"/>
                  </a:lnTo>
                  <a:lnTo>
                    <a:pt x="406" y="1526"/>
                  </a:lnTo>
                  <a:lnTo>
                    <a:pt x="407" y="1526"/>
                  </a:lnTo>
                  <a:lnTo>
                    <a:pt x="408" y="1527"/>
                  </a:lnTo>
                  <a:lnTo>
                    <a:pt x="409" y="1526"/>
                  </a:lnTo>
                  <a:lnTo>
                    <a:pt x="411" y="1523"/>
                  </a:lnTo>
                  <a:lnTo>
                    <a:pt x="411" y="1522"/>
                  </a:lnTo>
                  <a:lnTo>
                    <a:pt x="413" y="1518"/>
                  </a:lnTo>
                  <a:lnTo>
                    <a:pt x="413" y="1517"/>
                  </a:lnTo>
                  <a:lnTo>
                    <a:pt x="414" y="1517"/>
                  </a:lnTo>
                  <a:lnTo>
                    <a:pt x="415" y="1517"/>
                  </a:lnTo>
                  <a:lnTo>
                    <a:pt x="417" y="1518"/>
                  </a:lnTo>
                  <a:lnTo>
                    <a:pt x="417" y="1518"/>
                  </a:lnTo>
                  <a:lnTo>
                    <a:pt x="419" y="1516"/>
                  </a:lnTo>
                  <a:lnTo>
                    <a:pt x="420" y="1515"/>
                  </a:lnTo>
                  <a:lnTo>
                    <a:pt x="421" y="1513"/>
                  </a:lnTo>
                  <a:lnTo>
                    <a:pt x="422" y="1513"/>
                  </a:lnTo>
                  <a:lnTo>
                    <a:pt x="423" y="1515"/>
                  </a:lnTo>
                  <a:lnTo>
                    <a:pt x="424" y="1516"/>
                  </a:lnTo>
                  <a:lnTo>
                    <a:pt x="426" y="1519"/>
                  </a:lnTo>
                  <a:lnTo>
                    <a:pt x="426" y="1519"/>
                  </a:lnTo>
                  <a:lnTo>
                    <a:pt x="428" y="1516"/>
                  </a:lnTo>
                  <a:lnTo>
                    <a:pt x="428" y="1515"/>
                  </a:lnTo>
                  <a:lnTo>
                    <a:pt x="430" y="1510"/>
                  </a:lnTo>
                  <a:lnTo>
                    <a:pt x="431" y="1509"/>
                  </a:lnTo>
                  <a:lnTo>
                    <a:pt x="432" y="1510"/>
                  </a:lnTo>
                  <a:lnTo>
                    <a:pt x="432" y="1511"/>
                  </a:lnTo>
                  <a:lnTo>
                    <a:pt x="434" y="1515"/>
                  </a:lnTo>
                  <a:lnTo>
                    <a:pt x="434" y="1516"/>
                  </a:lnTo>
                  <a:lnTo>
                    <a:pt x="436" y="1517"/>
                  </a:lnTo>
                  <a:lnTo>
                    <a:pt x="436" y="1517"/>
                  </a:lnTo>
                  <a:lnTo>
                    <a:pt x="438" y="1514"/>
                  </a:lnTo>
                  <a:lnTo>
                    <a:pt x="439" y="1513"/>
                  </a:lnTo>
                  <a:lnTo>
                    <a:pt x="440" y="1512"/>
                  </a:lnTo>
                  <a:lnTo>
                    <a:pt x="441" y="1512"/>
                  </a:lnTo>
                  <a:lnTo>
                    <a:pt x="443" y="1514"/>
                  </a:lnTo>
                  <a:lnTo>
                    <a:pt x="443" y="1515"/>
                  </a:lnTo>
                  <a:lnTo>
                    <a:pt x="444" y="1515"/>
                  </a:lnTo>
                  <a:lnTo>
                    <a:pt x="445" y="1515"/>
                  </a:lnTo>
                  <a:lnTo>
                    <a:pt x="447" y="1512"/>
                  </a:lnTo>
                  <a:lnTo>
                    <a:pt x="447" y="1511"/>
                  </a:lnTo>
                  <a:lnTo>
                    <a:pt x="449" y="1509"/>
                  </a:lnTo>
                  <a:lnTo>
                    <a:pt x="450" y="1508"/>
                  </a:lnTo>
                  <a:lnTo>
                    <a:pt x="451" y="1509"/>
                  </a:lnTo>
                  <a:lnTo>
                    <a:pt x="452" y="1509"/>
                  </a:lnTo>
                  <a:lnTo>
                    <a:pt x="453" y="1509"/>
                  </a:lnTo>
                  <a:lnTo>
                    <a:pt x="453" y="1509"/>
                  </a:lnTo>
                  <a:lnTo>
                    <a:pt x="455" y="1508"/>
                  </a:lnTo>
                  <a:lnTo>
                    <a:pt x="456" y="1508"/>
                  </a:lnTo>
                  <a:lnTo>
                    <a:pt x="457" y="1509"/>
                  </a:lnTo>
                  <a:lnTo>
                    <a:pt x="458" y="1510"/>
                  </a:lnTo>
                  <a:lnTo>
                    <a:pt x="459" y="1511"/>
                  </a:lnTo>
                  <a:lnTo>
                    <a:pt x="460" y="1512"/>
                  </a:lnTo>
                  <a:lnTo>
                    <a:pt x="462" y="1511"/>
                  </a:lnTo>
                  <a:lnTo>
                    <a:pt x="463" y="1510"/>
                  </a:lnTo>
                  <a:lnTo>
                    <a:pt x="464" y="1510"/>
                  </a:lnTo>
                  <a:lnTo>
                    <a:pt x="464" y="1511"/>
                  </a:lnTo>
                  <a:lnTo>
                    <a:pt x="466" y="1516"/>
                  </a:lnTo>
                  <a:lnTo>
                    <a:pt x="466" y="1518"/>
                  </a:lnTo>
                  <a:lnTo>
                    <a:pt x="468" y="1522"/>
                  </a:lnTo>
                  <a:lnTo>
                    <a:pt x="468" y="1522"/>
                  </a:lnTo>
                  <a:lnTo>
                    <a:pt x="470" y="1520"/>
                  </a:lnTo>
                  <a:lnTo>
                    <a:pt x="470" y="1519"/>
                  </a:lnTo>
                  <a:lnTo>
                    <a:pt x="472" y="1514"/>
                  </a:lnTo>
                  <a:lnTo>
                    <a:pt x="473" y="1514"/>
                  </a:lnTo>
                  <a:lnTo>
                    <a:pt x="474" y="1513"/>
                  </a:lnTo>
                  <a:lnTo>
                    <a:pt x="475" y="1514"/>
                  </a:lnTo>
                  <a:lnTo>
                    <a:pt x="476" y="1515"/>
                  </a:lnTo>
                  <a:lnTo>
                    <a:pt x="477" y="1515"/>
                  </a:lnTo>
                  <a:lnTo>
                    <a:pt x="479" y="1515"/>
                  </a:lnTo>
                  <a:lnTo>
                    <a:pt x="479" y="1515"/>
                  </a:lnTo>
                  <a:lnTo>
                    <a:pt x="481" y="1516"/>
                  </a:lnTo>
                  <a:lnTo>
                    <a:pt x="481" y="1516"/>
                  </a:lnTo>
                  <a:lnTo>
                    <a:pt x="483" y="1518"/>
                  </a:lnTo>
                  <a:lnTo>
                    <a:pt x="484" y="1519"/>
                  </a:lnTo>
                  <a:lnTo>
                    <a:pt x="485" y="1518"/>
                  </a:lnTo>
                  <a:lnTo>
                    <a:pt x="485" y="1518"/>
                  </a:lnTo>
                  <a:lnTo>
                    <a:pt x="487" y="1515"/>
                  </a:lnTo>
                  <a:lnTo>
                    <a:pt x="487" y="1515"/>
                  </a:lnTo>
                  <a:lnTo>
                    <a:pt x="489" y="1514"/>
                  </a:lnTo>
                  <a:lnTo>
                    <a:pt x="490" y="1514"/>
                  </a:lnTo>
                  <a:lnTo>
                    <a:pt x="491" y="1514"/>
                  </a:lnTo>
                  <a:lnTo>
                    <a:pt x="492" y="1514"/>
                  </a:lnTo>
                  <a:lnTo>
                    <a:pt x="493" y="1514"/>
                  </a:lnTo>
                  <a:lnTo>
                    <a:pt x="494" y="1514"/>
                  </a:lnTo>
                  <a:lnTo>
                    <a:pt x="496" y="1515"/>
                  </a:lnTo>
                  <a:lnTo>
                    <a:pt x="496" y="1516"/>
                  </a:lnTo>
                  <a:lnTo>
                    <a:pt x="498" y="1518"/>
                  </a:lnTo>
                  <a:lnTo>
                    <a:pt x="498" y="1518"/>
                  </a:lnTo>
                  <a:lnTo>
                    <a:pt x="500" y="1518"/>
                  </a:lnTo>
                  <a:lnTo>
                    <a:pt x="500" y="1517"/>
                  </a:lnTo>
                  <a:lnTo>
                    <a:pt x="502" y="1515"/>
                  </a:lnTo>
                  <a:lnTo>
                    <a:pt x="503" y="1515"/>
                  </a:lnTo>
                  <a:lnTo>
                    <a:pt x="504" y="1516"/>
                  </a:lnTo>
                  <a:lnTo>
                    <a:pt x="504" y="1516"/>
                  </a:lnTo>
                  <a:lnTo>
                    <a:pt x="506" y="1518"/>
                  </a:lnTo>
                  <a:lnTo>
                    <a:pt x="507" y="1518"/>
                  </a:lnTo>
                  <a:lnTo>
                    <a:pt x="508" y="1517"/>
                  </a:lnTo>
                  <a:lnTo>
                    <a:pt x="509" y="1516"/>
                  </a:lnTo>
                  <a:lnTo>
                    <a:pt x="510" y="1514"/>
                  </a:lnTo>
                  <a:lnTo>
                    <a:pt x="511" y="1514"/>
                  </a:lnTo>
                  <a:lnTo>
                    <a:pt x="513" y="1514"/>
                  </a:lnTo>
                  <a:lnTo>
                    <a:pt x="513" y="1514"/>
                  </a:lnTo>
                  <a:lnTo>
                    <a:pt x="514" y="1515"/>
                  </a:lnTo>
                  <a:lnTo>
                    <a:pt x="515" y="1515"/>
                  </a:lnTo>
                  <a:lnTo>
                    <a:pt x="517" y="1514"/>
                  </a:lnTo>
                  <a:lnTo>
                    <a:pt x="517" y="1514"/>
                  </a:lnTo>
                  <a:lnTo>
                    <a:pt x="518" y="1513"/>
                  </a:lnTo>
                  <a:lnTo>
                    <a:pt x="519" y="1514"/>
                  </a:lnTo>
                  <a:lnTo>
                    <a:pt x="521" y="1515"/>
                  </a:lnTo>
                  <a:lnTo>
                    <a:pt x="522" y="1516"/>
                  </a:lnTo>
                  <a:lnTo>
                    <a:pt x="523" y="1515"/>
                  </a:lnTo>
                  <a:lnTo>
                    <a:pt x="523" y="1515"/>
                  </a:lnTo>
                  <a:lnTo>
                    <a:pt x="525" y="1512"/>
                  </a:lnTo>
                  <a:lnTo>
                    <a:pt x="526" y="1512"/>
                  </a:lnTo>
                  <a:lnTo>
                    <a:pt x="527" y="1513"/>
                  </a:lnTo>
                  <a:lnTo>
                    <a:pt x="528" y="1513"/>
                  </a:lnTo>
                  <a:lnTo>
                    <a:pt x="529" y="1518"/>
                  </a:lnTo>
                  <a:lnTo>
                    <a:pt x="530" y="1519"/>
                  </a:lnTo>
                  <a:lnTo>
                    <a:pt x="531" y="1521"/>
                  </a:lnTo>
                  <a:lnTo>
                    <a:pt x="532" y="1521"/>
                  </a:lnTo>
                  <a:lnTo>
                    <a:pt x="534" y="1517"/>
                  </a:lnTo>
                  <a:lnTo>
                    <a:pt x="534" y="1516"/>
                  </a:lnTo>
                  <a:lnTo>
                    <a:pt x="536" y="1512"/>
                  </a:lnTo>
                  <a:lnTo>
                    <a:pt x="537" y="1511"/>
                  </a:lnTo>
                  <a:lnTo>
                    <a:pt x="538" y="1513"/>
                  </a:lnTo>
                  <a:lnTo>
                    <a:pt x="538" y="1513"/>
                  </a:lnTo>
                  <a:lnTo>
                    <a:pt x="540" y="1515"/>
                  </a:lnTo>
                  <a:lnTo>
                    <a:pt x="540" y="1516"/>
                  </a:lnTo>
                  <a:lnTo>
                    <a:pt x="542" y="1514"/>
                  </a:lnTo>
                  <a:lnTo>
                    <a:pt x="543" y="1514"/>
                  </a:lnTo>
                  <a:lnTo>
                    <a:pt x="544" y="1513"/>
                  </a:lnTo>
                  <a:lnTo>
                    <a:pt x="545" y="1513"/>
                  </a:lnTo>
                  <a:lnTo>
                    <a:pt x="546" y="1515"/>
                  </a:lnTo>
                  <a:lnTo>
                    <a:pt x="547" y="1515"/>
                  </a:lnTo>
                  <a:lnTo>
                    <a:pt x="549" y="1516"/>
                  </a:lnTo>
                  <a:lnTo>
                    <a:pt x="549" y="1516"/>
                  </a:lnTo>
                  <a:lnTo>
                    <a:pt x="551" y="1515"/>
                  </a:lnTo>
                  <a:lnTo>
                    <a:pt x="551" y="1514"/>
                  </a:lnTo>
                  <a:lnTo>
                    <a:pt x="552" y="1514"/>
                  </a:lnTo>
                  <a:lnTo>
                    <a:pt x="553" y="1515"/>
                  </a:lnTo>
                  <a:lnTo>
                    <a:pt x="555" y="1517"/>
                  </a:lnTo>
                  <a:lnTo>
                    <a:pt x="555" y="1517"/>
                  </a:lnTo>
                  <a:lnTo>
                    <a:pt x="556" y="1517"/>
                  </a:lnTo>
                  <a:lnTo>
                    <a:pt x="557" y="1517"/>
                  </a:lnTo>
                  <a:lnTo>
                    <a:pt x="559" y="1516"/>
                  </a:lnTo>
                  <a:lnTo>
                    <a:pt x="560" y="1516"/>
                  </a:lnTo>
                  <a:lnTo>
                    <a:pt x="561" y="1517"/>
                  </a:lnTo>
                  <a:lnTo>
                    <a:pt x="562" y="1517"/>
                  </a:lnTo>
                  <a:lnTo>
                    <a:pt x="563" y="1518"/>
                  </a:lnTo>
                  <a:lnTo>
                    <a:pt x="564" y="1517"/>
                  </a:lnTo>
                  <a:lnTo>
                    <a:pt x="566" y="1516"/>
                  </a:lnTo>
                  <a:lnTo>
                    <a:pt x="566" y="1516"/>
                  </a:lnTo>
                  <a:lnTo>
                    <a:pt x="567" y="1516"/>
                  </a:lnTo>
                  <a:lnTo>
                    <a:pt x="568" y="1516"/>
                  </a:lnTo>
                  <a:lnTo>
                    <a:pt x="570" y="1517"/>
                  </a:lnTo>
                  <a:lnTo>
                    <a:pt x="570" y="1517"/>
                  </a:lnTo>
                  <a:lnTo>
                    <a:pt x="572" y="1516"/>
                  </a:lnTo>
                  <a:lnTo>
                    <a:pt x="572" y="1515"/>
                  </a:lnTo>
                  <a:lnTo>
                    <a:pt x="574" y="1514"/>
                  </a:lnTo>
                  <a:lnTo>
                    <a:pt x="574" y="1515"/>
                  </a:lnTo>
                  <a:lnTo>
                    <a:pt x="576" y="1517"/>
                  </a:lnTo>
                  <a:lnTo>
                    <a:pt x="577" y="1518"/>
                  </a:lnTo>
                  <a:lnTo>
                    <a:pt x="578" y="1517"/>
                  </a:lnTo>
                  <a:lnTo>
                    <a:pt x="579" y="1516"/>
                  </a:lnTo>
                  <a:lnTo>
                    <a:pt x="580" y="1511"/>
                  </a:lnTo>
                  <a:lnTo>
                    <a:pt x="581" y="1510"/>
                  </a:lnTo>
                  <a:lnTo>
                    <a:pt x="582" y="1508"/>
                  </a:lnTo>
                  <a:lnTo>
                    <a:pt x="583" y="1509"/>
                  </a:lnTo>
                  <a:lnTo>
                    <a:pt x="585" y="1515"/>
                  </a:lnTo>
                  <a:lnTo>
                    <a:pt x="585" y="1516"/>
                  </a:lnTo>
                  <a:lnTo>
                    <a:pt x="587" y="1521"/>
                  </a:lnTo>
                  <a:lnTo>
                    <a:pt x="587" y="1521"/>
                  </a:lnTo>
                  <a:lnTo>
                    <a:pt x="589" y="1520"/>
                  </a:lnTo>
                  <a:lnTo>
                    <a:pt x="589" y="1520"/>
                  </a:lnTo>
                  <a:lnTo>
                    <a:pt x="591" y="1519"/>
                  </a:lnTo>
                  <a:lnTo>
                    <a:pt x="591" y="1520"/>
                  </a:lnTo>
                  <a:lnTo>
                    <a:pt x="593" y="1521"/>
                  </a:lnTo>
                  <a:lnTo>
                    <a:pt x="594" y="1522"/>
                  </a:lnTo>
                  <a:lnTo>
                    <a:pt x="595" y="1521"/>
                  </a:lnTo>
                  <a:lnTo>
                    <a:pt x="596" y="1521"/>
                  </a:lnTo>
                  <a:lnTo>
                    <a:pt x="597" y="1519"/>
                  </a:lnTo>
                  <a:lnTo>
                    <a:pt x="598" y="1519"/>
                  </a:lnTo>
                  <a:lnTo>
                    <a:pt x="599" y="1520"/>
                  </a:lnTo>
                  <a:lnTo>
                    <a:pt x="600" y="1521"/>
                  </a:lnTo>
                  <a:lnTo>
                    <a:pt x="602" y="1522"/>
                  </a:lnTo>
                  <a:lnTo>
                    <a:pt x="602" y="1522"/>
                  </a:lnTo>
                  <a:lnTo>
                    <a:pt x="604" y="1519"/>
                  </a:lnTo>
                  <a:lnTo>
                    <a:pt x="604" y="1518"/>
                  </a:lnTo>
                  <a:lnTo>
                    <a:pt x="606" y="1516"/>
                  </a:lnTo>
                  <a:lnTo>
                    <a:pt x="606" y="1516"/>
                  </a:lnTo>
                  <a:lnTo>
                    <a:pt x="608" y="1517"/>
                  </a:lnTo>
                  <a:lnTo>
                    <a:pt x="608" y="1518"/>
                  </a:lnTo>
                  <a:lnTo>
                    <a:pt x="610" y="1521"/>
                  </a:lnTo>
                  <a:lnTo>
                    <a:pt x="611" y="1521"/>
                  </a:lnTo>
                  <a:lnTo>
                    <a:pt x="612" y="1520"/>
                  </a:lnTo>
                  <a:lnTo>
                    <a:pt x="613" y="1520"/>
                  </a:lnTo>
                  <a:lnTo>
                    <a:pt x="614" y="1519"/>
                  </a:lnTo>
                  <a:lnTo>
                    <a:pt x="615" y="1519"/>
                  </a:lnTo>
                  <a:lnTo>
                    <a:pt x="616" y="1518"/>
                  </a:lnTo>
                  <a:lnTo>
                    <a:pt x="617" y="1518"/>
                  </a:lnTo>
                  <a:lnTo>
                    <a:pt x="619" y="1518"/>
                  </a:lnTo>
                  <a:lnTo>
                    <a:pt x="619" y="1518"/>
                  </a:lnTo>
                  <a:lnTo>
                    <a:pt x="621" y="1517"/>
                  </a:lnTo>
                  <a:lnTo>
                    <a:pt x="621" y="1517"/>
                  </a:lnTo>
                  <a:lnTo>
                    <a:pt x="623" y="1517"/>
                  </a:lnTo>
                  <a:lnTo>
                    <a:pt x="623" y="1518"/>
                  </a:lnTo>
                  <a:lnTo>
                    <a:pt x="625" y="1518"/>
                  </a:lnTo>
                  <a:lnTo>
                    <a:pt x="626" y="1519"/>
                  </a:lnTo>
                  <a:lnTo>
                    <a:pt x="627" y="1518"/>
                  </a:lnTo>
                  <a:lnTo>
                    <a:pt x="627" y="1518"/>
                  </a:lnTo>
                  <a:lnTo>
                    <a:pt x="629" y="1518"/>
                  </a:lnTo>
                  <a:lnTo>
                    <a:pt x="630" y="1518"/>
                  </a:lnTo>
                  <a:lnTo>
                    <a:pt x="630" y="1518"/>
                  </a:lnTo>
                  <a:lnTo>
                    <a:pt x="632" y="1518"/>
                  </a:lnTo>
                  <a:lnTo>
                    <a:pt x="633" y="1517"/>
                  </a:lnTo>
                  <a:lnTo>
                    <a:pt x="634" y="1517"/>
                  </a:lnTo>
                  <a:lnTo>
                    <a:pt x="636" y="1514"/>
                  </a:lnTo>
                  <a:lnTo>
                    <a:pt x="636" y="1513"/>
                  </a:lnTo>
                  <a:lnTo>
                    <a:pt x="638" y="1511"/>
                  </a:lnTo>
                  <a:lnTo>
                    <a:pt x="638" y="1511"/>
                  </a:lnTo>
                  <a:lnTo>
                    <a:pt x="640" y="1512"/>
                  </a:lnTo>
                  <a:lnTo>
                    <a:pt x="640" y="1513"/>
                  </a:lnTo>
                  <a:lnTo>
                    <a:pt x="642" y="1516"/>
                  </a:lnTo>
                  <a:lnTo>
                    <a:pt x="643" y="1517"/>
                  </a:lnTo>
                  <a:lnTo>
                    <a:pt x="644" y="1516"/>
                  </a:lnTo>
                  <a:lnTo>
                    <a:pt x="644" y="1516"/>
                  </a:lnTo>
                  <a:lnTo>
                    <a:pt x="646" y="1512"/>
                  </a:lnTo>
                  <a:lnTo>
                    <a:pt x="647" y="1511"/>
                  </a:lnTo>
                  <a:lnTo>
                    <a:pt x="648" y="1509"/>
                  </a:lnTo>
                  <a:lnTo>
                    <a:pt x="649" y="1509"/>
                  </a:lnTo>
                  <a:lnTo>
                    <a:pt x="650" y="1509"/>
                  </a:lnTo>
                  <a:lnTo>
                    <a:pt x="651" y="1509"/>
                  </a:lnTo>
                  <a:lnTo>
                    <a:pt x="653" y="1510"/>
                  </a:lnTo>
                  <a:lnTo>
                    <a:pt x="653" y="1510"/>
                  </a:lnTo>
                  <a:lnTo>
                    <a:pt x="655" y="1510"/>
                  </a:lnTo>
                  <a:lnTo>
                    <a:pt x="655" y="1510"/>
                  </a:lnTo>
                  <a:lnTo>
                    <a:pt x="657" y="1511"/>
                  </a:lnTo>
                  <a:lnTo>
                    <a:pt x="657" y="1511"/>
                  </a:lnTo>
                  <a:lnTo>
                    <a:pt x="658" y="1512"/>
                  </a:lnTo>
                  <a:lnTo>
                    <a:pt x="659" y="1511"/>
                  </a:lnTo>
                  <a:lnTo>
                    <a:pt x="661" y="1509"/>
                  </a:lnTo>
                  <a:lnTo>
                    <a:pt x="661" y="1509"/>
                  </a:lnTo>
                  <a:lnTo>
                    <a:pt x="663" y="1507"/>
                  </a:lnTo>
                  <a:lnTo>
                    <a:pt x="663" y="1506"/>
                  </a:lnTo>
                  <a:lnTo>
                    <a:pt x="665" y="1506"/>
                  </a:lnTo>
                  <a:lnTo>
                    <a:pt x="666" y="1505"/>
                  </a:lnTo>
                  <a:lnTo>
                    <a:pt x="667" y="1505"/>
                  </a:lnTo>
                  <a:lnTo>
                    <a:pt x="668" y="1505"/>
                  </a:lnTo>
                  <a:lnTo>
                    <a:pt x="669" y="1504"/>
                  </a:lnTo>
                  <a:lnTo>
                    <a:pt x="670" y="1503"/>
                  </a:lnTo>
                  <a:lnTo>
                    <a:pt x="671" y="1503"/>
                  </a:lnTo>
                  <a:lnTo>
                    <a:pt x="672" y="1503"/>
                  </a:lnTo>
                  <a:lnTo>
                    <a:pt x="674" y="1504"/>
                  </a:lnTo>
                  <a:lnTo>
                    <a:pt x="674" y="1504"/>
                  </a:lnTo>
                  <a:lnTo>
                    <a:pt x="676" y="1504"/>
                  </a:lnTo>
                  <a:lnTo>
                    <a:pt x="676" y="1504"/>
                  </a:lnTo>
                  <a:lnTo>
                    <a:pt x="678" y="1505"/>
                  </a:lnTo>
                  <a:lnTo>
                    <a:pt x="678" y="1506"/>
                  </a:lnTo>
                  <a:lnTo>
                    <a:pt x="680" y="1507"/>
                  </a:lnTo>
                  <a:lnTo>
                    <a:pt x="681" y="1507"/>
                  </a:lnTo>
                  <a:lnTo>
                    <a:pt x="682" y="1506"/>
                  </a:lnTo>
                  <a:lnTo>
                    <a:pt x="683" y="1506"/>
                  </a:lnTo>
                  <a:lnTo>
                    <a:pt x="684" y="1505"/>
                  </a:lnTo>
                  <a:lnTo>
                    <a:pt x="685" y="1504"/>
                  </a:lnTo>
                  <a:lnTo>
                    <a:pt x="686" y="1503"/>
                  </a:lnTo>
                  <a:lnTo>
                    <a:pt x="687" y="1502"/>
                  </a:lnTo>
                  <a:lnTo>
                    <a:pt x="689" y="1500"/>
                  </a:lnTo>
                  <a:lnTo>
                    <a:pt x="689" y="1500"/>
                  </a:lnTo>
                  <a:lnTo>
                    <a:pt x="691" y="1499"/>
                  </a:lnTo>
                  <a:lnTo>
                    <a:pt x="691" y="1498"/>
                  </a:lnTo>
                  <a:lnTo>
                    <a:pt x="693" y="1499"/>
                  </a:lnTo>
                  <a:lnTo>
                    <a:pt x="693" y="1500"/>
                  </a:lnTo>
                  <a:lnTo>
                    <a:pt x="695" y="1502"/>
                  </a:lnTo>
                  <a:lnTo>
                    <a:pt x="695" y="1503"/>
                  </a:lnTo>
                  <a:lnTo>
                    <a:pt x="697" y="1504"/>
                  </a:lnTo>
                  <a:lnTo>
                    <a:pt x="698" y="1504"/>
                  </a:lnTo>
                  <a:lnTo>
                    <a:pt x="699" y="1504"/>
                  </a:lnTo>
                  <a:lnTo>
                    <a:pt x="700" y="1504"/>
                  </a:lnTo>
                  <a:lnTo>
                    <a:pt x="701" y="1503"/>
                  </a:lnTo>
                  <a:lnTo>
                    <a:pt x="702" y="1503"/>
                  </a:lnTo>
                  <a:lnTo>
                    <a:pt x="703" y="1502"/>
                  </a:lnTo>
                  <a:lnTo>
                    <a:pt x="704" y="1501"/>
                  </a:lnTo>
                  <a:lnTo>
                    <a:pt x="706" y="1499"/>
                  </a:lnTo>
                  <a:lnTo>
                    <a:pt x="706" y="1498"/>
                  </a:lnTo>
                  <a:lnTo>
                    <a:pt x="708" y="1498"/>
                  </a:lnTo>
                  <a:lnTo>
                    <a:pt x="709" y="1498"/>
                  </a:lnTo>
                  <a:lnTo>
                    <a:pt x="710" y="1497"/>
                  </a:lnTo>
                  <a:lnTo>
                    <a:pt x="710" y="1497"/>
                  </a:lnTo>
                  <a:lnTo>
                    <a:pt x="712" y="1495"/>
                  </a:lnTo>
                  <a:lnTo>
                    <a:pt x="712" y="1495"/>
                  </a:lnTo>
                  <a:lnTo>
                    <a:pt x="714" y="1491"/>
                  </a:lnTo>
                  <a:lnTo>
                    <a:pt x="714" y="1491"/>
                  </a:lnTo>
                  <a:lnTo>
                    <a:pt x="716" y="1488"/>
                  </a:lnTo>
                  <a:lnTo>
                    <a:pt x="717" y="1488"/>
                  </a:lnTo>
                  <a:lnTo>
                    <a:pt x="718" y="1488"/>
                  </a:lnTo>
                  <a:lnTo>
                    <a:pt x="719" y="1487"/>
                  </a:lnTo>
                  <a:lnTo>
                    <a:pt x="720" y="1486"/>
                  </a:lnTo>
                  <a:lnTo>
                    <a:pt x="721" y="1486"/>
                  </a:lnTo>
                  <a:lnTo>
                    <a:pt x="723" y="1484"/>
                  </a:lnTo>
                  <a:lnTo>
                    <a:pt x="723" y="1483"/>
                  </a:lnTo>
                  <a:lnTo>
                    <a:pt x="725" y="1481"/>
                  </a:lnTo>
                  <a:lnTo>
                    <a:pt x="725" y="1481"/>
                  </a:lnTo>
                  <a:lnTo>
                    <a:pt x="727" y="1479"/>
                  </a:lnTo>
                  <a:lnTo>
                    <a:pt x="727" y="1479"/>
                  </a:lnTo>
                  <a:lnTo>
                    <a:pt x="729" y="1478"/>
                  </a:lnTo>
                  <a:lnTo>
                    <a:pt x="729" y="1478"/>
                  </a:lnTo>
                  <a:lnTo>
                    <a:pt x="731" y="1476"/>
                  </a:lnTo>
                  <a:lnTo>
                    <a:pt x="731" y="1475"/>
                  </a:lnTo>
                  <a:lnTo>
                    <a:pt x="733" y="1471"/>
                  </a:lnTo>
                  <a:lnTo>
                    <a:pt x="733" y="1470"/>
                  </a:lnTo>
                  <a:lnTo>
                    <a:pt x="735" y="1464"/>
                  </a:lnTo>
                  <a:lnTo>
                    <a:pt x="736" y="1463"/>
                  </a:lnTo>
                  <a:lnTo>
                    <a:pt x="737" y="1459"/>
                  </a:lnTo>
                  <a:lnTo>
                    <a:pt x="738" y="1459"/>
                  </a:lnTo>
                  <a:lnTo>
                    <a:pt x="739" y="1456"/>
                  </a:lnTo>
                  <a:lnTo>
                    <a:pt x="740" y="1456"/>
                  </a:lnTo>
                  <a:lnTo>
                    <a:pt x="742" y="1452"/>
                  </a:lnTo>
                  <a:lnTo>
                    <a:pt x="742" y="1451"/>
                  </a:lnTo>
                  <a:lnTo>
                    <a:pt x="744" y="1445"/>
                  </a:lnTo>
                  <a:lnTo>
                    <a:pt x="744" y="1443"/>
                  </a:lnTo>
                  <a:lnTo>
                    <a:pt x="746" y="1433"/>
                  </a:lnTo>
                  <a:lnTo>
                    <a:pt x="746" y="1431"/>
                  </a:lnTo>
                  <a:lnTo>
                    <a:pt x="748" y="1418"/>
                  </a:lnTo>
                  <a:lnTo>
                    <a:pt x="748" y="1415"/>
                  </a:lnTo>
                  <a:lnTo>
                    <a:pt x="750" y="1403"/>
                  </a:lnTo>
                  <a:lnTo>
                    <a:pt x="750" y="1401"/>
                  </a:lnTo>
                  <a:lnTo>
                    <a:pt x="752" y="1390"/>
                  </a:lnTo>
                  <a:lnTo>
                    <a:pt x="753" y="1387"/>
                  </a:lnTo>
                  <a:lnTo>
                    <a:pt x="754" y="1371"/>
                  </a:lnTo>
                  <a:lnTo>
                    <a:pt x="755" y="1368"/>
                  </a:lnTo>
                  <a:lnTo>
                    <a:pt x="756" y="1345"/>
                  </a:lnTo>
                  <a:lnTo>
                    <a:pt x="757" y="1340"/>
                  </a:lnTo>
                  <a:lnTo>
                    <a:pt x="759" y="1315"/>
                  </a:lnTo>
                  <a:lnTo>
                    <a:pt x="759" y="1311"/>
                  </a:lnTo>
                  <a:lnTo>
                    <a:pt x="761" y="1287"/>
                  </a:lnTo>
                  <a:lnTo>
                    <a:pt x="761" y="1282"/>
                  </a:lnTo>
                  <a:lnTo>
                    <a:pt x="763" y="1255"/>
                  </a:lnTo>
                  <a:lnTo>
                    <a:pt x="763" y="1250"/>
                  </a:lnTo>
                  <a:lnTo>
                    <a:pt x="765" y="1222"/>
                  </a:lnTo>
                  <a:lnTo>
                    <a:pt x="765" y="1217"/>
                  </a:lnTo>
                  <a:lnTo>
                    <a:pt x="767" y="1197"/>
                  </a:lnTo>
                  <a:lnTo>
                    <a:pt x="767" y="1193"/>
                  </a:lnTo>
                  <a:lnTo>
                    <a:pt x="769" y="1182"/>
                  </a:lnTo>
                  <a:lnTo>
                    <a:pt x="770" y="1181"/>
                  </a:lnTo>
                  <a:lnTo>
                    <a:pt x="771" y="1175"/>
                  </a:lnTo>
                  <a:lnTo>
                    <a:pt x="772" y="1175"/>
                  </a:lnTo>
                  <a:lnTo>
                    <a:pt x="773" y="1172"/>
                  </a:lnTo>
                  <a:lnTo>
                    <a:pt x="774" y="1172"/>
                  </a:lnTo>
                  <a:lnTo>
                    <a:pt x="776" y="1172"/>
                  </a:lnTo>
                  <a:lnTo>
                    <a:pt x="777" y="1172"/>
                  </a:lnTo>
                  <a:lnTo>
                    <a:pt x="778" y="1172"/>
                  </a:lnTo>
                  <a:lnTo>
                    <a:pt x="778" y="1171"/>
                  </a:lnTo>
                  <a:lnTo>
                    <a:pt x="780" y="1167"/>
                  </a:lnTo>
                  <a:lnTo>
                    <a:pt x="780" y="1166"/>
                  </a:lnTo>
                  <a:lnTo>
                    <a:pt x="782" y="1159"/>
                  </a:lnTo>
                  <a:lnTo>
                    <a:pt x="782" y="1157"/>
                  </a:lnTo>
                  <a:lnTo>
                    <a:pt x="784" y="1150"/>
                  </a:lnTo>
                  <a:lnTo>
                    <a:pt x="784" y="1149"/>
                  </a:lnTo>
                  <a:lnTo>
                    <a:pt x="786" y="1141"/>
                  </a:lnTo>
                  <a:lnTo>
                    <a:pt x="787" y="1138"/>
                  </a:lnTo>
                  <a:lnTo>
                    <a:pt x="788" y="1125"/>
                  </a:lnTo>
                  <a:lnTo>
                    <a:pt x="789" y="1122"/>
                  </a:lnTo>
                  <a:lnTo>
                    <a:pt x="790" y="1106"/>
                  </a:lnTo>
                  <a:lnTo>
                    <a:pt x="791" y="1103"/>
                  </a:lnTo>
                  <a:lnTo>
                    <a:pt x="793" y="1089"/>
                  </a:lnTo>
                  <a:lnTo>
                    <a:pt x="793" y="1087"/>
                  </a:lnTo>
                  <a:lnTo>
                    <a:pt x="795" y="1075"/>
                  </a:lnTo>
                  <a:lnTo>
                    <a:pt x="795" y="1072"/>
                  </a:lnTo>
                  <a:lnTo>
                    <a:pt x="797" y="1059"/>
                  </a:lnTo>
                  <a:lnTo>
                    <a:pt x="797" y="1057"/>
                  </a:lnTo>
                  <a:lnTo>
                    <a:pt x="799" y="1042"/>
                  </a:lnTo>
                  <a:lnTo>
                    <a:pt x="799" y="1039"/>
                  </a:lnTo>
                  <a:lnTo>
                    <a:pt x="801" y="1025"/>
                  </a:lnTo>
                  <a:lnTo>
                    <a:pt x="801" y="1023"/>
                  </a:lnTo>
                  <a:lnTo>
                    <a:pt x="803" y="1012"/>
                  </a:lnTo>
                  <a:lnTo>
                    <a:pt x="803" y="1010"/>
                  </a:lnTo>
                  <a:lnTo>
                    <a:pt x="805" y="999"/>
                  </a:lnTo>
                  <a:lnTo>
                    <a:pt x="806" y="996"/>
                  </a:lnTo>
                  <a:lnTo>
                    <a:pt x="807" y="983"/>
                  </a:lnTo>
                  <a:lnTo>
                    <a:pt x="808" y="980"/>
                  </a:lnTo>
                  <a:lnTo>
                    <a:pt x="809" y="969"/>
                  </a:lnTo>
                  <a:lnTo>
                    <a:pt x="810" y="967"/>
                  </a:lnTo>
                  <a:lnTo>
                    <a:pt x="812" y="961"/>
                  </a:lnTo>
                  <a:lnTo>
                    <a:pt x="812" y="960"/>
                  </a:lnTo>
                  <a:lnTo>
                    <a:pt x="814" y="956"/>
                  </a:lnTo>
                  <a:lnTo>
                    <a:pt x="814" y="955"/>
                  </a:lnTo>
                  <a:lnTo>
                    <a:pt x="816" y="953"/>
                  </a:lnTo>
                  <a:lnTo>
                    <a:pt x="817" y="952"/>
                  </a:lnTo>
                  <a:lnTo>
                    <a:pt x="818" y="953"/>
                  </a:lnTo>
                  <a:lnTo>
                    <a:pt x="818" y="954"/>
                  </a:lnTo>
                  <a:lnTo>
                    <a:pt x="820" y="959"/>
                  </a:lnTo>
                  <a:lnTo>
                    <a:pt x="820" y="961"/>
                  </a:lnTo>
                  <a:lnTo>
                    <a:pt x="822" y="971"/>
                  </a:lnTo>
                  <a:lnTo>
                    <a:pt x="823" y="973"/>
                  </a:lnTo>
                  <a:lnTo>
                    <a:pt x="824" y="988"/>
                  </a:lnTo>
                  <a:lnTo>
                    <a:pt x="825" y="991"/>
                  </a:lnTo>
                  <a:lnTo>
                    <a:pt x="826" y="1010"/>
                  </a:lnTo>
                  <a:lnTo>
                    <a:pt x="827" y="1014"/>
                  </a:lnTo>
                  <a:lnTo>
                    <a:pt x="829" y="1035"/>
                  </a:lnTo>
                  <a:lnTo>
                    <a:pt x="829" y="1040"/>
                  </a:lnTo>
                  <a:lnTo>
                    <a:pt x="831" y="1059"/>
                  </a:lnTo>
                  <a:lnTo>
                    <a:pt x="831" y="1063"/>
                  </a:lnTo>
                  <a:lnTo>
                    <a:pt x="833" y="1079"/>
                  </a:lnTo>
                  <a:lnTo>
                    <a:pt x="833" y="1081"/>
                  </a:lnTo>
                  <a:lnTo>
                    <a:pt x="835" y="1095"/>
                  </a:lnTo>
                  <a:lnTo>
                    <a:pt x="835" y="1097"/>
                  </a:lnTo>
                  <a:lnTo>
                    <a:pt x="837" y="1111"/>
                  </a:lnTo>
                  <a:lnTo>
                    <a:pt x="837" y="1114"/>
                  </a:lnTo>
                  <a:lnTo>
                    <a:pt x="839" y="1130"/>
                  </a:lnTo>
                  <a:lnTo>
                    <a:pt x="840" y="1133"/>
                  </a:lnTo>
                  <a:lnTo>
                    <a:pt x="841" y="1150"/>
                  </a:lnTo>
                  <a:lnTo>
                    <a:pt x="842" y="1154"/>
                  </a:lnTo>
                  <a:lnTo>
                    <a:pt x="843" y="1170"/>
                  </a:lnTo>
                  <a:lnTo>
                    <a:pt x="844" y="1173"/>
                  </a:lnTo>
                  <a:lnTo>
                    <a:pt x="846" y="1189"/>
                  </a:lnTo>
                  <a:lnTo>
                    <a:pt x="846" y="1192"/>
                  </a:lnTo>
                  <a:lnTo>
                    <a:pt x="848" y="1209"/>
                  </a:lnTo>
                  <a:lnTo>
                    <a:pt x="848" y="1213"/>
                  </a:lnTo>
                  <a:lnTo>
                    <a:pt x="850" y="1229"/>
                  </a:lnTo>
                  <a:lnTo>
                    <a:pt x="850" y="1232"/>
                  </a:lnTo>
                  <a:lnTo>
                    <a:pt x="852" y="1245"/>
                  </a:lnTo>
                  <a:lnTo>
                    <a:pt x="852" y="1248"/>
                  </a:lnTo>
                  <a:lnTo>
                    <a:pt x="854" y="1259"/>
                  </a:lnTo>
                  <a:lnTo>
                    <a:pt x="854" y="1261"/>
                  </a:lnTo>
                  <a:lnTo>
                    <a:pt x="856" y="1272"/>
                  </a:lnTo>
                  <a:lnTo>
                    <a:pt x="857" y="1275"/>
                  </a:lnTo>
                  <a:lnTo>
                    <a:pt x="858" y="1287"/>
                  </a:lnTo>
                  <a:lnTo>
                    <a:pt x="859" y="1289"/>
                  </a:lnTo>
                  <a:lnTo>
                    <a:pt x="860" y="1300"/>
                  </a:lnTo>
                  <a:lnTo>
                    <a:pt x="861" y="1303"/>
                  </a:lnTo>
                  <a:lnTo>
                    <a:pt x="863" y="1314"/>
                  </a:lnTo>
                  <a:lnTo>
                    <a:pt x="863" y="1316"/>
                  </a:lnTo>
                  <a:lnTo>
                    <a:pt x="865" y="1329"/>
                  </a:lnTo>
                  <a:lnTo>
                    <a:pt x="865" y="1332"/>
                  </a:lnTo>
                  <a:lnTo>
                    <a:pt x="867" y="1345"/>
                  </a:lnTo>
                  <a:lnTo>
                    <a:pt x="867" y="1348"/>
                  </a:lnTo>
                  <a:lnTo>
                    <a:pt x="869" y="1358"/>
                  </a:lnTo>
                  <a:lnTo>
                    <a:pt x="869" y="1360"/>
                  </a:lnTo>
                  <a:lnTo>
                    <a:pt x="871" y="1366"/>
                  </a:lnTo>
                  <a:lnTo>
                    <a:pt x="871" y="1367"/>
                  </a:lnTo>
                  <a:lnTo>
                    <a:pt x="873" y="1371"/>
                  </a:lnTo>
                  <a:lnTo>
                    <a:pt x="873" y="1372"/>
                  </a:lnTo>
                  <a:lnTo>
                    <a:pt x="875" y="1380"/>
                  </a:lnTo>
                  <a:lnTo>
                    <a:pt x="876" y="1382"/>
                  </a:lnTo>
                  <a:lnTo>
                    <a:pt x="877" y="1393"/>
                  </a:lnTo>
                  <a:lnTo>
                    <a:pt x="878" y="1395"/>
                  </a:lnTo>
                  <a:lnTo>
                    <a:pt x="880" y="1404"/>
                  </a:lnTo>
                  <a:lnTo>
                    <a:pt x="880" y="1405"/>
                  </a:lnTo>
                  <a:lnTo>
                    <a:pt x="882" y="1409"/>
                  </a:lnTo>
                  <a:lnTo>
                    <a:pt x="882" y="1409"/>
                  </a:lnTo>
                  <a:lnTo>
                    <a:pt x="884" y="1410"/>
                  </a:lnTo>
                  <a:lnTo>
                    <a:pt x="884" y="1411"/>
                  </a:lnTo>
                  <a:lnTo>
                    <a:pt x="886" y="1412"/>
                  </a:lnTo>
                  <a:lnTo>
                    <a:pt x="886" y="1413"/>
                  </a:lnTo>
                  <a:lnTo>
                    <a:pt x="888" y="1417"/>
                  </a:lnTo>
                  <a:lnTo>
                    <a:pt x="888" y="1418"/>
                  </a:lnTo>
                  <a:lnTo>
                    <a:pt x="890" y="1420"/>
                  </a:lnTo>
                  <a:lnTo>
                    <a:pt x="890" y="1421"/>
                  </a:lnTo>
                  <a:lnTo>
                    <a:pt x="892" y="1421"/>
                  </a:lnTo>
                  <a:lnTo>
                    <a:pt x="893" y="1421"/>
                  </a:lnTo>
                  <a:lnTo>
                    <a:pt x="894" y="1422"/>
                  </a:lnTo>
                  <a:lnTo>
                    <a:pt x="895" y="1423"/>
                  </a:lnTo>
                  <a:lnTo>
                    <a:pt x="896" y="1429"/>
                  </a:lnTo>
                  <a:lnTo>
                    <a:pt x="897" y="1431"/>
                  </a:lnTo>
                  <a:lnTo>
                    <a:pt x="899" y="1438"/>
                  </a:lnTo>
                  <a:lnTo>
                    <a:pt x="899" y="1440"/>
                  </a:lnTo>
                  <a:lnTo>
                    <a:pt x="901" y="1442"/>
                  </a:lnTo>
                  <a:lnTo>
                    <a:pt x="901" y="1442"/>
                  </a:lnTo>
                  <a:lnTo>
                    <a:pt x="903" y="1439"/>
                  </a:lnTo>
                  <a:lnTo>
                    <a:pt x="903" y="1439"/>
                  </a:lnTo>
                  <a:lnTo>
                    <a:pt x="905" y="1438"/>
                  </a:lnTo>
                  <a:lnTo>
                    <a:pt x="905" y="1438"/>
                  </a:lnTo>
                  <a:lnTo>
                    <a:pt x="907" y="1443"/>
                  </a:lnTo>
                  <a:lnTo>
                    <a:pt x="907" y="1444"/>
                  </a:lnTo>
                  <a:lnTo>
                    <a:pt x="909" y="1451"/>
                  </a:lnTo>
                  <a:lnTo>
                    <a:pt x="910" y="1452"/>
                  </a:lnTo>
                  <a:lnTo>
                    <a:pt x="911" y="1456"/>
                  </a:lnTo>
                  <a:lnTo>
                    <a:pt x="912" y="1456"/>
                  </a:lnTo>
                  <a:lnTo>
                    <a:pt x="913" y="1459"/>
                  </a:lnTo>
                  <a:lnTo>
                    <a:pt x="914" y="1460"/>
                  </a:lnTo>
                  <a:lnTo>
                    <a:pt x="916" y="1464"/>
                  </a:lnTo>
                  <a:lnTo>
                    <a:pt x="916" y="1465"/>
                  </a:lnTo>
                  <a:lnTo>
                    <a:pt x="918" y="1468"/>
                  </a:lnTo>
                  <a:lnTo>
                    <a:pt x="918" y="1468"/>
                  </a:lnTo>
                  <a:lnTo>
                    <a:pt x="920" y="1468"/>
                  </a:lnTo>
                  <a:lnTo>
                    <a:pt x="920" y="1467"/>
                  </a:lnTo>
                  <a:lnTo>
                    <a:pt x="922" y="1466"/>
                  </a:lnTo>
                  <a:lnTo>
                    <a:pt x="922" y="1466"/>
                  </a:lnTo>
                  <a:lnTo>
                    <a:pt x="924" y="1468"/>
                  </a:lnTo>
                  <a:lnTo>
                    <a:pt x="924" y="1469"/>
                  </a:lnTo>
                  <a:lnTo>
                    <a:pt x="926" y="1472"/>
                  </a:lnTo>
                  <a:lnTo>
                    <a:pt x="927" y="1472"/>
                  </a:lnTo>
                  <a:lnTo>
                    <a:pt x="928" y="1473"/>
                  </a:lnTo>
                  <a:lnTo>
                    <a:pt x="929" y="1473"/>
                  </a:lnTo>
                  <a:lnTo>
                    <a:pt x="930" y="1474"/>
                  </a:lnTo>
                  <a:lnTo>
                    <a:pt x="931" y="1474"/>
                  </a:lnTo>
                  <a:lnTo>
                    <a:pt x="933" y="1476"/>
                  </a:lnTo>
                  <a:lnTo>
                    <a:pt x="933" y="1477"/>
                  </a:lnTo>
                  <a:lnTo>
                    <a:pt x="935" y="1480"/>
                  </a:lnTo>
                  <a:lnTo>
                    <a:pt x="935" y="1481"/>
                  </a:lnTo>
                  <a:lnTo>
                    <a:pt x="937" y="1483"/>
                  </a:lnTo>
                  <a:lnTo>
                    <a:pt x="937" y="1484"/>
                  </a:lnTo>
                  <a:lnTo>
                    <a:pt x="939" y="1486"/>
                  </a:lnTo>
                  <a:lnTo>
                    <a:pt x="939" y="1486"/>
                  </a:lnTo>
                  <a:lnTo>
                    <a:pt x="941" y="1489"/>
                  </a:lnTo>
                  <a:lnTo>
                    <a:pt x="941" y="1489"/>
                  </a:lnTo>
                  <a:lnTo>
                    <a:pt x="943" y="1492"/>
                  </a:lnTo>
                  <a:lnTo>
                    <a:pt x="944" y="1492"/>
                  </a:lnTo>
                  <a:lnTo>
                    <a:pt x="945" y="1491"/>
                  </a:lnTo>
                  <a:lnTo>
                    <a:pt x="946" y="1491"/>
                  </a:lnTo>
                  <a:lnTo>
                    <a:pt x="947" y="1488"/>
                  </a:lnTo>
                  <a:lnTo>
                    <a:pt x="948" y="1487"/>
                  </a:lnTo>
                  <a:lnTo>
                    <a:pt x="950" y="1486"/>
                  </a:lnTo>
                  <a:lnTo>
                    <a:pt x="950" y="1486"/>
                  </a:lnTo>
                  <a:lnTo>
                    <a:pt x="952" y="1488"/>
                  </a:lnTo>
                  <a:lnTo>
                    <a:pt x="952" y="1489"/>
                  </a:lnTo>
                  <a:lnTo>
                    <a:pt x="954" y="1493"/>
                  </a:lnTo>
                  <a:lnTo>
                    <a:pt x="954" y="1494"/>
                  </a:lnTo>
                  <a:lnTo>
                    <a:pt x="956" y="1496"/>
                  </a:lnTo>
                  <a:lnTo>
                    <a:pt x="956" y="1496"/>
                  </a:lnTo>
                  <a:lnTo>
                    <a:pt x="958" y="1496"/>
                  </a:lnTo>
                  <a:lnTo>
                    <a:pt x="958" y="1496"/>
                  </a:lnTo>
                  <a:lnTo>
                    <a:pt x="960" y="1498"/>
                  </a:lnTo>
                  <a:lnTo>
                    <a:pt x="960" y="1498"/>
                  </a:lnTo>
                  <a:lnTo>
                    <a:pt x="962" y="1501"/>
                  </a:lnTo>
                  <a:lnTo>
                    <a:pt x="963" y="1502"/>
                  </a:lnTo>
                  <a:lnTo>
                    <a:pt x="964" y="1502"/>
                  </a:lnTo>
                  <a:lnTo>
                    <a:pt x="965" y="1502"/>
                  </a:lnTo>
                  <a:lnTo>
                    <a:pt x="966" y="1500"/>
                  </a:lnTo>
                  <a:lnTo>
                    <a:pt x="967" y="1499"/>
                  </a:lnTo>
                  <a:lnTo>
                    <a:pt x="969" y="1496"/>
                  </a:lnTo>
                  <a:lnTo>
                    <a:pt x="969" y="1496"/>
                  </a:lnTo>
                  <a:lnTo>
                    <a:pt x="971" y="1495"/>
                  </a:lnTo>
                  <a:lnTo>
                    <a:pt x="971" y="1495"/>
                  </a:lnTo>
                  <a:lnTo>
                    <a:pt x="973" y="1494"/>
                  </a:lnTo>
                  <a:lnTo>
                    <a:pt x="973" y="1494"/>
                  </a:lnTo>
                  <a:lnTo>
                    <a:pt x="974" y="1493"/>
                  </a:lnTo>
                  <a:lnTo>
                    <a:pt x="975" y="1494"/>
                  </a:lnTo>
                  <a:lnTo>
                    <a:pt x="977" y="1497"/>
                  </a:lnTo>
                  <a:lnTo>
                    <a:pt x="977" y="1498"/>
                  </a:lnTo>
                  <a:lnTo>
                    <a:pt x="979" y="1501"/>
                  </a:lnTo>
                  <a:lnTo>
                    <a:pt x="980" y="1502"/>
                  </a:lnTo>
                  <a:lnTo>
                    <a:pt x="981" y="1501"/>
                  </a:lnTo>
                  <a:lnTo>
                    <a:pt x="982" y="1500"/>
                  </a:lnTo>
                  <a:lnTo>
                    <a:pt x="983" y="1496"/>
                  </a:lnTo>
                  <a:lnTo>
                    <a:pt x="984" y="1495"/>
                  </a:lnTo>
                  <a:lnTo>
                    <a:pt x="986" y="1493"/>
                  </a:lnTo>
                  <a:lnTo>
                    <a:pt x="986" y="1493"/>
                  </a:lnTo>
                  <a:lnTo>
                    <a:pt x="988" y="1495"/>
                  </a:lnTo>
                  <a:lnTo>
                    <a:pt x="988" y="1495"/>
                  </a:lnTo>
                  <a:lnTo>
                    <a:pt x="989" y="1496"/>
                  </a:lnTo>
                  <a:lnTo>
                    <a:pt x="990" y="1496"/>
                  </a:lnTo>
                  <a:lnTo>
                    <a:pt x="992" y="1494"/>
                  </a:lnTo>
                  <a:lnTo>
                    <a:pt x="992" y="1493"/>
                  </a:lnTo>
                  <a:lnTo>
                    <a:pt x="994" y="1491"/>
                  </a:lnTo>
                  <a:lnTo>
                    <a:pt x="994" y="1490"/>
                  </a:lnTo>
                  <a:lnTo>
                    <a:pt x="996" y="1490"/>
                  </a:lnTo>
                  <a:lnTo>
                    <a:pt x="997" y="1490"/>
                  </a:lnTo>
                  <a:lnTo>
                    <a:pt x="998" y="1491"/>
                  </a:lnTo>
                  <a:lnTo>
                    <a:pt x="999" y="1492"/>
                  </a:lnTo>
                  <a:lnTo>
                    <a:pt x="1000" y="1493"/>
                  </a:lnTo>
                  <a:lnTo>
                    <a:pt x="1001" y="1493"/>
                  </a:lnTo>
                  <a:lnTo>
                    <a:pt x="1003" y="1492"/>
                  </a:lnTo>
                  <a:lnTo>
                    <a:pt x="1003" y="1492"/>
                  </a:lnTo>
                  <a:lnTo>
                    <a:pt x="1004" y="1491"/>
                  </a:lnTo>
                  <a:lnTo>
                    <a:pt x="1005" y="1491"/>
                  </a:lnTo>
                  <a:lnTo>
                    <a:pt x="1007" y="1494"/>
                  </a:lnTo>
                  <a:lnTo>
                    <a:pt x="1007" y="1495"/>
                  </a:lnTo>
                  <a:lnTo>
                    <a:pt x="1009" y="1499"/>
                  </a:lnTo>
                  <a:lnTo>
                    <a:pt x="1009" y="1499"/>
                  </a:lnTo>
                  <a:lnTo>
                    <a:pt x="1010" y="1500"/>
                  </a:lnTo>
                  <a:lnTo>
                    <a:pt x="1011" y="1499"/>
                  </a:lnTo>
                  <a:lnTo>
                    <a:pt x="1013" y="1499"/>
                  </a:lnTo>
                  <a:lnTo>
                    <a:pt x="1014" y="1499"/>
                  </a:lnTo>
                  <a:lnTo>
                    <a:pt x="1015" y="1501"/>
                  </a:lnTo>
                  <a:lnTo>
                    <a:pt x="1016" y="1502"/>
                  </a:lnTo>
                  <a:lnTo>
                    <a:pt x="1017" y="1506"/>
                  </a:lnTo>
                  <a:lnTo>
                    <a:pt x="1018" y="1507"/>
                  </a:lnTo>
                  <a:lnTo>
                    <a:pt x="1020" y="1510"/>
                  </a:lnTo>
                  <a:lnTo>
                    <a:pt x="1020" y="1510"/>
                  </a:lnTo>
                  <a:lnTo>
                    <a:pt x="1021" y="1510"/>
                  </a:lnTo>
                  <a:lnTo>
                    <a:pt x="1022" y="1510"/>
                  </a:lnTo>
                  <a:lnTo>
                    <a:pt x="1024" y="1508"/>
                  </a:lnTo>
                  <a:lnTo>
                    <a:pt x="1024" y="1508"/>
                  </a:lnTo>
                  <a:lnTo>
                    <a:pt x="1026" y="1508"/>
                  </a:lnTo>
                  <a:lnTo>
                    <a:pt x="1026" y="1508"/>
                  </a:lnTo>
                  <a:lnTo>
                    <a:pt x="1028" y="1510"/>
                  </a:lnTo>
                  <a:lnTo>
                    <a:pt x="1028" y="1511"/>
                  </a:lnTo>
                  <a:lnTo>
                    <a:pt x="1030" y="1513"/>
                  </a:lnTo>
                  <a:lnTo>
                    <a:pt x="1030" y="1514"/>
                  </a:lnTo>
                  <a:lnTo>
                    <a:pt x="1032" y="1514"/>
                  </a:lnTo>
                  <a:lnTo>
                    <a:pt x="1033" y="1514"/>
                  </a:lnTo>
                  <a:lnTo>
                    <a:pt x="1034" y="1512"/>
                  </a:lnTo>
                  <a:lnTo>
                    <a:pt x="1035" y="1511"/>
                  </a:lnTo>
                  <a:lnTo>
                    <a:pt x="1036" y="1511"/>
                  </a:lnTo>
                  <a:lnTo>
                    <a:pt x="1037" y="1511"/>
                  </a:lnTo>
                  <a:lnTo>
                    <a:pt x="1039" y="1511"/>
                  </a:lnTo>
                  <a:lnTo>
                    <a:pt x="1040" y="1511"/>
                  </a:lnTo>
                  <a:lnTo>
                    <a:pt x="1041" y="1511"/>
                  </a:lnTo>
                  <a:lnTo>
                    <a:pt x="1041" y="1511"/>
                  </a:lnTo>
                  <a:lnTo>
                    <a:pt x="1043" y="1510"/>
                  </a:lnTo>
                  <a:lnTo>
                    <a:pt x="1044" y="1510"/>
                  </a:lnTo>
                  <a:lnTo>
                    <a:pt x="1045" y="1510"/>
                  </a:lnTo>
                  <a:lnTo>
                    <a:pt x="1045" y="1511"/>
                  </a:lnTo>
                  <a:lnTo>
                    <a:pt x="1047" y="1513"/>
                  </a:lnTo>
                  <a:lnTo>
                    <a:pt x="1047" y="1514"/>
                  </a:lnTo>
                  <a:lnTo>
                    <a:pt x="1049" y="1517"/>
                  </a:lnTo>
                  <a:lnTo>
                    <a:pt x="1050" y="1517"/>
                  </a:lnTo>
                  <a:lnTo>
                    <a:pt x="1051" y="1516"/>
                  </a:lnTo>
                  <a:lnTo>
                    <a:pt x="1052" y="1516"/>
                  </a:lnTo>
                  <a:lnTo>
                    <a:pt x="1053" y="1515"/>
                  </a:lnTo>
                  <a:lnTo>
                    <a:pt x="1054" y="1515"/>
                  </a:lnTo>
                  <a:lnTo>
                    <a:pt x="1056" y="1516"/>
                  </a:lnTo>
                  <a:lnTo>
                    <a:pt x="1056" y="1517"/>
                  </a:lnTo>
                  <a:lnTo>
                    <a:pt x="1058" y="1519"/>
                  </a:lnTo>
                  <a:lnTo>
                    <a:pt x="1058" y="1519"/>
                  </a:lnTo>
                  <a:lnTo>
                    <a:pt x="1060" y="1517"/>
                  </a:lnTo>
                  <a:lnTo>
                    <a:pt x="1060" y="1516"/>
                  </a:lnTo>
                  <a:lnTo>
                    <a:pt x="1062" y="1512"/>
                  </a:lnTo>
                  <a:lnTo>
                    <a:pt x="1063" y="1512"/>
                  </a:lnTo>
                  <a:lnTo>
                    <a:pt x="1064" y="1513"/>
                  </a:lnTo>
                  <a:lnTo>
                    <a:pt x="1064" y="1514"/>
                  </a:lnTo>
                  <a:lnTo>
                    <a:pt x="1066" y="1519"/>
                  </a:lnTo>
                  <a:lnTo>
                    <a:pt x="1067" y="1520"/>
                  </a:lnTo>
                  <a:lnTo>
                    <a:pt x="1068" y="1521"/>
                  </a:lnTo>
                  <a:lnTo>
                    <a:pt x="1069" y="1520"/>
                  </a:lnTo>
                  <a:lnTo>
                    <a:pt x="1070" y="1518"/>
                  </a:lnTo>
                  <a:lnTo>
                    <a:pt x="1071" y="1518"/>
                  </a:lnTo>
                  <a:lnTo>
                    <a:pt x="1073" y="1518"/>
                  </a:lnTo>
                  <a:lnTo>
                    <a:pt x="1073" y="1519"/>
                  </a:lnTo>
                  <a:lnTo>
                    <a:pt x="1075" y="1520"/>
                  </a:lnTo>
                  <a:lnTo>
                    <a:pt x="1075" y="1519"/>
                  </a:lnTo>
                  <a:lnTo>
                    <a:pt x="1077" y="1518"/>
                  </a:lnTo>
                  <a:lnTo>
                    <a:pt x="1077" y="1517"/>
                  </a:lnTo>
                  <a:lnTo>
                    <a:pt x="1079" y="1516"/>
                  </a:lnTo>
                  <a:lnTo>
                    <a:pt x="1079" y="1516"/>
                  </a:lnTo>
                  <a:lnTo>
                    <a:pt x="1081" y="1517"/>
                  </a:lnTo>
                  <a:lnTo>
                    <a:pt x="1082" y="1517"/>
                  </a:lnTo>
                  <a:lnTo>
                    <a:pt x="1083" y="1517"/>
                  </a:lnTo>
                  <a:lnTo>
                    <a:pt x="1084" y="1517"/>
                  </a:lnTo>
                  <a:lnTo>
                    <a:pt x="1085" y="1514"/>
                  </a:lnTo>
                  <a:lnTo>
                    <a:pt x="1086" y="1514"/>
                  </a:lnTo>
                  <a:lnTo>
                    <a:pt x="1087" y="1514"/>
                  </a:lnTo>
                  <a:lnTo>
                    <a:pt x="1088" y="1515"/>
                  </a:lnTo>
                  <a:lnTo>
                    <a:pt x="1090" y="1518"/>
                  </a:lnTo>
                  <a:lnTo>
                    <a:pt x="1090" y="1518"/>
                  </a:lnTo>
                  <a:lnTo>
                    <a:pt x="1092" y="1520"/>
                  </a:lnTo>
                  <a:lnTo>
                    <a:pt x="1092" y="1520"/>
                  </a:lnTo>
                  <a:lnTo>
                    <a:pt x="1094" y="1520"/>
                  </a:lnTo>
                  <a:lnTo>
                    <a:pt x="1094" y="1520"/>
                  </a:lnTo>
                  <a:lnTo>
                    <a:pt x="1096" y="1519"/>
                  </a:lnTo>
                  <a:lnTo>
                    <a:pt x="1096" y="1518"/>
                  </a:lnTo>
                  <a:lnTo>
                    <a:pt x="1098" y="1515"/>
                  </a:lnTo>
                  <a:lnTo>
                    <a:pt x="1098" y="1515"/>
                  </a:lnTo>
                  <a:lnTo>
                    <a:pt x="1100" y="1511"/>
                  </a:lnTo>
                  <a:lnTo>
                    <a:pt x="1100" y="1510"/>
                  </a:lnTo>
                  <a:lnTo>
                    <a:pt x="1102" y="1509"/>
                  </a:lnTo>
                  <a:lnTo>
                    <a:pt x="1103" y="1510"/>
                  </a:lnTo>
                  <a:lnTo>
                    <a:pt x="1104" y="1512"/>
                  </a:lnTo>
                  <a:lnTo>
                    <a:pt x="1105" y="1513"/>
                  </a:lnTo>
                  <a:lnTo>
                    <a:pt x="1106" y="1514"/>
                  </a:lnTo>
                  <a:lnTo>
                    <a:pt x="1107" y="1514"/>
                  </a:lnTo>
                  <a:lnTo>
                    <a:pt x="1108" y="1514"/>
                  </a:lnTo>
                  <a:lnTo>
                    <a:pt x="1109" y="1514"/>
                  </a:lnTo>
                  <a:lnTo>
                    <a:pt x="1111" y="1515"/>
                  </a:lnTo>
                  <a:lnTo>
                    <a:pt x="1111" y="1516"/>
                  </a:lnTo>
                  <a:lnTo>
                    <a:pt x="1113" y="1517"/>
                  </a:lnTo>
                  <a:lnTo>
                    <a:pt x="1114" y="1517"/>
                  </a:lnTo>
                  <a:lnTo>
                    <a:pt x="1115" y="1517"/>
                  </a:lnTo>
                  <a:lnTo>
                    <a:pt x="1115" y="1517"/>
                  </a:lnTo>
                  <a:lnTo>
                    <a:pt x="1117" y="1515"/>
                  </a:lnTo>
                  <a:lnTo>
                    <a:pt x="1117" y="1515"/>
                  </a:lnTo>
                  <a:lnTo>
                    <a:pt x="1119" y="1514"/>
                  </a:lnTo>
                  <a:lnTo>
                    <a:pt x="1120" y="1514"/>
                  </a:lnTo>
                  <a:lnTo>
                    <a:pt x="1121" y="1511"/>
                  </a:lnTo>
                  <a:lnTo>
                    <a:pt x="1122" y="1510"/>
                  </a:lnTo>
                  <a:lnTo>
                    <a:pt x="1123" y="1506"/>
                  </a:lnTo>
                  <a:lnTo>
                    <a:pt x="1124" y="1506"/>
                  </a:lnTo>
                  <a:lnTo>
                    <a:pt x="1125" y="1505"/>
                  </a:lnTo>
                  <a:lnTo>
                    <a:pt x="1126" y="1505"/>
                  </a:lnTo>
                  <a:lnTo>
                    <a:pt x="1128" y="1506"/>
                  </a:lnTo>
                  <a:lnTo>
                    <a:pt x="1129" y="1506"/>
                  </a:lnTo>
                  <a:lnTo>
                    <a:pt x="1130" y="1506"/>
                  </a:lnTo>
                  <a:lnTo>
                    <a:pt x="1130" y="1506"/>
                  </a:lnTo>
                  <a:lnTo>
                    <a:pt x="1132" y="1503"/>
                  </a:lnTo>
                  <a:lnTo>
                    <a:pt x="1132" y="1502"/>
                  </a:lnTo>
                  <a:lnTo>
                    <a:pt x="1134" y="1499"/>
                  </a:lnTo>
                  <a:lnTo>
                    <a:pt x="1134" y="1499"/>
                  </a:lnTo>
                  <a:lnTo>
                    <a:pt x="1136" y="1498"/>
                  </a:lnTo>
                  <a:lnTo>
                    <a:pt x="1137" y="1497"/>
                  </a:lnTo>
                  <a:lnTo>
                    <a:pt x="1138" y="1497"/>
                  </a:lnTo>
                  <a:lnTo>
                    <a:pt x="1139" y="1497"/>
                  </a:lnTo>
                  <a:lnTo>
                    <a:pt x="1140" y="1496"/>
                  </a:lnTo>
                  <a:lnTo>
                    <a:pt x="1141" y="1495"/>
                  </a:lnTo>
                  <a:lnTo>
                    <a:pt x="1143" y="1491"/>
                  </a:lnTo>
                  <a:lnTo>
                    <a:pt x="1143" y="1490"/>
                  </a:lnTo>
                  <a:lnTo>
                    <a:pt x="1145" y="1485"/>
                  </a:lnTo>
                  <a:lnTo>
                    <a:pt x="1145" y="1483"/>
                  </a:lnTo>
                  <a:lnTo>
                    <a:pt x="1147" y="1479"/>
                  </a:lnTo>
                  <a:lnTo>
                    <a:pt x="1147" y="1478"/>
                  </a:lnTo>
                  <a:lnTo>
                    <a:pt x="1149" y="1475"/>
                  </a:lnTo>
                  <a:lnTo>
                    <a:pt x="1149" y="1475"/>
                  </a:lnTo>
                  <a:lnTo>
                    <a:pt x="1151" y="1473"/>
                  </a:lnTo>
                  <a:lnTo>
                    <a:pt x="1151" y="1472"/>
                  </a:lnTo>
                  <a:lnTo>
                    <a:pt x="1153" y="1470"/>
                  </a:lnTo>
                  <a:lnTo>
                    <a:pt x="1154" y="1469"/>
                  </a:lnTo>
                  <a:lnTo>
                    <a:pt x="1155" y="1466"/>
                  </a:lnTo>
                  <a:lnTo>
                    <a:pt x="1156" y="1466"/>
                  </a:lnTo>
                  <a:lnTo>
                    <a:pt x="1157" y="1461"/>
                  </a:lnTo>
                  <a:lnTo>
                    <a:pt x="1158" y="1460"/>
                  </a:lnTo>
                  <a:lnTo>
                    <a:pt x="1160" y="1454"/>
                  </a:lnTo>
                  <a:lnTo>
                    <a:pt x="1160" y="1452"/>
                  </a:lnTo>
                  <a:lnTo>
                    <a:pt x="1162" y="1446"/>
                  </a:lnTo>
                  <a:lnTo>
                    <a:pt x="1162" y="1445"/>
                  </a:lnTo>
                  <a:lnTo>
                    <a:pt x="1164" y="1439"/>
                  </a:lnTo>
                  <a:lnTo>
                    <a:pt x="1164" y="1438"/>
                  </a:lnTo>
                  <a:lnTo>
                    <a:pt x="1166" y="1430"/>
                  </a:lnTo>
                  <a:lnTo>
                    <a:pt x="1166" y="1427"/>
                  </a:lnTo>
                  <a:lnTo>
                    <a:pt x="1168" y="1415"/>
                  </a:lnTo>
                  <a:lnTo>
                    <a:pt x="1168" y="1413"/>
                  </a:lnTo>
                  <a:lnTo>
                    <a:pt x="1170" y="1400"/>
                  </a:lnTo>
                  <a:lnTo>
                    <a:pt x="1170" y="1398"/>
                  </a:lnTo>
                  <a:lnTo>
                    <a:pt x="1172" y="1386"/>
                  </a:lnTo>
                  <a:lnTo>
                    <a:pt x="1173" y="1384"/>
                  </a:lnTo>
                  <a:lnTo>
                    <a:pt x="1174" y="1370"/>
                  </a:lnTo>
                  <a:lnTo>
                    <a:pt x="1175" y="1367"/>
                  </a:lnTo>
                  <a:lnTo>
                    <a:pt x="1176" y="1351"/>
                  </a:lnTo>
                  <a:lnTo>
                    <a:pt x="1177" y="1348"/>
                  </a:lnTo>
                  <a:lnTo>
                    <a:pt x="1179" y="1333"/>
                  </a:lnTo>
                  <a:lnTo>
                    <a:pt x="1179" y="1330"/>
                  </a:lnTo>
                  <a:lnTo>
                    <a:pt x="1181" y="1316"/>
                  </a:lnTo>
                  <a:lnTo>
                    <a:pt x="1181" y="1313"/>
                  </a:lnTo>
                  <a:lnTo>
                    <a:pt x="1183" y="1298"/>
                  </a:lnTo>
                  <a:lnTo>
                    <a:pt x="1183" y="1294"/>
                  </a:lnTo>
                  <a:lnTo>
                    <a:pt x="1185" y="1280"/>
                  </a:lnTo>
                  <a:lnTo>
                    <a:pt x="1185" y="1277"/>
                  </a:lnTo>
                  <a:lnTo>
                    <a:pt x="1187" y="1270"/>
                  </a:lnTo>
                  <a:lnTo>
                    <a:pt x="1187" y="1269"/>
                  </a:lnTo>
                  <a:lnTo>
                    <a:pt x="1189" y="1267"/>
                  </a:lnTo>
                  <a:lnTo>
                    <a:pt x="1190" y="1267"/>
                  </a:lnTo>
                  <a:lnTo>
                    <a:pt x="1191" y="1264"/>
                  </a:lnTo>
                  <a:lnTo>
                    <a:pt x="1192" y="1263"/>
                  </a:lnTo>
                  <a:lnTo>
                    <a:pt x="1193" y="1259"/>
                  </a:lnTo>
                  <a:lnTo>
                    <a:pt x="1194" y="1258"/>
                  </a:lnTo>
                  <a:lnTo>
                    <a:pt x="1195" y="1258"/>
                  </a:lnTo>
                  <a:lnTo>
                    <a:pt x="1196" y="1259"/>
                  </a:lnTo>
                  <a:lnTo>
                    <a:pt x="1198" y="1262"/>
                  </a:lnTo>
                  <a:lnTo>
                    <a:pt x="1199" y="1263"/>
                  </a:lnTo>
                  <a:lnTo>
                    <a:pt x="1200" y="1262"/>
                  </a:lnTo>
                  <a:lnTo>
                    <a:pt x="1200" y="1261"/>
                  </a:lnTo>
                  <a:lnTo>
                    <a:pt x="1202" y="1253"/>
                  </a:lnTo>
                  <a:lnTo>
                    <a:pt x="1202" y="1252"/>
                  </a:lnTo>
                  <a:lnTo>
                    <a:pt x="1204" y="1243"/>
                  </a:lnTo>
                  <a:lnTo>
                    <a:pt x="1204" y="1242"/>
                  </a:lnTo>
                  <a:lnTo>
                    <a:pt x="1206" y="1234"/>
                  </a:lnTo>
                  <a:lnTo>
                    <a:pt x="1207" y="1233"/>
                  </a:lnTo>
                  <a:lnTo>
                    <a:pt x="1208" y="1224"/>
                  </a:lnTo>
                  <a:lnTo>
                    <a:pt x="1209" y="1221"/>
                  </a:lnTo>
                  <a:lnTo>
                    <a:pt x="1210" y="1211"/>
                  </a:lnTo>
                  <a:lnTo>
                    <a:pt x="1211" y="1210"/>
                  </a:lnTo>
                  <a:lnTo>
                    <a:pt x="1212" y="1207"/>
                  </a:lnTo>
                  <a:lnTo>
                    <a:pt x="1213" y="1207"/>
                  </a:lnTo>
                  <a:lnTo>
                    <a:pt x="1215" y="1214"/>
                  </a:lnTo>
                  <a:lnTo>
                    <a:pt x="1215" y="1216"/>
                  </a:lnTo>
                  <a:lnTo>
                    <a:pt x="1217" y="1224"/>
                  </a:lnTo>
                  <a:lnTo>
                    <a:pt x="1217" y="1226"/>
                  </a:lnTo>
                  <a:lnTo>
                    <a:pt x="1219" y="1232"/>
                  </a:lnTo>
                  <a:lnTo>
                    <a:pt x="1219" y="1233"/>
                  </a:lnTo>
                  <a:lnTo>
                    <a:pt x="1221" y="1241"/>
                  </a:lnTo>
                  <a:lnTo>
                    <a:pt x="1221" y="1244"/>
                  </a:lnTo>
                  <a:lnTo>
                    <a:pt x="1223" y="1257"/>
                  </a:lnTo>
                  <a:lnTo>
                    <a:pt x="1224" y="1259"/>
                  </a:lnTo>
                  <a:lnTo>
                    <a:pt x="1225" y="1272"/>
                  </a:lnTo>
                  <a:lnTo>
                    <a:pt x="1226" y="1273"/>
                  </a:lnTo>
                  <a:lnTo>
                    <a:pt x="1227" y="1281"/>
                  </a:lnTo>
                  <a:lnTo>
                    <a:pt x="1228" y="1282"/>
                  </a:lnTo>
                  <a:lnTo>
                    <a:pt x="1230" y="1289"/>
                  </a:lnTo>
                  <a:lnTo>
                    <a:pt x="1230" y="1290"/>
                  </a:lnTo>
                  <a:lnTo>
                    <a:pt x="1232" y="1298"/>
                  </a:lnTo>
                  <a:lnTo>
                    <a:pt x="1232" y="1299"/>
                  </a:lnTo>
                  <a:lnTo>
                    <a:pt x="1234" y="1304"/>
                  </a:lnTo>
                  <a:lnTo>
                    <a:pt x="1234" y="1304"/>
                  </a:lnTo>
                  <a:lnTo>
                    <a:pt x="1236" y="1307"/>
                  </a:lnTo>
                  <a:lnTo>
                    <a:pt x="1236" y="1308"/>
                  </a:lnTo>
                  <a:lnTo>
                    <a:pt x="1238" y="1313"/>
                  </a:lnTo>
                  <a:lnTo>
                    <a:pt x="1238" y="1314"/>
                  </a:lnTo>
                  <a:lnTo>
                    <a:pt x="1240" y="1319"/>
                  </a:lnTo>
                  <a:lnTo>
                    <a:pt x="1241" y="1319"/>
                  </a:lnTo>
                  <a:lnTo>
                    <a:pt x="1242" y="1319"/>
                  </a:lnTo>
                  <a:lnTo>
                    <a:pt x="1243" y="1319"/>
                  </a:lnTo>
                  <a:lnTo>
                    <a:pt x="1244" y="1318"/>
                  </a:lnTo>
                  <a:lnTo>
                    <a:pt x="1245" y="1318"/>
                  </a:lnTo>
                  <a:lnTo>
                    <a:pt x="1246" y="1321"/>
                  </a:lnTo>
                  <a:lnTo>
                    <a:pt x="1247" y="1322"/>
                  </a:lnTo>
                  <a:lnTo>
                    <a:pt x="1249" y="1324"/>
                  </a:lnTo>
                  <a:lnTo>
                    <a:pt x="1249" y="1324"/>
                  </a:lnTo>
                  <a:lnTo>
                    <a:pt x="1251" y="1320"/>
                  </a:lnTo>
                  <a:lnTo>
                    <a:pt x="1251" y="1319"/>
                  </a:lnTo>
                  <a:lnTo>
                    <a:pt x="1253" y="1315"/>
                  </a:lnTo>
                  <a:lnTo>
                    <a:pt x="1254" y="1314"/>
                  </a:lnTo>
                  <a:lnTo>
                    <a:pt x="1255" y="1315"/>
                  </a:lnTo>
                  <a:lnTo>
                    <a:pt x="1255" y="1316"/>
                  </a:lnTo>
                  <a:lnTo>
                    <a:pt x="1257" y="1318"/>
                  </a:lnTo>
                  <a:lnTo>
                    <a:pt x="1257" y="1319"/>
                  </a:lnTo>
                  <a:lnTo>
                    <a:pt x="1259" y="1320"/>
                  </a:lnTo>
                  <a:lnTo>
                    <a:pt x="1260" y="1320"/>
                  </a:lnTo>
                  <a:lnTo>
                    <a:pt x="1261" y="1321"/>
                  </a:lnTo>
                  <a:lnTo>
                    <a:pt x="1262" y="1321"/>
                  </a:lnTo>
                  <a:lnTo>
                    <a:pt x="1263" y="1322"/>
                  </a:lnTo>
                  <a:lnTo>
                    <a:pt x="1264" y="1322"/>
                  </a:lnTo>
                  <a:lnTo>
                    <a:pt x="1266" y="1321"/>
                  </a:lnTo>
                  <a:lnTo>
                    <a:pt x="1266" y="1320"/>
                  </a:lnTo>
                  <a:lnTo>
                    <a:pt x="1268" y="1317"/>
                  </a:lnTo>
                  <a:lnTo>
                    <a:pt x="1268" y="1317"/>
                  </a:lnTo>
                  <a:lnTo>
                    <a:pt x="1270" y="1313"/>
                  </a:lnTo>
                  <a:lnTo>
                    <a:pt x="1270" y="1312"/>
                  </a:lnTo>
                  <a:lnTo>
                    <a:pt x="1272" y="1308"/>
                  </a:lnTo>
                  <a:lnTo>
                    <a:pt x="1272" y="1307"/>
                  </a:lnTo>
                  <a:lnTo>
                    <a:pt x="1274" y="1305"/>
                  </a:lnTo>
                  <a:lnTo>
                    <a:pt x="1274" y="1305"/>
                  </a:lnTo>
                  <a:lnTo>
                    <a:pt x="1276" y="1305"/>
                  </a:lnTo>
                  <a:lnTo>
                    <a:pt x="1277" y="1304"/>
                  </a:lnTo>
                  <a:lnTo>
                    <a:pt x="1278" y="1304"/>
                  </a:lnTo>
                  <a:lnTo>
                    <a:pt x="1279" y="1304"/>
                  </a:lnTo>
                  <a:lnTo>
                    <a:pt x="1280" y="1303"/>
                  </a:lnTo>
                  <a:lnTo>
                    <a:pt x="1281" y="1303"/>
                  </a:lnTo>
                  <a:lnTo>
                    <a:pt x="1283" y="1303"/>
                  </a:lnTo>
                  <a:lnTo>
                    <a:pt x="1283" y="1303"/>
                  </a:lnTo>
                  <a:lnTo>
                    <a:pt x="1285" y="1304"/>
                  </a:lnTo>
                  <a:lnTo>
                    <a:pt x="1285" y="1304"/>
                  </a:lnTo>
                  <a:lnTo>
                    <a:pt x="1287" y="1304"/>
                  </a:lnTo>
                  <a:lnTo>
                    <a:pt x="1287" y="1304"/>
                  </a:lnTo>
                  <a:lnTo>
                    <a:pt x="1288" y="1303"/>
                  </a:lnTo>
                  <a:lnTo>
                    <a:pt x="1289" y="1304"/>
                  </a:lnTo>
                  <a:lnTo>
                    <a:pt x="1291" y="1306"/>
                  </a:lnTo>
                  <a:lnTo>
                    <a:pt x="1291" y="1306"/>
                  </a:lnTo>
                  <a:lnTo>
                    <a:pt x="1292" y="1306"/>
                  </a:lnTo>
                  <a:lnTo>
                    <a:pt x="1294" y="1306"/>
                  </a:lnTo>
                  <a:lnTo>
                    <a:pt x="1295" y="1304"/>
                  </a:lnTo>
                  <a:lnTo>
                    <a:pt x="1296" y="1304"/>
                  </a:lnTo>
                  <a:lnTo>
                    <a:pt x="1297" y="1305"/>
                  </a:lnTo>
                  <a:lnTo>
                    <a:pt x="1298" y="1306"/>
                  </a:lnTo>
                  <a:lnTo>
                    <a:pt x="1300" y="1310"/>
                  </a:lnTo>
                  <a:lnTo>
                    <a:pt x="1300" y="1310"/>
                  </a:lnTo>
                  <a:lnTo>
                    <a:pt x="1302" y="1312"/>
                  </a:lnTo>
                  <a:lnTo>
                    <a:pt x="1302" y="1312"/>
                  </a:lnTo>
                  <a:lnTo>
                    <a:pt x="1304" y="1311"/>
                  </a:lnTo>
                  <a:lnTo>
                    <a:pt x="1304" y="1311"/>
                  </a:lnTo>
                  <a:lnTo>
                    <a:pt x="1306" y="1312"/>
                  </a:lnTo>
                  <a:lnTo>
                    <a:pt x="1306" y="1312"/>
                  </a:lnTo>
                  <a:lnTo>
                    <a:pt x="1308" y="1315"/>
                  </a:lnTo>
                  <a:lnTo>
                    <a:pt x="1308" y="1315"/>
                  </a:lnTo>
                  <a:lnTo>
                    <a:pt x="1310" y="1316"/>
                  </a:lnTo>
                  <a:lnTo>
                    <a:pt x="1310" y="1316"/>
                  </a:lnTo>
                  <a:lnTo>
                    <a:pt x="1312" y="1315"/>
                  </a:lnTo>
                  <a:lnTo>
                    <a:pt x="1313" y="1315"/>
                  </a:lnTo>
                  <a:lnTo>
                    <a:pt x="1314" y="1317"/>
                  </a:lnTo>
                  <a:lnTo>
                    <a:pt x="1315" y="1317"/>
                  </a:lnTo>
                  <a:lnTo>
                    <a:pt x="1316" y="1320"/>
                  </a:lnTo>
                  <a:lnTo>
                    <a:pt x="1317" y="1320"/>
                  </a:lnTo>
                  <a:lnTo>
                    <a:pt x="1319" y="1323"/>
                  </a:lnTo>
                  <a:lnTo>
                    <a:pt x="1319" y="1324"/>
                  </a:lnTo>
                  <a:lnTo>
                    <a:pt x="1321" y="1327"/>
                  </a:lnTo>
                  <a:lnTo>
                    <a:pt x="1321" y="1327"/>
                  </a:lnTo>
                  <a:lnTo>
                    <a:pt x="1323" y="1330"/>
                  </a:lnTo>
                  <a:lnTo>
                    <a:pt x="1323" y="1330"/>
                  </a:lnTo>
                  <a:lnTo>
                    <a:pt x="1325" y="1333"/>
                  </a:lnTo>
                  <a:lnTo>
                    <a:pt x="1325" y="1333"/>
                  </a:lnTo>
                  <a:lnTo>
                    <a:pt x="1327" y="1335"/>
                  </a:lnTo>
                  <a:lnTo>
                    <a:pt x="1327" y="1335"/>
                  </a:lnTo>
                  <a:lnTo>
                    <a:pt x="1329" y="1337"/>
                  </a:lnTo>
                  <a:lnTo>
                    <a:pt x="1330" y="1338"/>
                  </a:lnTo>
                  <a:lnTo>
                    <a:pt x="1331" y="1340"/>
                  </a:lnTo>
                  <a:lnTo>
                    <a:pt x="1332" y="1340"/>
                  </a:lnTo>
                  <a:lnTo>
                    <a:pt x="1333" y="1341"/>
                  </a:lnTo>
                  <a:lnTo>
                    <a:pt x="1334" y="1342"/>
                  </a:lnTo>
                  <a:lnTo>
                    <a:pt x="1336" y="1342"/>
                  </a:lnTo>
                  <a:lnTo>
                    <a:pt x="1336" y="1343"/>
                  </a:lnTo>
                  <a:lnTo>
                    <a:pt x="1338" y="1344"/>
                  </a:lnTo>
                  <a:lnTo>
                    <a:pt x="1338" y="1345"/>
                  </a:lnTo>
                  <a:lnTo>
                    <a:pt x="1340" y="1349"/>
                  </a:lnTo>
                  <a:lnTo>
                    <a:pt x="1340" y="1349"/>
                  </a:lnTo>
                  <a:lnTo>
                    <a:pt x="1342" y="1353"/>
                  </a:lnTo>
                  <a:lnTo>
                    <a:pt x="1342" y="1353"/>
                  </a:lnTo>
                  <a:lnTo>
                    <a:pt x="1343" y="1354"/>
                  </a:lnTo>
                  <a:lnTo>
                    <a:pt x="1344" y="1353"/>
                  </a:lnTo>
                  <a:lnTo>
                    <a:pt x="1346" y="1352"/>
                  </a:lnTo>
                  <a:lnTo>
                    <a:pt x="1347" y="1352"/>
                  </a:lnTo>
                  <a:lnTo>
                    <a:pt x="1348" y="1353"/>
                  </a:lnTo>
                  <a:lnTo>
                    <a:pt x="1349" y="1354"/>
                  </a:lnTo>
                  <a:lnTo>
                    <a:pt x="1350" y="1356"/>
                  </a:lnTo>
                  <a:lnTo>
                    <a:pt x="1351" y="1357"/>
                  </a:lnTo>
                  <a:lnTo>
                    <a:pt x="1353" y="1358"/>
                  </a:lnTo>
                  <a:lnTo>
                    <a:pt x="1353" y="1359"/>
                  </a:lnTo>
                  <a:lnTo>
                    <a:pt x="1355" y="1361"/>
                  </a:lnTo>
                  <a:lnTo>
                    <a:pt x="1355" y="1361"/>
                  </a:lnTo>
                  <a:lnTo>
                    <a:pt x="1357" y="1366"/>
                  </a:lnTo>
                  <a:lnTo>
                    <a:pt x="1357" y="1367"/>
                  </a:lnTo>
                  <a:lnTo>
                    <a:pt x="1359" y="1372"/>
                  </a:lnTo>
                  <a:lnTo>
                    <a:pt x="1359" y="1373"/>
                  </a:lnTo>
                  <a:lnTo>
                    <a:pt x="1361" y="1377"/>
                  </a:lnTo>
                  <a:lnTo>
                    <a:pt x="1361" y="1377"/>
                  </a:lnTo>
                  <a:lnTo>
                    <a:pt x="1363" y="1379"/>
                  </a:lnTo>
                  <a:lnTo>
                    <a:pt x="1364" y="1379"/>
                  </a:lnTo>
                  <a:lnTo>
                    <a:pt x="1365" y="1380"/>
                  </a:lnTo>
                  <a:lnTo>
                    <a:pt x="1366" y="1380"/>
                  </a:lnTo>
                  <a:lnTo>
                    <a:pt x="1367" y="1380"/>
                  </a:lnTo>
                  <a:lnTo>
                    <a:pt x="1368" y="1380"/>
                  </a:lnTo>
                  <a:lnTo>
                    <a:pt x="1370" y="1382"/>
                  </a:lnTo>
                  <a:lnTo>
                    <a:pt x="1370" y="1383"/>
                  </a:lnTo>
                  <a:lnTo>
                    <a:pt x="1372" y="1387"/>
                  </a:lnTo>
                  <a:lnTo>
                    <a:pt x="1373" y="1388"/>
                  </a:lnTo>
                  <a:lnTo>
                    <a:pt x="1374" y="1387"/>
                  </a:lnTo>
                  <a:lnTo>
                    <a:pt x="1374" y="1386"/>
                  </a:lnTo>
                  <a:lnTo>
                    <a:pt x="1376" y="1381"/>
                  </a:lnTo>
                  <a:lnTo>
                    <a:pt x="1376" y="1379"/>
                  </a:lnTo>
                  <a:lnTo>
                    <a:pt x="1378" y="1376"/>
                  </a:lnTo>
                  <a:lnTo>
                    <a:pt x="1378" y="1376"/>
                  </a:lnTo>
                  <a:lnTo>
                    <a:pt x="1380" y="1379"/>
                  </a:lnTo>
                  <a:lnTo>
                    <a:pt x="1380" y="1380"/>
                  </a:lnTo>
                  <a:lnTo>
                    <a:pt x="1382" y="1382"/>
                  </a:lnTo>
                  <a:lnTo>
                    <a:pt x="1383" y="1382"/>
                  </a:lnTo>
                  <a:lnTo>
                    <a:pt x="1384" y="1379"/>
                  </a:lnTo>
                  <a:lnTo>
                    <a:pt x="1385" y="1379"/>
                  </a:lnTo>
                  <a:lnTo>
                    <a:pt x="1387" y="1376"/>
                  </a:lnTo>
                  <a:lnTo>
                    <a:pt x="1388" y="1376"/>
                  </a:lnTo>
                  <a:lnTo>
                    <a:pt x="1389" y="1376"/>
                  </a:lnTo>
                  <a:lnTo>
                    <a:pt x="1389" y="1376"/>
                  </a:lnTo>
                  <a:lnTo>
                    <a:pt x="1391" y="1377"/>
                  </a:lnTo>
                  <a:lnTo>
                    <a:pt x="1391" y="1377"/>
                  </a:lnTo>
                  <a:lnTo>
                    <a:pt x="1393" y="1376"/>
                  </a:lnTo>
                  <a:lnTo>
                    <a:pt x="1393" y="1376"/>
                  </a:lnTo>
                  <a:lnTo>
                    <a:pt x="1395" y="1374"/>
                  </a:lnTo>
                  <a:lnTo>
                    <a:pt x="1395" y="1374"/>
                  </a:lnTo>
                  <a:lnTo>
                    <a:pt x="1397" y="1371"/>
                  </a:lnTo>
                  <a:lnTo>
                    <a:pt x="1397" y="1371"/>
                  </a:lnTo>
                  <a:lnTo>
                    <a:pt x="1399" y="1365"/>
                  </a:lnTo>
                  <a:lnTo>
                    <a:pt x="1400" y="1363"/>
                  </a:lnTo>
                  <a:lnTo>
                    <a:pt x="1401" y="1356"/>
                  </a:lnTo>
                  <a:lnTo>
                    <a:pt x="1402" y="1355"/>
                  </a:lnTo>
                  <a:lnTo>
                    <a:pt x="1403" y="1350"/>
                  </a:lnTo>
                  <a:lnTo>
                    <a:pt x="1404" y="1350"/>
                  </a:lnTo>
                  <a:lnTo>
                    <a:pt x="1406" y="1349"/>
                  </a:lnTo>
                  <a:lnTo>
                    <a:pt x="1406" y="1348"/>
                  </a:lnTo>
                  <a:lnTo>
                    <a:pt x="1408" y="1347"/>
                  </a:lnTo>
                  <a:lnTo>
                    <a:pt x="1408" y="1346"/>
                  </a:lnTo>
                  <a:lnTo>
                    <a:pt x="1410" y="1344"/>
                  </a:lnTo>
                  <a:lnTo>
                    <a:pt x="1410" y="1344"/>
                  </a:lnTo>
                  <a:lnTo>
                    <a:pt x="1412" y="1343"/>
                  </a:lnTo>
                  <a:lnTo>
                    <a:pt x="1412" y="1343"/>
                  </a:lnTo>
                  <a:lnTo>
                    <a:pt x="1414" y="1339"/>
                  </a:lnTo>
                  <a:lnTo>
                    <a:pt x="1414" y="1338"/>
                  </a:lnTo>
                  <a:lnTo>
                    <a:pt x="1416" y="1328"/>
                  </a:lnTo>
                  <a:lnTo>
                    <a:pt x="1417" y="1326"/>
                  </a:lnTo>
                  <a:lnTo>
                    <a:pt x="1418" y="1315"/>
                  </a:lnTo>
                  <a:lnTo>
                    <a:pt x="1419" y="1313"/>
                  </a:lnTo>
                  <a:lnTo>
                    <a:pt x="1420" y="1305"/>
                  </a:lnTo>
                  <a:lnTo>
                    <a:pt x="1421" y="1303"/>
                  </a:lnTo>
                  <a:lnTo>
                    <a:pt x="1423" y="1295"/>
                  </a:lnTo>
                  <a:lnTo>
                    <a:pt x="1423" y="1293"/>
                  </a:lnTo>
                  <a:lnTo>
                    <a:pt x="1425" y="1282"/>
                  </a:lnTo>
                  <a:lnTo>
                    <a:pt x="1425" y="1279"/>
                  </a:lnTo>
                  <a:lnTo>
                    <a:pt x="1427" y="1267"/>
                  </a:lnTo>
                  <a:lnTo>
                    <a:pt x="1427" y="1264"/>
                  </a:lnTo>
                  <a:lnTo>
                    <a:pt x="1429" y="1252"/>
                  </a:lnTo>
                  <a:lnTo>
                    <a:pt x="1429" y="1249"/>
                  </a:lnTo>
                  <a:lnTo>
                    <a:pt x="1431" y="1235"/>
                  </a:lnTo>
                  <a:lnTo>
                    <a:pt x="1431" y="1232"/>
                  </a:lnTo>
                  <a:lnTo>
                    <a:pt x="1433" y="1214"/>
                  </a:lnTo>
                  <a:lnTo>
                    <a:pt x="1434" y="1211"/>
                  </a:lnTo>
                  <a:lnTo>
                    <a:pt x="1435" y="1193"/>
                  </a:lnTo>
                  <a:lnTo>
                    <a:pt x="1436" y="1189"/>
                  </a:lnTo>
                  <a:lnTo>
                    <a:pt x="1437" y="1170"/>
                  </a:lnTo>
                  <a:lnTo>
                    <a:pt x="1438" y="1165"/>
                  </a:lnTo>
                  <a:lnTo>
                    <a:pt x="1440" y="1143"/>
                  </a:lnTo>
                  <a:lnTo>
                    <a:pt x="1440" y="1138"/>
                  </a:lnTo>
                  <a:lnTo>
                    <a:pt x="1442" y="1114"/>
                  </a:lnTo>
                  <a:lnTo>
                    <a:pt x="1442" y="1109"/>
                  </a:lnTo>
                  <a:lnTo>
                    <a:pt x="1444" y="1082"/>
                  </a:lnTo>
                  <a:lnTo>
                    <a:pt x="1444" y="1076"/>
                  </a:lnTo>
                  <a:lnTo>
                    <a:pt x="1446" y="1044"/>
                  </a:lnTo>
                  <a:lnTo>
                    <a:pt x="1446" y="1037"/>
                  </a:lnTo>
                  <a:lnTo>
                    <a:pt x="1448" y="997"/>
                  </a:lnTo>
                  <a:lnTo>
                    <a:pt x="1448" y="989"/>
                  </a:lnTo>
                  <a:lnTo>
                    <a:pt x="1450" y="948"/>
                  </a:lnTo>
                  <a:lnTo>
                    <a:pt x="1450" y="940"/>
                  </a:lnTo>
                  <a:lnTo>
                    <a:pt x="1452" y="899"/>
                  </a:lnTo>
                  <a:lnTo>
                    <a:pt x="1453" y="891"/>
                  </a:lnTo>
                  <a:lnTo>
                    <a:pt x="1454" y="847"/>
                  </a:lnTo>
                  <a:lnTo>
                    <a:pt x="1455" y="838"/>
                  </a:lnTo>
                  <a:lnTo>
                    <a:pt x="1457" y="792"/>
                  </a:lnTo>
                  <a:lnTo>
                    <a:pt x="1457" y="782"/>
                  </a:lnTo>
                  <a:lnTo>
                    <a:pt x="1459" y="736"/>
                  </a:lnTo>
                  <a:lnTo>
                    <a:pt x="1459" y="728"/>
                  </a:lnTo>
                  <a:lnTo>
                    <a:pt x="1461" y="688"/>
                  </a:lnTo>
                  <a:lnTo>
                    <a:pt x="1461" y="681"/>
                  </a:lnTo>
                  <a:lnTo>
                    <a:pt x="1463" y="651"/>
                  </a:lnTo>
                  <a:lnTo>
                    <a:pt x="1463" y="646"/>
                  </a:lnTo>
                  <a:lnTo>
                    <a:pt x="1465" y="625"/>
                  </a:lnTo>
                  <a:lnTo>
                    <a:pt x="1465" y="622"/>
                  </a:lnTo>
                  <a:lnTo>
                    <a:pt x="1467" y="606"/>
                  </a:lnTo>
                  <a:lnTo>
                    <a:pt x="1467" y="603"/>
                  </a:lnTo>
                  <a:lnTo>
                    <a:pt x="1469" y="589"/>
                  </a:lnTo>
                  <a:lnTo>
                    <a:pt x="1470" y="586"/>
                  </a:lnTo>
                  <a:lnTo>
                    <a:pt x="1471" y="573"/>
                  </a:lnTo>
                  <a:lnTo>
                    <a:pt x="1472" y="571"/>
                  </a:lnTo>
                  <a:lnTo>
                    <a:pt x="1473" y="558"/>
                  </a:lnTo>
                  <a:lnTo>
                    <a:pt x="1474" y="555"/>
                  </a:lnTo>
                  <a:lnTo>
                    <a:pt x="1476" y="538"/>
                  </a:lnTo>
                  <a:lnTo>
                    <a:pt x="1476" y="534"/>
                  </a:lnTo>
                  <a:lnTo>
                    <a:pt x="1478" y="513"/>
                  </a:lnTo>
                  <a:lnTo>
                    <a:pt x="1478" y="509"/>
                  </a:lnTo>
                  <a:lnTo>
                    <a:pt x="1480" y="487"/>
                  </a:lnTo>
                  <a:lnTo>
                    <a:pt x="1480" y="483"/>
                  </a:lnTo>
                  <a:lnTo>
                    <a:pt x="1482" y="460"/>
                  </a:lnTo>
                  <a:lnTo>
                    <a:pt x="1482" y="455"/>
                  </a:lnTo>
                  <a:lnTo>
                    <a:pt x="1484" y="427"/>
                  </a:lnTo>
                  <a:lnTo>
                    <a:pt x="1484" y="421"/>
                  </a:lnTo>
                  <a:lnTo>
                    <a:pt x="1486" y="389"/>
                  </a:lnTo>
                  <a:lnTo>
                    <a:pt x="1487" y="382"/>
                  </a:lnTo>
                  <a:lnTo>
                    <a:pt x="1488" y="349"/>
                  </a:lnTo>
                  <a:lnTo>
                    <a:pt x="1489" y="342"/>
                  </a:lnTo>
                  <a:lnTo>
                    <a:pt x="1490" y="306"/>
                  </a:lnTo>
                  <a:lnTo>
                    <a:pt x="1491" y="299"/>
                  </a:lnTo>
                  <a:lnTo>
                    <a:pt x="1493" y="257"/>
                  </a:lnTo>
                  <a:lnTo>
                    <a:pt x="1493" y="248"/>
                  </a:lnTo>
                  <a:lnTo>
                    <a:pt x="1495" y="203"/>
                  </a:lnTo>
                  <a:lnTo>
                    <a:pt x="1495" y="194"/>
                  </a:lnTo>
                  <a:lnTo>
                    <a:pt x="1497" y="148"/>
                  </a:lnTo>
                  <a:lnTo>
                    <a:pt x="1497" y="139"/>
                  </a:lnTo>
                  <a:lnTo>
                    <a:pt x="1499" y="92"/>
                  </a:lnTo>
                  <a:lnTo>
                    <a:pt x="1499" y="83"/>
                  </a:lnTo>
                  <a:lnTo>
                    <a:pt x="1501" y="42"/>
                  </a:lnTo>
                  <a:lnTo>
                    <a:pt x="1501" y="35"/>
                  </a:lnTo>
                  <a:lnTo>
                    <a:pt x="1503" y="8"/>
                  </a:lnTo>
                  <a:lnTo>
                    <a:pt x="1504" y="5"/>
                  </a:lnTo>
                  <a:lnTo>
                    <a:pt x="1505" y="0"/>
                  </a:lnTo>
                  <a:lnTo>
                    <a:pt x="1506" y="0"/>
                  </a:lnTo>
                  <a:lnTo>
                    <a:pt x="1507" y="10"/>
                  </a:lnTo>
                  <a:lnTo>
                    <a:pt x="1508" y="12"/>
                  </a:lnTo>
                  <a:lnTo>
                    <a:pt x="1510" y="25"/>
                  </a:lnTo>
                  <a:lnTo>
                    <a:pt x="1510" y="27"/>
                  </a:lnTo>
                  <a:lnTo>
                    <a:pt x="1512" y="38"/>
                  </a:lnTo>
                  <a:lnTo>
                    <a:pt x="1512" y="41"/>
                  </a:lnTo>
                  <a:lnTo>
                    <a:pt x="1514" y="55"/>
                  </a:lnTo>
                  <a:lnTo>
                    <a:pt x="1514" y="59"/>
                  </a:lnTo>
                  <a:lnTo>
                    <a:pt x="1516" y="79"/>
                  </a:lnTo>
                  <a:lnTo>
                    <a:pt x="1516" y="84"/>
                  </a:lnTo>
                  <a:lnTo>
                    <a:pt x="1518" y="103"/>
                  </a:lnTo>
                  <a:lnTo>
                    <a:pt x="1518" y="107"/>
                  </a:lnTo>
                  <a:lnTo>
                    <a:pt x="1520" y="121"/>
                  </a:lnTo>
                  <a:lnTo>
                    <a:pt x="1521" y="124"/>
                  </a:lnTo>
                  <a:lnTo>
                    <a:pt x="1522" y="136"/>
                  </a:lnTo>
                  <a:lnTo>
                    <a:pt x="1523" y="139"/>
                  </a:lnTo>
                  <a:lnTo>
                    <a:pt x="1524" y="151"/>
                  </a:lnTo>
                  <a:lnTo>
                    <a:pt x="1525" y="153"/>
                  </a:lnTo>
                  <a:lnTo>
                    <a:pt x="1527" y="163"/>
                  </a:lnTo>
                  <a:lnTo>
                    <a:pt x="1527" y="164"/>
                  </a:lnTo>
                  <a:lnTo>
                    <a:pt x="1529" y="170"/>
                  </a:lnTo>
                  <a:lnTo>
                    <a:pt x="1529" y="171"/>
                  </a:lnTo>
                  <a:lnTo>
                    <a:pt x="1531" y="180"/>
                  </a:lnTo>
                  <a:lnTo>
                    <a:pt x="1531" y="182"/>
                  </a:lnTo>
                  <a:lnTo>
                    <a:pt x="1533" y="193"/>
                  </a:lnTo>
                  <a:lnTo>
                    <a:pt x="1533" y="196"/>
                  </a:lnTo>
                  <a:lnTo>
                    <a:pt x="1535" y="207"/>
                  </a:lnTo>
                  <a:lnTo>
                    <a:pt x="1535" y="209"/>
                  </a:lnTo>
                  <a:lnTo>
                    <a:pt x="1537" y="218"/>
                  </a:lnTo>
                  <a:lnTo>
                    <a:pt x="1537" y="220"/>
                  </a:lnTo>
                  <a:lnTo>
                    <a:pt x="1539" y="231"/>
                  </a:lnTo>
                  <a:lnTo>
                    <a:pt x="1540" y="233"/>
                  </a:lnTo>
                  <a:lnTo>
                    <a:pt x="1541" y="246"/>
                  </a:lnTo>
                  <a:lnTo>
                    <a:pt x="1542" y="249"/>
                  </a:lnTo>
                  <a:lnTo>
                    <a:pt x="1543" y="262"/>
                  </a:lnTo>
                  <a:lnTo>
                    <a:pt x="1544" y="265"/>
                  </a:lnTo>
                  <a:lnTo>
                    <a:pt x="1546" y="281"/>
                  </a:lnTo>
                  <a:lnTo>
                    <a:pt x="1546" y="285"/>
                  </a:lnTo>
                  <a:lnTo>
                    <a:pt x="1548" y="307"/>
                  </a:lnTo>
                  <a:lnTo>
                    <a:pt x="1548" y="312"/>
                  </a:lnTo>
                  <a:lnTo>
                    <a:pt x="1550" y="340"/>
                  </a:lnTo>
                  <a:lnTo>
                    <a:pt x="1550" y="346"/>
                  </a:lnTo>
                  <a:lnTo>
                    <a:pt x="1552" y="377"/>
                  </a:lnTo>
                  <a:lnTo>
                    <a:pt x="1552" y="383"/>
                  </a:lnTo>
                  <a:lnTo>
                    <a:pt x="1554" y="416"/>
                  </a:lnTo>
                  <a:lnTo>
                    <a:pt x="1554" y="423"/>
                  </a:lnTo>
                  <a:lnTo>
                    <a:pt x="1556" y="462"/>
                  </a:lnTo>
                  <a:lnTo>
                    <a:pt x="1557" y="471"/>
                  </a:lnTo>
                  <a:lnTo>
                    <a:pt x="1558" y="517"/>
                  </a:lnTo>
                  <a:lnTo>
                    <a:pt x="1559" y="527"/>
                  </a:lnTo>
                  <a:lnTo>
                    <a:pt x="1560" y="575"/>
                  </a:lnTo>
                  <a:lnTo>
                    <a:pt x="1561" y="584"/>
                  </a:lnTo>
                  <a:lnTo>
                    <a:pt x="1563" y="626"/>
                  </a:lnTo>
                  <a:lnTo>
                    <a:pt x="1563" y="634"/>
                  </a:lnTo>
                  <a:lnTo>
                    <a:pt x="1565" y="673"/>
                  </a:lnTo>
                  <a:lnTo>
                    <a:pt x="1565" y="680"/>
                  </a:lnTo>
                  <a:lnTo>
                    <a:pt x="1567" y="720"/>
                  </a:lnTo>
                  <a:lnTo>
                    <a:pt x="1567" y="728"/>
                  </a:lnTo>
                  <a:lnTo>
                    <a:pt x="1569" y="767"/>
                  </a:lnTo>
                  <a:lnTo>
                    <a:pt x="1569" y="775"/>
                  </a:lnTo>
                  <a:lnTo>
                    <a:pt x="1571" y="811"/>
                  </a:lnTo>
                  <a:lnTo>
                    <a:pt x="1571" y="818"/>
                  </a:lnTo>
                  <a:lnTo>
                    <a:pt x="1573" y="855"/>
                  </a:lnTo>
                  <a:lnTo>
                    <a:pt x="1574" y="862"/>
                  </a:lnTo>
                  <a:lnTo>
                    <a:pt x="1575" y="903"/>
                  </a:lnTo>
                  <a:lnTo>
                    <a:pt x="1576" y="911"/>
                  </a:lnTo>
                  <a:lnTo>
                    <a:pt x="1577" y="950"/>
                  </a:lnTo>
                  <a:lnTo>
                    <a:pt x="1578" y="957"/>
                  </a:lnTo>
                  <a:lnTo>
                    <a:pt x="1580" y="990"/>
                  </a:lnTo>
                  <a:lnTo>
                    <a:pt x="1580" y="997"/>
                  </a:lnTo>
                  <a:lnTo>
                    <a:pt x="1582" y="1029"/>
                  </a:lnTo>
                  <a:lnTo>
                    <a:pt x="1582" y="1036"/>
                  </a:lnTo>
                  <a:lnTo>
                    <a:pt x="1584" y="1071"/>
                  </a:lnTo>
                  <a:lnTo>
                    <a:pt x="1584" y="1077"/>
                  </a:lnTo>
                  <a:lnTo>
                    <a:pt x="1586" y="1109"/>
                  </a:lnTo>
                  <a:lnTo>
                    <a:pt x="1586" y="1115"/>
                  </a:lnTo>
                  <a:lnTo>
                    <a:pt x="1588" y="1141"/>
                  </a:lnTo>
                  <a:lnTo>
                    <a:pt x="1588" y="1146"/>
                  </a:lnTo>
                  <a:lnTo>
                    <a:pt x="1590" y="1171"/>
                  </a:lnTo>
                  <a:lnTo>
                    <a:pt x="1591" y="1175"/>
                  </a:lnTo>
                  <a:lnTo>
                    <a:pt x="1592" y="1201"/>
                  </a:lnTo>
                  <a:lnTo>
                    <a:pt x="1593" y="1206"/>
                  </a:lnTo>
                  <a:lnTo>
                    <a:pt x="1594" y="1229"/>
                  </a:lnTo>
                  <a:lnTo>
                    <a:pt x="1595" y="1234"/>
                  </a:lnTo>
                  <a:lnTo>
                    <a:pt x="1597" y="1254"/>
                  </a:lnTo>
                  <a:lnTo>
                    <a:pt x="1597" y="1257"/>
                  </a:lnTo>
                  <a:lnTo>
                    <a:pt x="1599" y="1275"/>
                  </a:lnTo>
                  <a:lnTo>
                    <a:pt x="1599" y="1278"/>
                  </a:lnTo>
                  <a:lnTo>
                    <a:pt x="1601" y="1294"/>
                  </a:lnTo>
                  <a:lnTo>
                    <a:pt x="1601" y="1297"/>
                  </a:lnTo>
                  <a:lnTo>
                    <a:pt x="1603" y="1312"/>
                  </a:lnTo>
                  <a:lnTo>
                    <a:pt x="1603" y="1314"/>
                  </a:lnTo>
                  <a:lnTo>
                    <a:pt x="1605" y="1326"/>
                  </a:lnTo>
                  <a:lnTo>
                    <a:pt x="1605" y="1328"/>
                  </a:lnTo>
                  <a:lnTo>
                    <a:pt x="1607" y="1337"/>
                  </a:lnTo>
                  <a:lnTo>
                    <a:pt x="1607" y="1338"/>
                  </a:lnTo>
                  <a:lnTo>
                    <a:pt x="1609" y="1348"/>
                  </a:lnTo>
                  <a:lnTo>
                    <a:pt x="1610" y="1350"/>
                  </a:lnTo>
                  <a:lnTo>
                    <a:pt x="1611" y="1359"/>
                  </a:lnTo>
                  <a:lnTo>
                    <a:pt x="1612" y="1361"/>
                  </a:lnTo>
                  <a:lnTo>
                    <a:pt x="1613" y="1371"/>
                  </a:lnTo>
                  <a:lnTo>
                    <a:pt x="1614" y="1372"/>
                  </a:lnTo>
                  <a:lnTo>
                    <a:pt x="1616" y="1381"/>
                  </a:lnTo>
                  <a:lnTo>
                    <a:pt x="1616" y="1382"/>
                  </a:lnTo>
                  <a:lnTo>
                    <a:pt x="1618" y="1390"/>
                  </a:lnTo>
                  <a:lnTo>
                    <a:pt x="1618" y="1392"/>
                  </a:lnTo>
                  <a:lnTo>
                    <a:pt x="1620" y="1400"/>
                  </a:lnTo>
                  <a:lnTo>
                    <a:pt x="1620" y="1402"/>
                  </a:lnTo>
                  <a:lnTo>
                    <a:pt x="1622" y="1409"/>
                  </a:lnTo>
                  <a:lnTo>
                    <a:pt x="1622" y="1411"/>
                  </a:lnTo>
                  <a:lnTo>
                    <a:pt x="1624" y="1413"/>
                  </a:lnTo>
                  <a:lnTo>
                    <a:pt x="1624" y="1414"/>
                  </a:lnTo>
                  <a:lnTo>
                    <a:pt x="1626" y="1412"/>
                  </a:lnTo>
                  <a:lnTo>
                    <a:pt x="1627" y="1412"/>
                  </a:lnTo>
                  <a:lnTo>
                    <a:pt x="1628" y="1412"/>
                  </a:lnTo>
                  <a:lnTo>
                    <a:pt x="1629" y="1413"/>
                  </a:lnTo>
                  <a:lnTo>
                    <a:pt x="1630" y="1419"/>
                  </a:lnTo>
                  <a:lnTo>
                    <a:pt x="1631" y="1420"/>
                  </a:lnTo>
                  <a:lnTo>
                    <a:pt x="1633" y="1426"/>
                  </a:lnTo>
                  <a:lnTo>
                    <a:pt x="1633" y="1427"/>
                  </a:lnTo>
                  <a:lnTo>
                    <a:pt x="1635" y="1429"/>
                  </a:lnTo>
                  <a:lnTo>
                    <a:pt x="1635" y="1429"/>
                  </a:lnTo>
                  <a:lnTo>
                    <a:pt x="1637" y="1430"/>
                  </a:lnTo>
                  <a:lnTo>
                    <a:pt x="1637" y="1431"/>
                  </a:lnTo>
                  <a:lnTo>
                    <a:pt x="1639" y="1436"/>
                  </a:lnTo>
                  <a:lnTo>
                    <a:pt x="1639" y="1437"/>
                  </a:lnTo>
                  <a:lnTo>
                    <a:pt x="1641" y="1440"/>
                  </a:lnTo>
                  <a:lnTo>
                    <a:pt x="1641" y="1440"/>
                  </a:lnTo>
                  <a:lnTo>
                    <a:pt x="1643" y="1438"/>
                  </a:lnTo>
                  <a:lnTo>
                    <a:pt x="1644" y="1438"/>
                  </a:lnTo>
                  <a:lnTo>
                    <a:pt x="1645" y="1437"/>
                  </a:lnTo>
                  <a:lnTo>
                    <a:pt x="1646" y="1438"/>
                  </a:lnTo>
                  <a:lnTo>
                    <a:pt x="1647" y="1445"/>
                  </a:lnTo>
                  <a:lnTo>
                    <a:pt x="1648" y="1446"/>
                  </a:lnTo>
                  <a:lnTo>
                    <a:pt x="1650" y="1454"/>
                  </a:lnTo>
                  <a:lnTo>
                    <a:pt x="1650" y="1455"/>
                  </a:lnTo>
                  <a:lnTo>
                    <a:pt x="1652" y="1458"/>
                  </a:lnTo>
                  <a:lnTo>
                    <a:pt x="1652" y="1458"/>
                  </a:lnTo>
                  <a:lnTo>
                    <a:pt x="1654" y="1459"/>
                  </a:lnTo>
                  <a:lnTo>
                    <a:pt x="1654" y="1459"/>
                  </a:lnTo>
                  <a:lnTo>
                    <a:pt x="1656" y="1461"/>
                  </a:lnTo>
                  <a:lnTo>
                    <a:pt x="1657" y="1461"/>
                  </a:lnTo>
                  <a:lnTo>
                    <a:pt x="1658" y="1461"/>
                  </a:lnTo>
                  <a:lnTo>
                    <a:pt x="1658" y="1461"/>
                  </a:lnTo>
                  <a:lnTo>
                    <a:pt x="1660" y="1459"/>
                  </a:lnTo>
                  <a:lnTo>
                    <a:pt x="1661" y="1459"/>
                  </a:lnTo>
                  <a:lnTo>
                    <a:pt x="1662" y="1462"/>
                  </a:lnTo>
                  <a:lnTo>
                    <a:pt x="1663" y="1463"/>
                  </a:lnTo>
                  <a:lnTo>
                    <a:pt x="1664" y="1467"/>
                  </a:lnTo>
                  <a:lnTo>
                    <a:pt x="1665" y="1468"/>
                  </a:lnTo>
                  <a:lnTo>
                    <a:pt x="1667" y="1470"/>
                  </a:lnTo>
                  <a:lnTo>
                    <a:pt x="1667" y="1470"/>
                  </a:lnTo>
                  <a:lnTo>
                    <a:pt x="1669" y="1471"/>
                  </a:lnTo>
                  <a:lnTo>
                    <a:pt x="1669" y="1471"/>
                  </a:lnTo>
                  <a:lnTo>
                    <a:pt x="1671" y="1472"/>
                  </a:lnTo>
                  <a:lnTo>
                    <a:pt x="1671" y="1472"/>
                  </a:lnTo>
                  <a:lnTo>
                    <a:pt x="1673" y="1470"/>
                  </a:lnTo>
                  <a:lnTo>
                    <a:pt x="1673" y="1470"/>
                  </a:lnTo>
                  <a:lnTo>
                    <a:pt x="1675" y="1467"/>
                  </a:lnTo>
                  <a:lnTo>
                    <a:pt x="1675" y="1466"/>
                  </a:lnTo>
                  <a:lnTo>
                    <a:pt x="1676" y="1466"/>
                  </a:lnTo>
                  <a:lnTo>
                    <a:pt x="1677" y="1466"/>
                  </a:lnTo>
                  <a:lnTo>
                    <a:pt x="1679" y="1467"/>
                  </a:lnTo>
                  <a:lnTo>
                    <a:pt x="1680" y="1467"/>
                  </a:lnTo>
                  <a:lnTo>
                    <a:pt x="1681" y="1466"/>
                  </a:lnTo>
                  <a:lnTo>
                    <a:pt x="1682" y="1466"/>
                  </a:lnTo>
                  <a:lnTo>
                    <a:pt x="1683" y="1463"/>
                  </a:lnTo>
                  <a:lnTo>
                    <a:pt x="1684" y="1462"/>
                  </a:lnTo>
                  <a:lnTo>
                    <a:pt x="1686" y="1460"/>
                  </a:lnTo>
                  <a:lnTo>
                    <a:pt x="1686" y="1460"/>
                  </a:lnTo>
                  <a:lnTo>
                    <a:pt x="1688" y="1459"/>
                  </a:lnTo>
                  <a:lnTo>
                    <a:pt x="1688" y="1459"/>
                  </a:lnTo>
                  <a:lnTo>
                    <a:pt x="1690" y="1460"/>
                  </a:lnTo>
                  <a:lnTo>
                    <a:pt x="1690" y="1460"/>
                  </a:lnTo>
                  <a:lnTo>
                    <a:pt x="1692" y="1461"/>
                  </a:lnTo>
                  <a:lnTo>
                    <a:pt x="1693" y="1461"/>
                  </a:lnTo>
                  <a:lnTo>
                    <a:pt x="1694" y="1460"/>
                  </a:lnTo>
                  <a:lnTo>
                    <a:pt x="1694" y="1460"/>
                  </a:lnTo>
                  <a:lnTo>
                    <a:pt x="1696" y="1457"/>
                  </a:lnTo>
                  <a:lnTo>
                    <a:pt x="1697" y="1456"/>
                  </a:lnTo>
                  <a:lnTo>
                    <a:pt x="1698" y="1452"/>
                  </a:lnTo>
                  <a:lnTo>
                    <a:pt x="1699" y="1451"/>
                  </a:lnTo>
                  <a:lnTo>
                    <a:pt x="1700" y="1448"/>
                  </a:lnTo>
                  <a:lnTo>
                    <a:pt x="1701" y="1448"/>
                  </a:lnTo>
                  <a:lnTo>
                    <a:pt x="1703" y="1445"/>
                  </a:lnTo>
                  <a:lnTo>
                    <a:pt x="1703" y="1444"/>
                  </a:lnTo>
                  <a:lnTo>
                    <a:pt x="1705" y="1439"/>
                  </a:lnTo>
                  <a:lnTo>
                    <a:pt x="1705" y="1438"/>
                  </a:lnTo>
                  <a:lnTo>
                    <a:pt x="1707" y="1433"/>
                  </a:lnTo>
                  <a:lnTo>
                    <a:pt x="1707" y="1432"/>
                  </a:lnTo>
                  <a:lnTo>
                    <a:pt x="1709" y="1427"/>
                  </a:lnTo>
                  <a:lnTo>
                    <a:pt x="1709" y="1426"/>
                  </a:lnTo>
                  <a:lnTo>
                    <a:pt x="1711" y="1422"/>
                  </a:lnTo>
                  <a:lnTo>
                    <a:pt x="1711" y="1421"/>
                  </a:lnTo>
                  <a:lnTo>
                    <a:pt x="1713" y="1415"/>
                  </a:lnTo>
                  <a:lnTo>
                    <a:pt x="1714" y="1414"/>
                  </a:lnTo>
                  <a:lnTo>
                    <a:pt x="1715" y="1408"/>
                  </a:lnTo>
                  <a:lnTo>
                    <a:pt x="1716" y="1407"/>
                  </a:lnTo>
                  <a:lnTo>
                    <a:pt x="1717" y="1402"/>
                  </a:lnTo>
                  <a:lnTo>
                    <a:pt x="1718" y="1401"/>
                  </a:lnTo>
                  <a:lnTo>
                    <a:pt x="1720" y="1400"/>
                  </a:lnTo>
                  <a:lnTo>
                    <a:pt x="1720" y="1399"/>
                  </a:lnTo>
                  <a:lnTo>
                    <a:pt x="1722" y="1397"/>
                  </a:lnTo>
                  <a:lnTo>
                    <a:pt x="1722" y="1397"/>
                  </a:lnTo>
                  <a:lnTo>
                    <a:pt x="1724" y="1394"/>
                  </a:lnTo>
                  <a:lnTo>
                    <a:pt x="1724" y="1393"/>
                  </a:lnTo>
                  <a:lnTo>
                    <a:pt x="1726" y="1392"/>
                  </a:lnTo>
                  <a:lnTo>
                    <a:pt x="1726" y="1392"/>
                  </a:lnTo>
                  <a:lnTo>
                    <a:pt x="1728" y="1390"/>
                  </a:lnTo>
                  <a:lnTo>
                    <a:pt x="1728" y="1389"/>
                  </a:lnTo>
                  <a:lnTo>
                    <a:pt x="1730" y="1383"/>
                  </a:lnTo>
                  <a:lnTo>
                    <a:pt x="1731" y="1381"/>
                  </a:lnTo>
                  <a:lnTo>
                    <a:pt x="1732" y="1375"/>
                  </a:lnTo>
                  <a:lnTo>
                    <a:pt x="1733" y="1374"/>
                  </a:lnTo>
                  <a:lnTo>
                    <a:pt x="1734" y="1371"/>
                  </a:lnTo>
                  <a:lnTo>
                    <a:pt x="1735" y="1371"/>
                  </a:lnTo>
                  <a:lnTo>
                    <a:pt x="1737" y="1369"/>
                  </a:lnTo>
                  <a:lnTo>
                    <a:pt x="1737" y="1368"/>
                  </a:lnTo>
                  <a:lnTo>
                    <a:pt x="1739" y="1362"/>
                  </a:lnTo>
                  <a:lnTo>
                    <a:pt x="1739" y="1360"/>
                  </a:lnTo>
                  <a:lnTo>
                    <a:pt x="1741" y="1353"/>
                  </a:lnTo>
                  <a:lnTo>
                    <a:pt x="1741" y="1352"/>
                  </a:lnTo>
                  <a:lnTo>
                    <a:pt x="1743" y="1345"/>
                  </a:lnTo>
                  <a:lnTo>
                    <a:pt x="1743" y="1344"/>
                  </a:lnTo>
                  <a:lnTo>
                    <a:pt x="1745" y="1335"/>
                  </a:lnTo>
                  <a:lnTo>
                    <a:pt x="1745" y="1333"/>
                  </a:lnTo>
                  <a:lnTo>
                    <a:pt x="1747" y="1322"/>
                  </a:lnTo>
                  <a:lnTo>
                    <a:pt x="1747" y="1319"/>
                  </a:lnTo>
                  <a:lnTo>
                    <a:pt x="1749" y="1309"/>
                  </a:lnTo>
                  <a:lnTo>
                    <a:pt x="1750" y="1307"/>
                  </a:lnTo>
                  <a:lnTo>
                    <a:pt x="1751" y="1298"/>
                  </a:lnTo>
                  <a:lnTo>
                    <a:pt x="1752" y="1295"/>
                  </a:lnTo>
                  <a:lnTo>
                    <a:pt x="1753" y="1282"/>
                  </a:lnTo>
                  <a:lnTo>
                    <a:pt x="1754" y="1280"/>
                  </a:lnTo>
                  <a:lnTo>
                    <a:pt x="1756" y="1264"/>
                  </a:lnTo>
                  <a:lnTo>
                    <a:pt x="1756" y="1261"/>
                  </a:lnTo>
                  <a:lnTo>
                    <a:pt x="1758" y="1245"/>
                  </a:lnTo>
                  <a:lnTo>
                    <a:pt x="1758" y="1242"/>
                  </a:lnTo>
                  <a:lnTo>
                    <a:pt x="1760" y="1221"/>
                  </a:lnTo>
                  <a:lnTo>
                    <a:pt x="1760" y="1217"/>
                  </a:lnTo>
                  <a:lnTo>
                    <a:pt x="1762" y="1193"/>
                  </a:lnTo>
                  <a:lnTo>
                    <a:pt x="1762" y="1188"/>
                  </a:lnTo>
                  <a:lnTo>
                    <a:pt x="1764" y="1165"/>
                  </a:lnTo>
                  <a:lnTo>
                    <a:pt x="1764" y="1160"/>
                  </a:lnTo>
                  <a:lnTo>
                    <a:pt x="1766" y="1138"/>
                  </a:lnTo>
                  <a:lnTo>
                    <a:pt x="1767" y="1133"/>
                  </a:lnTo>
                  <a:lnTo>
                    <a:pt x="1768" y="1109"/>
                  </a:lnTo>
                  <a:lnTo>
                    <a:pt x="1769" y="1105"/>
                  </a:lnTo>
                  <a:lnTo>
                    <a:pt x="1770" y="1083"/>
                  </a:lnTo>
                  <a:lnTo>
                    <a:pt x="1771" y="1080"/>
                  </a:lnTo>
                  <a:lnTo>
                    <a:pt x="1773" y="1063"/>
                  </a:lnTo>
                  <a:lnTo>
                    <a:pt x="1773" y="1061"/>
                  </a:lnTo>
                  <a:lnTo>
                    <a:pt x="1775" y="1047"/>
                  </a:lnTo>
                  <a:lnTo>
                    <a:pt x="1775" y="1045"/>
                  </a:lnTo>
                  <a:lnTo>
                    <a:pt x="1777" y="1034"/>
                  </a:lnTo>
                  <a:lnTo>
                    <a:pt x="1777" y="1033"/>
                  </a:lnTo>
                  <a:lnTo>
                    <a:pt x="1779" y="1027"/>
                  </a:lnTo>
                  <a:lnTo>
                    <a:pt x="1779" y="1027"/>
                  </a:lnTo>
                  <a:lnTo>
                    <a:pt x="1781" y="1024"/>
                  </a:lnTo>
                  <a:lnTo>
                    <a:pt x="1781" y="1023"/>
                  </a:lnTo>
                  <a:lnTo>
                    <a:pt x="1783" y="1020"/>
                  </a:lnTo>
                  <a:lnTo>
                    <a:pt x="1784" y="1020"/>
                  </a:lnTo>
                  <a:lnTo>
                    <a:pt x="1785" y="1019"/>
                  </a:lnTo>
                  <a:lnTo>
                    <a:pt x="1786" y="1020"/>
                  </a:lnTo>
                  <a:lnTo>
                    <a:pt x="1787" y="1027"/>
                  </a:lnTo>
                  <a:lnTo>
                    <a:pt x="1788" y="1029"/>
                  </a:lnTo>
                  <a:lnTo>
                    <a:pt x="1790" y="1040"/>
                  </a:lnTo>
                  <a:lnTo>
                    <a:pt x="1790" y="1043"/>
                  </a:lnTo>
                  <a:lnTo>
                    <a:pt x="1792" y="1055"/>
                  </a:lnTo>
                  <a:lnTo>
                    <a:pt x="1792" y="1058"/>
                  </a:lnTo>
                  <a:lnTo>
                    <a:pt x="1794" y="1074"/>
                  </a:lnTo>
                  <a:lnTo>
                    <a:pt x="1794" y="1078"/>
                  </a:lnTo>
                  <a:lnTo>
                    <a:pt x="1796" y="1096"/>
                  </a:lnTo>
                  <a:lnTo>
                    <a:pt x="1796" y="1099"/>
                  </a:lnTo>
                  <a:lnTo>
                    <a:pt x="1798" y="1112"/>
                  </a:lnTo>
                  <a:lnTo>
                    <a:pt x="1798" y="1114"/>
                  </a:lnTo>
                  <a:lnTo>
                    <a:pt x="1800" y="1124"/>
                  </a:lnTo>
                  <a:lnTo>
                    <a:pt x="1801" y="1126"/>
                  </a:lnTo>
                  <a:lnTo>
                    <a:pt x="1802" y="1138"/>
                  </a:lnTo>
                  <a:lnTo>
                    <a:pt x="1803" y="1141"/>
                  </a:lnTo>
                  <a:lnTo>
                    <a:pt x="1804" y="1153"/>
                  </a:lnTo>
                  <a:lnTo>
                    <a:pt x="1805" y="1156"/>
                  </a:lnTo>
                  <a:lnTo>
                    <a:pt x="1807" y="1167"/>
                  </a:lnTo>
                  <a:lnTo>
                    <a:pt x="1807" y="1168"/>
                  </a:lnTo>
                  <a:lnTo>
                    <a:pt x="1809" y="1178"/>
                  </a:lnTo>
                  <a:lnTo>
                    <a:pt x="1809" y="1181"/>
                  </a:lnTo>
                  <a:lnTo>
                    <a:pt x="1811" y="1191"/>
                  </a:lnTo>
                  <a:lnTo>
                    <a:pt x="1811" y="1193"/>
                  </a:lnTo>
                  <a:lnTo>
                    <a:pt x="1813" y="1204"/>
                  </a:lnTo>
                  <a:lnTo>
                    <a:pt x="1813" y="1206"/>
                  </a:lnTo>
                  <a:lnTo>
                    <a:pt x="1815" y="1216"/>
                  </a:lnTo>
                  <a:lnTo>
                    <a:pt x="1815" y="1218"/>
                  </a:lnTo>
                  <a:lnTo>
                    <a:pt x="1817" y="1229"/>
                  </a:lnTo>
                  <a:lnTo>
                    <a:pt x="1817" y="1232"/>
                  </a:lnTo>
                  <a:lnTo>
                    <a:pt x="1819" y="1241"/>
                  </a:lnTo>
                  <a:lnTo>
                    <a:pt x="1820" y="1243"/>
                  </a:lnTo>
                  <a:lnTo>
                    <a:pt x="1821" y="1252"/>
                  </a:lnTo>
                  <a:lnTo>
                    <a:pt x="1822" y="1253"/>
                  </a:lnTo>
                  <a:lnTo>
                    <a:pt x="1823" y="1263"/>
                  </a:lnTo>
                  <a:lnTo>
                    <a:pt x="1824" y="1265"/>
                  </a:lnTo>
                  <a:lnTo>
                    <a:pt x="1826" y="1275"/>
                  </a:lnTo>
                  <a:lnTo>
                    <a:pt x="1826" y="1277"/>
                  </a:lnTo>
                  <a:lnTo>
                    <a:pt x="1828" y="1284"/>
                  </a:lnTo>
                  <a:lnTo>
                    <a:pt x="1828" y="1285"/>
                  </a:lnTo>
                  <a:lnTo>
                    <a:pt x="1830" y="1292"/>
                  </a:lnTo>
                  <a:lnTo>
                    <a:pt x="1830" y="1293"/>
                  </a:lnTo>
                  <a:lnTo>
                    <a:pt x="1832" y="1302"/>
                  </a:lnTo>
                  <a:lnTo>
                    <a:pt x="1832" y="1304"/>
                  </a:lnTo>
                  <a:lnTo>
                    <a:pt x="1834" y="1314"/>
                  </a:lnTo>
                  <a:lnTo>
                    <a:pt x="1834" y="1316"/>
                  </a:lnTo>
                  <a:lnTo>
                    <a:pt x="1836" y="1325"/>
                  </a:lnTo>
                  <a:lnTo>
                    <a:pt x="1837" y="1327"/>
                  </a:lnTo>
                  <a:lnTo>
                    <a:pt x="1838" y="1335"/>
                  </a:lnTo>
                  <a:lnTo>
                    <a:pt x="1839" y="1337"/>
                  </a:lnTo>
                  <a:lnTo>
                    <a:pt x="1840" y="1346"/>
                  </a:lnTo>
                  <a:lnTo>
                    <a:pt x="1841" y="1347"/>
                  </a:lnTo>
                  <a:lnTo>
                    <a:pt x="1843" y="1354"/>
                  </a:lnTo>
                  <a:lnTo>
                    <a:pt x="1843" y="1355"/>
                  </a:lnTo>
                  <a:lnTo>
                    <a:pt x="1845" y="1360"/>
                  </a:lnTo>
                  <a:lnTo>
                    <a:pt x="1845" y="1361"/>
                  </a:lnTo>
                  <a:lnTo>
                    <a:pt x="1847" y="1366"/>
                  </a:lnTo>
                  <a:lnTo>
                    <a:pt x="1847" y="1367"/>
                  </a:lnTo>
                  <a:lnTo>
                    <a:pt x="1849" y="1372"/>
                  </a:lnTo>
                  <a:lnTo>
                    <a:pt x="1849" y="1373"/>
                  </a:lnTo>
                  <a:lnTo>
                    <a:pt x="1851" y="1378"/>
                  </a:lnTo>
                  <a:lnTo>
                    <a:pt x="1851" y="1379"/>
                  </a:lnTo>
                  <a:lnTo>
                    <a:pt x="1853" y="1386"/>
                  </a:lnTo>
                  <a:lnTo>
                    <a:pt x="1854" y="1387"/>
                  </a:lnTo>
                  <a:lnTo>
                    <a:pt x="1855" y="1395"/>
                  </a:lnTo>
                  <a:lnTo>
                    <a:pt x="1856" y="1397"/>
                  </a:lnTo>
                  <a:lnTo>
                    <a:pt x="1857" y="1406"/>
                  </a:lnTo>
                  <a:lnTo>
                    <a:pt x="1858" y="1408"/>
                  </a:lnTo>
                  <a:lnTo>
                    <a:pt x="1860" y="1416"/>
                  </a:lnTo>
                  <a:lnTo>
                    <a:pt x="1860" y="1417"/>
                  </a:lnTo>
                  <a:lnTo>
                    <a:pt x="1862" y="1424"/>
                  </a:lnTo>
                  <a:lnTo>
                    <a:pt x="1862" y="1424"/>
                  </a:lnTo>
                  <a:lnTo>
                    <a:pt x="1864" y="1428"/>
                  </a:lnTo>
                  <a:lnTo>
                    <a:pt x="1864" y="1428"/>
                  </a:lnTo>
                  <a:lnTo>
                    <a:pt x="1866" y="1430"/>
                  </a:lnTo>
                  <a:lnTo>
                    <a:pt x="1866" y="1431"/>
                  </a:lnTo>
                  <a:lnTo>
                    <a:pt x="1868" y="1435"/>
                  </a:lnTo>
                  <a:lnTo>
                    <a:pt x="1868" y="1435"/>
                  </a:lnTo>
                  <a:lnTo>
                    <a:pt x="1870" y="1439"/>
                  </a:lnTo>
                  <a:lnTo>
                    <a:pt x="1871" y="1439"/>
                  </a:lnTo>
                  <a:lnTo>
                    <a:pt x="1872" y="1443"/>
                  </a:lnTo>
                  <a:lnTo>
                    <a:pt x="1873" y="1444"/>
                  </a:lnTo>
                  <a:lnTo>
                    <a:pt x="1874" y="1451"/>
                  </a:lnTo>
                  <a:lnTo>
                    <a:pt x="1875" y="1453"/>
                  </a:lnTo>
                  <a:lnTo>
                    <a:pt x="1877" y="1461"/>
                  </a:lnTo>
                  <a:lnTo>
                    <a:pt x="1877" y="1462"/>
                  </a:lnTo>
                  <a:lnTo>
                    <a:pt x="1879" y="1467"/>
                  </a:lnTo>
                  <a:lnTo>
                    <a:pt x="1879" y="1467"/>
                  </a:lnTo>
                  <a:lnTo>
                    <a:pt x="1881" y="1469"/>
                  </a:lnTo>
                  <a:lnTo>
                    <a:pt x="1881" y="1469"/>
                  </a:lnTo>
                  <a:lnTo>
                    <a:pt x="1883" y="1472"/>
                  </a:lnTo>
                  <a:lnTo>
                    <a:pt x="1883" y="1473"/>
                  </a:lnTo>
                  <a:lnTo>
                    <a:pt x="1885" y="1477"/>
                  </a:lnTo>
                  <a:lnTo>
                    <a:pt x="1885" y="1478"/>
                  </a:lnTo>
                  <a:lnTo>
                    <a:pt x="1887" y="1481"/>
                  </a:lnTo>
                  <a:lnTo>
                    <a:pt x="1887" y="1482"/>
                  </a:lnTo>
                  <a:lnTo>
                    <a:pt x="1889" y="1483"/>
                  </a:lnTo>
                  <a:lnTo>
                    <a:pt x="1890" y="1483"/>
                  </a:lnTo>
                  <a:lnTo>
                    <a:pt x="1891" y="1483"/>
                  </a:lnTo>
                  <a:lnTo>
                    <a:pt x="1892" y="1483"/>
                  </a:lnTo>
                  <a:lnTo>
                    <a:pt x="1894" y="1484"/>
                  </a:lnTo>
                  <a:lnTo>
                    <a:pt x="1894" y="1484"/>
                  </a:lnTo>
                  <a:lnTo>
                    <a:pt x="1896" y="1487"/>
                  </a:lnTo>
                  <a:lnTo>
                    <a:pt x="1896" y="1488"/>
                  </a:lnTo>
                  <a:lnTo>
                    <a:pt x="1898" y="1492"/>
                  </a:lnTo>
                  <a:lnTo>
                    <a:pt x="1898" y="1493"/>
                  </a:lnTo>
                  <a:lnTo>
                    <a:pt x="1900" y="1495"/>
                  </a:lnTo>
                  <a:lnTo>
                    <a:pt x="1900" y="1495"/>
                  </a:lnTo>
                  <a:lnTo>
                    <a:pt x="1902" y="1495"/>
                  </a:lnTo>
                  <a:lnTo>
                    <a:pt x="1902" y="1495"/>
                  </a:lnTo>
                  <a:lnTo>
                    <a:pt x="1904" y="1495"/>
                  </a:lnTo>
                  <a:lnTo>
                    <a:pt x="1904" y="1495"/>
                  </a:lnTo>
                  <a:lnTo>
                    <a:pt x="1906" y="1495"/>
                  </a:lnTo>
                  <a:lnTo>
                    <a:pt x="1907" y="1495"/>
                  </a:lnTo>
                  <a:lnTo>
                    <a:pt x="1908" y="1494"/>
                  </a:lnTo>
                  <a:lnTo>
                    <a:pt x="1909" y="1494"/>
                  </a:lnTo>
                  <a:lnTo>
                    <a:pt x="1910" y="1498"/>
                  </a:lnTo>
                  <a:lnTo>
                    <a:pt x="1911" y="1500"/>
                  </a:lnTo>
                  <a:lnTo>
                    <a:pt x="1913" y="1506"/>
                  </a:lnTo>
                  <a:lnTo>
                    <a:pt x="1913" y="1507"/>
                  </a:lnTo>
                  <a:lnTo>
                    <a:pt x="1914" y="1508"/>
                  </a:lnTo>
                  <a:lnTo>
                    <a:pt x="1915" y="1508"/>
                  </a:lnTo>
                  <a:lnTo>
                    <a:pt x="1917" y="1505"/>
                  </a:lnTo>
                  <a:lnTo>
                    <a:pt x="1917" y="1505"/>
                  </a:lnTo>
                  <a:lnTo>
                    <a:pt x="1919" y="1508"/>
                  </a:lnTo>
                  <a:lnTo>
                    <a:pt x="1919" y="1509"/>
                  </a:lnTo>
                  <a:lnTo>
                    <a:pt x="1921" y="1514"/>
                  </a:lnTo>
                  <a:lnTo>
                    <a:pt x="1921" y="1515"/>
                  </a:lnTo>
                  <a:lnTo>
                    <a:pt x="1922" y="1516"/>
                  </a:lnTo>
                  <a:lnTo>
                    <a:pt x="1924" y="1515"/>
                  </a:lnTo>
                  <a:lnTo>
                    <a:pt x="1925" y="1510"/>
                  </a:lnTo>
                  <a:lnTo>
                    <a:pt x="1926" y="1509"/>
                  </a:lnTo>
                  <a:lnTo>
                    <a:pt x="1927" y="1507"/>
                  </a:lnTo>
                  <a:lnTo>
                    <a:pt x="1928" y="1507"/>
                  </a:lnTo>
                  <a:lnTo>
                    <a:pt x="1930" y="1508"/>
                  </a:lnTo>
                  <a:lnTo>
                    <a:pt x="1930" y="1508"/>
                  </a:lnTo>
                  <a:lnTo>
                    <a:pt x="1932" y="1507"/>
                  </a:lnTo>
                  <a:lnTo>
                    <a:pt x="1932" y="1507"/>
                  </a:lnTo>
                  <a:lnTo>
                    <a:pt x="1934" y="1505"/>
                  </a:lnTo>
                  <a:lnTo>
                    <a:pt x="1935" y="1505"/>
                  </a:lnTo>
                  <a:lnTo>
                    <a:pt x="1936" y="1505"/>
                  </a:lnTo>
                  <a:lnTo>
                    <a:pt x="1936" y="1505"/>
                  </a:lnTo>
                  <a:lnTo>
                    <a:pt x="1938" y="1506"/>
                  </a:lnTo>
                  <a:lnTo>
                    <a:pt x="1939" y="1506"/>
                  </a:lnTo>
                  <a:lnTo>
                    <a:pt x="1940" y="1506"/>
                  </a:lnTo>
                  <a:lnTo>
                    <a:pt x="1941" y="1506"/>
                  </a:lnTo>
                  <a:lnTo>
                    <a:pt x="1942" y="1505"/>
                  </a:lnTo>
                  <a:lnTo>
                    <a:pt x="1943" y="1505"/>
                  </a:lnTo>
                  <a:lnTo>
                    <a:pt x="1944" y="1506"/>
                  </a:lnTo>
                  <a:lnTo>
                    <a:pt x="1945" y="1507"/>
                  </a:lnTo>
                  <a:lnTo>
                    <a:pt x="1947" y="1509"/>
                  </a:lnTo>
                  <a:lnTo>
                    <a:pt x="1947" y="1509"/>
                  </a:lnTo>
                  <a:lnTo>
                    <a:pt x="1949" y="1513"/>
                  </a:lnTo>
                  <a:lnTo>
                    <a:pt x="1949" y="1513"/>
                  </a:lnTo>
                  <a:lnTo>
                    <a:pt x="1951" y="1516"/>
                  </a:lnTo>
                  <a:lnTo>
                    <a:pt x="1951" y="1516"/>
                  </a:lnTo>
                  <a:lnTo>
                    <a:pt x="1953" y="1514"/>
                  </a:lnTo>
                  <a:lnTo>
                    <a:pt x="1953" y="1514"/>
                  </a:lnTo>
                  <a:lnTo>
                    <a:pt x="1955" y="1512"/>
                  </a:lnTo>
                  <a:lnTo>
                    <a:pt x="1956" y="1511"/>
                  </a:lnTo>
                  <a:lnTo>
                    <a:pt x="1957" y="1513"/>
                  </a:lnTo>
                  <a:lnTo>
                    <a:pt x="1957" y="1514"/>
                  </a:lnTo>
                  <a:lnTo>
                    <a:pt x="1959" y="1518"/>
                  </a:lnTo>
                  <a:lnTo>
                    <a:pt x="1960" y="1519"/>
                  </a:lnTo>
                  <a:lnTo>
                    <a:pt x="1961" y="1521"/>
                  </a:lnTo>
                  <a:lnTo>
                    <a:pt x="1962" y="1521"/>
                  </a:lnTo>
                  <a:lnTo>
                    <a:pt x="1964" y="1519"/>
                  </a:lnTo>
                  <a:lnTo>
                    <a:pt x="1964" y="1519"/>
                  </a:lnTo>
                  <a:lnTo>
                    <a:pt x="1966" y="1517"/>
                  </a:lnTo>
                  <a:lnTo>
                    <a:pt x="1966" y="1517"/>
                  </a:lnTo>
                  <a:lnTo>
                    <a:pt x="1968" y="1518"/>
                  </a:lnTo>
                  <a:lnTo>
                    <a:pt x="1968" y="1518"/>
                  </a:lnTo>
                  <a:lnTo>
                    <a:pt x="1970" y="1519"/>
                  </a:lnTo>
                  <a:lnTo>
                    <a:pt x="1970" y="1519"/>
                  </a:lnTo>
                  <a:lnTo>
                    <a:pt x="1972" y="1517"/>
                  </a:lnTo>
                  <a:lnTo>
                    <a:pt x="1973" y="1517"/>
                  </a:lnTo>
                  <a:lnTo>
                    <a:pt x="1974" y="1517"/>
                  </a:lnTo>
                  <a:lnTo>
                    <a:pt x="1974" y="1518"/>
                  </a:lnTo>
                  <a:lnTo>
                    <a:pt x="1976" y="1521"/>
                  </a:lnTo>
                  <a:lnTo>
                    <a:pt x="1977" y="1522"/>
                  </a:lnTo>
                  <a:lnTo>
                    <a:pt x="1978" y="1524"/>
                  </a:lnTo>
                  <a:lnTo>
                    <a:pt x="1979" y="1524"/>
                  </a:lnTo>
                  <a:lnTo>
                    <a:pt x="1980" y="1522"/>
                  </a:lnTo>
                  <a:lnTo>
                    <a:pt x="1981" y="1522"/>
                  </a:lnTo>
                  <a:lnTo>
                    <a:pt x="1983" y="1520"/>
                  </a:lnTo>
                  <a:lnTo>
                    <a:pt x="1983" y="1519"/>
                  </a:lnTo>
                  <a:lnTo>
                    <a:pt x="1985" y="1520"/>
                  </a:lnTo>
                  <a:lnTo>
                    <a:pt x="1985" y="1521"/>
                  </a:lnTo>
                  <a:lnTo>
                    <a:pt x="1987" y="1522"/>
                  </a:lnTo>
                  <a:lnTo>
                    <a:pt x="1987" y="1523"/>
                  </a:lnTo>
                  <a:lnTo>
                    <a:pt x="1988" y="1523"/>
                  </a:lnTo>
                  <a:lnTo>
                    <a:pt x="1989" y="1523"/>
                  </a:lnTo>
                  <a:lnTo>
                    <a:pt x="1991" y="1522"/>
                  </a:lnTo>
                  <a:lnTo>
                    <a:pt x="1991" y="1522"/>
                  </a:lnTo>
                  <a:lnTo>
                    <a:pt x="1993" y="1521"/>
                  </a:lnTo>
                  <a:lnTo>
                    <a:pt x="1994" y="1521"/>
                  </a:lnTo>
                  <a:lnTo>
                    <a:pt x="1995" y="1521"/>
                  </a:lnTo>
                  <a:lnTo>
                    <a:pt x="1996" y="1521"/>
                  </a:lnTo>
                  <a:lnTo>
                    <a:pt x="1997" y="1522"/>
                  </a:lnTo>
                  <a:lnTo>
                    <a:pt x="1998" y="1522"/>
                  </a:lnTo>
                  <a:lnTo>
                    <a:pt x="2000" y="1524"/>
                  </a:lnTo>
                  <a:lnTo>
                    <a:pt x="2000" y="1525"/>
                  </a:lnTo>
                  <a:lnTo>
                    <a:pt x="2002" y="1525"/>
                  </a:lnTo>
                  <a:lnTo>
                    <a:pt x="2002" y="1525"/>
                  </a:lnTo>
                  <a:lnTo>
                    <a:pt x="2004" y="1525"/>
                  </a:lnTo>
                  <a:lnTo>
                    <a:pt x="2005" y="1525"/>
                  </a:lnTo>
                  <a:lnTo>
                    <a:pt x="2006" y="1525"/>
                  </a:lnTo>
                  <a:lnTo>
                    <a:pt x="2006" y="1525"/>
                  </a:lnTo>
                  <a:lnTo>
                    <a:pt x="2008" y="1527"/>
                  </a:lnTo>
                  <a:lnTo>
                    <a:pt x="2008" y="1527"/>
                  </a:lnTo>
                  <a:lnTo>
                    <a:pt x="2010" y="1528"/>
                  </a:lnTo>
                  <a:lnTo>
                    <a:pt x="2011" y="1528"/>
                  </a:lnTo>
                  <a:lnTo>
                    <a:pt x="2012" y="1529"/>
                  </a:lnTo>
                  <a:lnTo>
                    <a:pt x="2013" y="1529"/>
                  </a:lnTo>
                  <a:lnTo>
                    <a:pt x="2014" y="1530"/>
                  </a:lnTo>
                  <a:lnTo>
                    <a:pt x="2015" y="1530"/>
                  </a:lnTo>
                  <a:lnTo>
                    <a:pt x="2017" y="1529"/>
                  </a:lnTo>
                  <a:lnTo>
                    <a:pt x="2017" y="1528"/>
                  </a:lnTo>
                  <a:lnTo>
                    <a:pt x="2019" y="1526"/>
                  </a:lnTo>
                  <a:lnTo>
                    <a:pt x="2019" y="1525"/>
                  </a:lnTo>
                  <a:lnTo>
                    <a:pt x="2021" y="1524"/>
                  </a:lnTo>
                  <a:lnTo>
                    <a:pt x="2021" y="1524"/>
                  </a:lnTo>
                  <a:lnTo>
                    <a:pt x="2023" y="1524"/>
                  </a:lnTo>
                  <a:lnTo>
                    <a:pt x="2023" y="1524"/>
                  </a:lnTo>
                  <a:lnTo>
                    <a:pt x="2025" y="1525"/>
                  </a:lnTo>
                  <a:lnTo>
                    <a:pt x="2025" y="1526"/>
                  </a:lnTo>
                  <a:lnTo>
                    <a:pt x="2027" y="1529"/>
                  </a:lnTo>
                  <a:lnTo>
                    <a:pt x="2028" y="1530"/>
                  </a:lnTo>
                  <a:lnTo>
                    <a:pt x="2029" y="1532"/>
                  </a:lnTo>
                  <a:lnTo>
                    <a:pt x="2030" y="1532"/>
                  </a:lnTo>
                  <a:lnTo>
                    <a:pt x="2031" y="1530"/>
                  </a:lnTo>
                  <a:lnTo>
                    <a:pt x="2032" y="1529"/>
                  </a:lnTo>
                  <a:lnTo>
                    <a:pt x="2034" y="1524"/>
                  </a:lnTo>
                  <a:lnTo>
                    <a:pt x="2034" y="1524"/>
                  </a:lnTo>
                  <a:lnTo>
                    <a:pt x="2035" y="1523"/>
                  </a:lnTo>
                  <a:lnTo>
                    <a:pt x="2036" y="1523"/>
                  </a:lnTo>
                  <a:lnTo>
                    <a:pt x="2038" y="1526"/>
                  </a:lnTo>
                  <a:lnTo>
                    <a:pt x="2038" y="1527"/>
                  </a:lnTo>
                  <a:lnTo>
                    <a:pt x="2040" y="1530"/>
                  </a:lnTo>
                  <a:lnTo>
                    <a:pt x="2040" y="1530"/>
                  </a:lnTo>
                  <a:lnTo>
                    <a:pt x="2042" y="1532"/>
                  </a:lnTo>
                  <a:lnTo>
                    <a:pt x="2042" y="1532"/>
                  </a:lnTo>
                  <a:lnTo>
                    <a:pt x="2044" y="1533"/>
                  </a:lnTo>
                  <a:lnTo>
                    <a:pt x="2044" y="1533"/>
                  </a:lnTo>
                  <a:lnTo>
                    <a:pt x="2046" y="1530"/>
                  </a:lnTo>
                  <a:lnTo>
                    <a:pt x="2047" y="1529"/>
                  </a:lnTo>
                  <a:lnTo>
                    <a:pt x="2048" y="1525"/>
                  </a:lnTo>
                  <a:lnTo>
                    <a:pt x="2049" y="1524"/>
                  </a:lnTo>
                  <a:lnTo>
                    <a:pt x="2050" y="1523"/>
                  </a:lnTo>
                  <a:lnTo>
                    <a:pt x="2051" y="1523"/>
                  </a:lnTo>
                  <a:lnTo>
                    <a:pt x="2053" y="1525"/>
                  </a:lnTo>
                  <a:lnTo>
                    <a:pt x="2053" y="1525"/>
                  </a:lnTo>
                  <a:lnTo>
                    <a:pt x="2055" y="1527"/>
                  </a:lnTo>
                  <a:lnTo>
                    <a:pt x="2056" y="1527"/>
                  </a:lnTo>
                  <a:lnTo>
                    <a:pt x="2057" y="1527"/>
                  </a:lnTo>
                  <a:lnTo>
                    <a:pt x="2057" y="1527"/>
                  </a:lnTo>
                  <a:lnTo>
                    <a:pt x="2059" y="1525"/>
                  </a:lnTo>
                  <a:lnTo>
                    <a:pt x="2059" y="1525"/>
                  </a:lnTo>
                  <a:lnTo>
                    <a:pt x="2061" y="1524"/>
                  </a:lnTo>
                  <a:lnTo>
                    <a:pt x="2061" y="1524"/>
                  </a:lnTo>
                  <a:lnTo>
                    <a:pt x="2063" y="1525"/>
                  </a:lnTo>
                  <a:lnTo>
                    <a:pt x="2064" y="1526"/>
                  </a:lnTo>
                  <a:lnTo>
                    <a:pt x="2065" y="1529"/>
                  </a:lnTo>
                  <a:lnTo>
                    <a:pt x="2066" y="1530"/>
                  </a:lnTo>
                  <a:lnTo>
                    <a:pt x="2067" y="1532"/>
                  </a:lnTo>
                  <a:lnTo>
                    <a:pt x="2068" y="1533"/>
                  </a:lnTo>
                  <a:lnTo>
                    <a:pt x="2070" y="1531"/>
                  </a:lnTo>
                  <a:lnTo>
                    <a:pt x="2070" y="1530"/>
                  </a:lnTo>
                  <a:lnTo>
                    <a:pt x="2072" y="1527"/>
                  </a:lnTo>
                  <a:lnTo>
                    <a:pt x="2073" y="1526"/>
                  </a:lnTo>
                  <a:lnTo>
                    <a:pt x="2074" y="1527"/>
                  </a:lnTo>
                  <a:lnTo>
                    <a:pt x="2074" y="1527"/>
                  </a:lnTo>
                  <a:lnTo>
                    <a:pt x="2076" y="1530"/>
                  </a:lnTo>
                  <a:lnTo>
                    <a:pt x="2076" y="1531"/>
                  </a:lnTo>
                  <a:lnTo>
                    <a:pt x="2077" y="1532"/>
                  </a:lnTo>
                  <a:lnTo>
                    <a:pt x="2078" y="1531"/>
                  </a:lnTo>
                  <a:lnTo>
                    <a:pt x="2080" y="1526"/>
                  </a:lnTo>
                  <a:lnTo>
                    <a:pt x="2081" y="1524"/>
                  </a:lnTo>
                  <a:lnTo>
                    <a:pt x="2082" y="1518"/>
                  </a:lnTo>
                  <a:lnTo>
                    <a:pt x="2083" y="1517"/>
                  </a:lnTo>
                  <a:lnTo>
                    <a:pt x="2084" y="1516"/>
                  </a:lnTo>
                  <a:lnTo>
                    <a:pt x="2085" y="1517"/>
                  </a:lnTo>
                  <a:lnTo>
                    <a:pt x="2087" y="1522"/>
                  </a:lnTo>
                  <a:lnTo>
                    <a:pt x="2087" y="1523"/>
                  </a:lnTo>
                  <a:lnTo>
                    <a:pt x="2089" y="1526"/>
                  </a:lnTo>
                  <a:lnTo>
                    <a:pt x="2089" y="1526"/>
                  </a:lnTo>
                  <a:lnTo>
                    <a:pt x="2091" y="1524"/>
                  </a:lnTo>
                  <a:lnTo>
                    <a:pt x="2091" y="1524"/>
                  </a:lnTo>
                  <a:lnTo>
                    <a:pt x="2093" y="1523"/>
                  </a:lnTo>
                  <a:lnTo>
                    <a:pt x="2093" y="1524"/>
                  </a:lnTo>
                  <a:lnTo>
                    <a:pt x="2095" y="1525"/>
                  </a:lnTo>
                  <a:lnTo>
                    <a:pt x="2095" y="1525"/>
                  </a:lnTo>
                  <a:lnTo>
                    <a:pt x="2097" y="1523"/>
                  </a:lnTo>
                  <a:lnTo>
                    <a:pt x="2098" y="1522"/>
                  </a:lnTo>
                  <a:lnTo>
                    <a:pt x="2099" y="1519"/>
                  </a:lnTo>
                  <a:lnTo>
                    <a:pt x="2100" y="1518"/>
                  </a:lnTo>
                  <a:lnTo>
                    <a:pt x="2101" y="1518"/>
                  </a:lnTo>
                  <a:lnTo>
                    <a:pt x="2102" y="1519"/>
                  </a:lnTo>
                  <a:lnTo>
                    <a:pt x="2104" y="1521"/>
                  </a:lnTo>
                  <a:lnTo>
                    <a:pt x="2104" y="1521"/>
                  </a:lnTo>
                  <a:lnTo>
                    <a:pt x="2106" y="1523"/>
                  </a:lnTo>
                  <a:lnTo>
                    <a:pt x="2106" y="1523"/>
                  </a:lnTo>
                  <a:lnTo>
                    <a:pt x="2108" y="1525"/>
                  </a:lnTo>
                  <a:lnTo>
                    <a:pt x="2108" y="1526"/>
                  </a:lnTo>
                  <a:lnTo>
                    <a:pt x="2110" y="1528"/>
                  </a:lnTo>
                  <a:lnTo>
                    <a:pt x="2110" y="1528"/>
                  </a:lnTo>
                  <a:lnTo>
                    <a:pt x="2112" y="1525"/>
                  </a:lnTo>
                  <a:lnTo>
                    <a:pt x="2112" y="1524"/>
                  </a:lnTo>
                  <a:lnTo>
                    <a:pt x="2114" y="1521"/>
                  </a:lnTo>
                  <a:lnTo>
                    <a:pt x="2115" y="1520"/>
                  </a:lnTo>
                  <a:lnTo>
                    <a:pt x="2116" y="1522"/>
                  </a:lnTo>
                  <a:lnTo>
                    <a:pt x="2117" y="1523"/>
                  </a:lnTo>
                  <a:lnTo>
                    <a:pt x="2118" y="1527"/>
                  </a:lnTo>
                  <a:lnTo>
                    <a:pt x="2119" y="1528"/>
                  </a:lnTo>
                  <a:lnTo>
                    <a:pt x="2120" y="1527"/>
                  </a:lnTo>
                  <a:lnTo>
                    <a:pt x="2121" y="1527"/>
                  </a:lnTo>
                  <a:lnTo>
                    <a:pt x="2123" y="1525"/>
                  </a:lnTo>
                  <a:lnTo>
                    <a:pt x="2123" y="1525"/>
                  </a:lnTo>
                  <a:lnTo>
                    <a:pt x="2125" y="1528"/>
                  </a:lnTo>
                  <a:lnTo>
                    <a:pt x="2125" y="1528"/>
                  </a:lnTo>
                  <a:lnTo>
                    <a:pt x="2127" y="1531"/>
                  </a:lnTo>
                  <a:lnTo>
                    <a:pt x="2127" y="1531"/>
                  </a:lnTo>
                  <a:lnTo>
                    <a:pt x="2129" y="1529"/>
                  </a:lnTo>
                  <a:lnTo>
                    <a:pt x="2129" y="1528"/>
                  </a:lnTo>
                  <a:lnTo>
                    <a:pt x="2131" y="1525"/>
                  </a:lnTo>
                  <a:lnTo>
                    <a:pt x="2131" y="1525"/>
                  </a:lnTo>
                  <a:lnTo>
                    <a:pt x="2133" y="1524"/>
                  </a:lnTo>
                  <a:lnTo>
                    <a:pt x="2134" y="1524"/>
                  </a:lnTo>
                  <a:lnTo>
                    <a:pt x="2135" y="1525"/>
                  </a:lnTo>
                  <a:lnTo>
                    <a:pt x="2136" y="1524"/>
                  </a:lnTo>
                  <a:lnTo>
                    <a:pt x="2137" y="1524"/>
                  </a:lnTo>
                  <a:lnTo>
                    <a:pt x="2139" y="1523"/>
                  </a:lnTo>
                  <a:lnTo>
                    <a:pt x="2140" y="1523"/>
                  </a:lnTo>
                  <a:lnTo>
                    <a:pt x="2141" y="1524"/>
                  </a:lnTo>
                  <a:lnTo>
                    <a:pt x="2142" y="1523"/>
                  </a:lnTo>
                  <a:lnTo>
                    <a:pt x="2142" y="1523"/>
                  </a:lnTo>
                  <a:lnTo>
                    <a:pt x="2144" y="1520"/>
                  </a:lnTo>
                  <a:lnTo>
                    <a:pt x="2144" y="1520"/>
                  </a:lnTo>
                  <a:lnTo>
                    <a:pt x="2146" y="1519"/>
                  </a:lnTo>
                  <a:lnTo>
                    <a:pt x="2146" y="1519"/>
                  </a:lnTo>
                  <a:lnTo>
                    <a:pt x="2148" y="1522"/>
                  </a:lnTo>
                  <a:lnTo>
                    <a:pt x="2148" y="1523"/>
                  </a:lnTo>
                  <a:lnTo>
                    <a:pt x="2150" y="1526"/>
                  </a:lnTo>
                  <a:lnTo>
                    <a:pt x="2151" y="1526"/>
                  </a:lnTo>
                  <a:lnTo>
                    <a:pt x="2152" y="1524"/>
                  </a:lnTo>
                  <a:lnTo>
                    <a:pt x="2153" y="1524"/>
                  </a:lnTo>
                  <a:lnTo>
                    <a:pt x="2154" y="1520"/>
                  </a:lnTo>
                  <a:lnTo>
                    <a:pt x="2155" y="1519"/>
                  </a:lnTo>
                  <a:lnTo>
                    <a:pt x="2157" y="1521"/>
                  </a:lnTo>
                  <a:lnTo>
                    <a:pt x="2157" y="1521"/>
                  </a:lnTo>
                  <a:lnTo>
                    <a:pt x="2159" y="1525"/>
                  </a:lnTo>
                  <a:lnTo>
                    <a:pt x="2159" y="1526"/>
                  </a:lnTo>
                  <a:lnTo>
                    <a:pt x="2161" y="1527"/>
                  </a:lnTo>
                  <a:lnTo>
                    <a:pt x="2161" y="1527"/>
                  </a:lnTo>
                  <a:lnTo>
                    <a:pt x="2163" y="1526"/>
                  </a:lnTo>
                  <a:lnTo>
                    <a:pt x="2163" y="1526"/>
                  </a:lnTo>
                  <a:lnTo>
                    <a:pt x="2165" y="1525"/>
                  </a:lnTo>
                  <a:lnTo>
                    <a:pt x="2165" y="1525"/>
                  </a:lnTo>
                  <a:lnTo>
                    <a:pt x="2167" y="1523"/>
                  </a:lnTo>
                  <a:lnTo>
                    <a:pt x="2168" y="1522"/>
                  </a:lnTo>
                  <a:lnTo>
                    <a:pt x="2169" y="1519"/>
                  </a:lnTo>
                  <a:lnTo>
                    <a:pt x="2170" y="1518"/>
                  </a:lnTo>
                  <a:lnTo>
                    <a:pt x="2171" y="1519"/>
                  </a:lnTo>
                  <a:lnTo>
                    <a:pt x="2172" y="1519"/>
                  </a:lnTo>
                  <a:lnTo>
                    <a:pt x="2174" y="1523"/>
                  </a:lnTo>
                  <a:lnTo>
                    <a:pt x="2174" y="1524"/>
                  </a:lnTo>
                  <a:lnTo>
                    <a:pt x="2176" y="1526"/>
                  </a:lnTo>
                  <a:lnTo>
                    <a:pt x="2176" y="1526"/>
                  </a:lnTo>
                  <a:lnTo>
                    <a:pt x="2178" y="1525"/>
                  </a:lnTo>
                  <a:lnTo>
                    <a:pt x="2178" y="1524"/>
                  </a:lnTo>
                  <a:lnTo>
                    <a:pt x="2180" y="1525"/>
                  </a:lnTo>
                  <a:lnTo>
                    <a:pt x="2180" y="1526"/>
                  </a:lnTo>
                  <a:lnTo>
                    <a:pt x="2182" y="1528"/>
                  </a:lnTo>
                  <a:lnTo>
                    <a:pt x="2183" y="1528"/>
                  </a:lnTo>
                  <a:lnTo>
                    <a:pt x="2184" y="1527"/>
                  </a:lnTo>
                  <a:lnTo>
                    <a:pt x="2184" y="1526"/>
                  </a:lnTo>
                  <a:lnTo>
                    <a:pt x="2186" y="1522"/>
                  </a:lnTo>
                  <a:lnTo>
                    <a:pt x="2187" y="1522"/>
                  </a:lnTo>
                  <a:lnTo>
                    <a:pt x="2188" y="1521"/>
                  </a:lnTo>
                  <a:lnTo>
                    <a:pt x="2189" y="1521"/>
                  </a:lnTo>
                  <a:lnTo>
                    <a:pt x="2190" y="1523"/>
                  </a:lnTo>
                  <a:lnTo>
                    <a:pt x="2191" y="1524"/>
                  </a:lnTo>
                  <a:lnTo>
                    <a:pt x="2193" y="1525"/>
                  </a:lnTo>
                  <a:lnTo>
                    <a:pt x="2193" y="1525"/>
                  </a:lnTo>
                  <a:lnTo>
                    <a:pt x="2195" y="1526"/>
                  </a:lnTo>
                  <a:lnTo>
                    <a:pt x="2195" y="1526"/>
                  </a:lnTo>
                  <a:lnTo>
                    <a:pt x="2197" y="1526"/>
                  </a:lnTo>
                  <a:lnTo>
                    <a:pt x="2198" y="1526"/>
                  </a:lnTo>
                  <a:lnTo>
                    <a:pt x="2199" y="1526"/>
                  </a:lnTo>
                  <a:lnTo>
                    <a:pt x="2199" y="1526"/>
                  </a:lnTo>
                  <a:lnTo>
                    <a:pt x="2201" y="1528"/>
                  </a:lnTo>
                  <a:lnTo>
                    <a:pt x="2201" y="1528"/>
                  </a:lnTo>
                  <a:lnTo>
                    <a:pt x="2203" y="1530"/>
                  </a:lnTo>
                  <a:lnTo>
                    <a:pt x="2204" y="1531"/>
                  </a:lnTo>
                  <a:lnTo>
                    <a:pt x="2205" y="1530"/>
                  </a:lnTo>
                  <a:lnTo>
                    <a:pt x="2206" y="1530"/>
                  </a:lnTo>
                  <a:lnTo>
                    <a:pt x="2207" y="1528"/>
                  </a:lnTo>
                  <a:lnTo>
                    <a:pt x="2208" y="1527"/>
                  </a:lnTo>
                  <a:lnTo>
                    <a:pt x="2210" y="1528"/>
                  </a:lnTo>
                  <a:lnTo>
                    <a:pt x="2210" y="1529"/>
                  </a:lnTo>
                  <a:lnTo>
                    <a:pt x="2212" y="1530"/>
                  </a:lnTo>
                  <a:lnTo>
                    <a:pt x="2212" y="1530"/>
                  </a:lnTo>
                  <a:lnTo>
                    <a:pt x="2214" y="1529"/>
                  </a:lnTo>
                  <a:lnTo>
                    <a:pt x="2214" y="1529"/>
                  </a:lnTo>
                  <a:lnTo>
                    <a:pt x="2215" y="1528"/>
                  </a:lnTo>
                  <a:lnTo>
                    <a:pt x="2216" y="1529"/>
                  </a:lnTo>
                  <a:lnTo>
                    <a:pt x="2218" y="1532"/>
                  </a:lnTo>
                  <a:lnTo>
                    <a:pt x="2218" y="1533"/>
                  </a:lnTo>
                  <a:lnTo>
                    <a:pt x="2220" y="1535"/>
                  </a:lnTo>
                  <a:lnTo>
                    <a:pt x="2221" y="1535"/>
                  </a:lnTo>
                  <a:lnTo>
                    <a:pt x="2222" y="1533"/>
                  </a:lnTo>
                  <a:lnTo>
                    <a:pt x="2223" y="1533"/>
                  </a:lnTo>
                  <a:lnTo>
                    <a:pt x="2224" y="1533"/>
                  </a:lnTo>
                  <a:lnTo>
                    <a:pt x="2225" y="1533"/>
                  </a:lnTo>
                  <a:lnTo>
                    <a:pt x="2227" y="1532"/>
                  </a:lnTo>
                  <a:lnTo>
                    <a:pt x="2227" y="1532"/>
                  </a:lnTo>
                  <a:lnTo>
                    <a:pt x="2229" y="1529"/>
                  </a:lnTo>
                  <a:lnTo>
                    <a:pt x="2229" y="1528"/>
                  </a:lnTo>
                  <a:lnTo>
                    <a:pt x="2231" y="1526"/>
                  </a:lnTo>
                  <a:lnTo>
                    <a:pt x="2231" y="1526"/>
                  </a:lnTo>
                  <a:lnTo>
                    <a:pt x="2233" y="1530"/>
                  </a:lnTo>
                  <a:lnTo>
                    <a:pt x="2233" y="1530"/>
                  </a:lnTo>
                  <a:lnTo>
                    <a:pt x="2235" y="1533"/>
                  </a:lnTo>
                  <a:lnTo>
                    <a:pt x="2235" y="1533"/>
                  </a:lnTo>
                  <a:lnTo>
                    <a:pt x="2237" y="1533"/>
                  </a:lnTo>
                  <a:lnTo>
                    <a:pt x="2238" y="1532"/>
                  </a:lnTo>
                  <a:lnTo>
                    <a:pt x="2239" y="1532"/>
                  </a:lnTo>
                  <a:lnTo>
                    <a:pt x="2240" y="1533"/>
                  </a:lnTo>
                  <a:lnTo>
                    <a:pt x="2241" y="1533"/>
                  </a:lnTo>
                  <a:lnTo>
                    <a:pt x="2242" y="1533"/>
                  </a:lnTo>
                  <a:lnTo>
                    <a:pt x="2244" y="1531"/>
                  </a:lnTo>
                  <a:lnTo>
                    <a:pt x="2244" y="1530"/>
                  </a:lnTo>
                  <a:lnTo>
                    <a:pt x="2246" y="1528"/>
                  </a:lnTo>
                  <a:lnTo>
                    <a:pt x="2246" y="1528"/>
                  </a:lnTo>
                  <a:lnTo>
                    <a:pt x="2248" y="1530"/>
                  </a:lnTo>
                  <a:lnTo>
                    <a:pt x="2248" y="1531"/>
                  </a:lnTo>
                  <a:lnTo>
                    <a:pt x="2250" y="1533"/>
                  </a:lnTo>
                  <a:lnTo>
                    <a:pt x="2251" y="1534"/>
                  </a:lnTo>
                  <a:lnTo>
                    <a:pt x="2252" y="1533"/>
                  </a:lnTo>
                  <a:lnTo>
                    <a:pt x="2253" y="1532"/>
                  </a:lnTo>
                  <a:lnTo>
                    <a:pt x="2254" y="1533"/>
                  </a:lnTo>
                  <a:lnTo>
                    <a:pt x="2254" y="1534"/>
                  </a:lnTo>
                  <a:lnTo>
                    <a:pt x="2256" y="1538"/>
                  </a:lnTo>
                  <a:lnTo>
                    <a:pt x="2257" y="1539"/>
                  </a:lnTo>
                  <a:lnTo>
                    <a:pt x="2258" y="1541"/>
                  </a:lnTo>
                  <a:lnTo>
                    <a:pt x="2259" y="1540"/>
                  </a:lnTo>
                  <a:lnTo>
                    <a:pt x="2260" y="1536"/>
                  </a:lnTo>
                  <a:lnTo>
                    <a:pt x="2261" y="1536"/>
                  </a:lnTo>
                  <a:lnTo>
                    <a:pt x="2263" y="1532"/>
                  </a:lnTo>
                  <a:lnTo>
                    <a:pt x="2263" y="1532"/>
                  </a:lnTo>
                  <a:lnTo>
                    <a:pt x="2265" y="1531"/>
                  </a:lnTo>
                  <a:lnTo>
                    <a:pt x="2265" y="1531"/>
                  </a:lnTo>
                  <a:lnTo>
                    <a:pt x="2267" y="1530"/>
                  </a:lnTo>
                  <a:lnTo>
                    <a:pt x="2267" y="1529"/>
                  </a:lnTo>
                  <a:lnTo>
                    <a:pt x="2269" y="1527"/>
                  </a:lnTo>
                  <a:lnTo>
                    <a:pt x="2269" y="1527"/>
                  </a:lnTo>
                  <a:lnTo>
                    <a:pt x="2271" y="1526"/>
                  </a:lnTo>
                  <a:lnTo>
                    <a:pt x="2272" y="1526"/>
                  </a:lnTo>
                  <a:lnTo>
                    <a:pt x="2273" y="1526"/>
                  </a:lnTo>
                  <a:lnTo>
                    <a:pt x="2274" y="1526"/>
                  </a:lnTo>
                  <a:lnTo>
                    <a:pt x="2275" y="1527"/>
                  </a:lnTo>
                  <a:lnTo>
                    <a:pt x="2276" y="1527"/>
                  </a:lnTo>
                  <a:lnTo>
                    <a:pt x="2277" y="1527"/>
                  </a:lnTo>
                  <a:lnTo>
                    <a:pt x="2278" y="1527"/>
                  </a:lnTo>
                  <a:lnTo>
                    <a:pt x="2280" y="1526"/>
                  </a:lnTo>
                  <a:lnTo>
                    <a:pt x="2280" y="1526"/>
                  </a:lnTo>
                  <a:lnTo>
                    <a:pt x="2282" y="1524"/>
                  </a:lnTo>
                  <a:lnTo>
                    <a:pt x="2282" y="1524"/>
                  </a:lnTo>
                  <a:lnTo>
                    <a:pt x="2284" y="1523"/>
                  </a:lnTo>
                  <a:lnTo>
                    <a:pt x="2284" y="1523"/>
                  </a:lnTo>
                  <a:lnTo>
                    <a:pt x="2286" y="1524"/>
                  </a:lnTo>
                  <a:lnTo>
                    <a:pt x="2286" y="1525"/>
                  </a:lnTo>
                  <a:lnTo>
                    <a:pt x="2288" y="1527"/>
                  </a:lnTo>
                  <a:lnTo>
                    <a:pt x="2288" y="1527"/>
                  </a:lnTo>
                  <a:lnTo>
                    <a:pt x="2290" y="1529"/>
                  </a:lnTo>
                  <a:lnTo>
                    <a:pt x="2291" y="1529"/>
                  </a:lnTo>
                  <a:lnTo>
                    <a:pt x="2292" y="1531"/>
                  </a:lnTo>
                  <a:lnTo>
                    <a:pt x="2293" y="1532"/>
                  </a:lnTo>
                  <a:lnTo>
                    <a:pt x="2294" y="1533"/>
                  </a:lnTo>
                  <a:lnTo>
                    <a:pt x="2295" y="1533"/>
                  </a:lnTo>
                  <a:lnTo>
                    <a:pt x="2297" y="1531"/>
                  </a:lnTo>
                  <a:lnTo>
                    <a:pt x="2297" y="1531"/>
                  </a:lnTo>
                  <a:lnTo>
                    <a:pt x="2299" y="1528"/>
                  </a:lnTo>
                  <a:lnTo>
                    <a:pt x="2300" y="1527"/>
                  </a:lnTo>
                  <a:lnTo>
                    <a:pt x="2301" y="1528"/>
                  </a:lnTo>
                  <a:lnTo>
                    <a:pt x="2301" y="1528"/>
                  </a:lnTo>
                  <a:lnTo>
                    <a:pt x="2303" y="1530"/>
                  </a:lnTo>
                  <a:lnTo>
                    <a:pt x="2304" y="1531"/>
                  </a:lnTo>
                  <a:lnTo>
                    <a:pt x="2305" y="1529"/>
                  </a:lnTo>
                  <a:lnTo>
                    <a:pt x="2305" y="1528"/>
                  </a:lnTo>
                  <a:lnTo>
                    <a:pt x="2307" y="1522"/>
                  </a:lnTo>
                  <a:lnTo>
                    <a:pt x="2308" y="1521"/>
                  </a:lnTo>
                  <a:lnTo>
                    <a:pt x="2309" y="1518"/>
                  </a:lnTo>
                  <a:lnTo>
                    <a:pt x="2310" y="1519"/>
                  </a:lnTo>
                  <a:lnTo>
                    <a:pt x="2311" y="1523"/>
                  </a:lnTo>
                  <a:lnTo>
                    <a:pt x="2312" y="1524"/>
                  </a:lnTo>
                  <a:lnTo>
                    <a:pt x="2314" y="1527"/>
                  </a:lnTo>
                  <a:lnTo>
                    <a:pt x="2314" y="1527"/>
                  </a:lnTo>
                  <a:lnTo>
                    <a:pt x="2316" y="1524"/>
                  </a:lnTo>
                  <a:lnTo>
                    <a:pt x="2316" y="1524"/>
                  </a:lnTo>
                  <a:lnTo>
                    <a:pt x="2317" y="1523"/>
                  </a:lnTo>
                  <a:lnTo>
                    <a:pt x="2318" y="1524"/>
                  </a:lnTo>
                  <a:lnTo>
                    <a:pt x="2320" y="1529"/>
                  </a:lnTo>
                  <a:lnTo>
                    <a:pt x="2320" y="1531"/>
                  </a:lnTo>
                  <a:lnTo>
                    <a:pt x="2322" y="1535"/>
                  </a:lnTo>
                  <a:lnTo>
                    <a:pt x="2323" y="1536"/>
                  </a:lnTo>
                  <a:lnTo>
                    <a:pt x="2324" y="1534"/>
                  </a:lnTo>
                  <a:lnTo>
                    <a:pt x="2324" y="1534"/>
                  </a:lnTo>
                  <a:lnTo>
                    <a:pt x="2326" y="1532"/>
                  </a:lnTo>
                  <a:lnTo>
                    <a:pt x="2327" y="1532"/>
                  </a:lnTo>
                  <a:lnTo>
                    <a:pt x="2328" y="1533"/>
                  </a:lnTo>
                  <a:lnTo>
                    <a:pt x="2329" y="1534"/>
                  </a:lnTo>
                  <a:lnTo>
                    <a:pt x="2330" y="1532"/>
                  </a:lnTo>
                  <a:lnTo>
                    <a:pt x="2331" y="1531"/>
                  </a:lnTo>
                  <a:lnTo>
                    <a:pt x="2333" y="1525"/>
                  </a:lnTo>
                  <a:lnTo>
                    <a:pt x="2333" y="1524"/>
                  </a:lnTo>
                  <a:lnTo>
                    <a:pt x="2335" y="1522"/>
                  </a:lnTo>
                  <a:lnTo>
                    <a:pt x="2335" y="1522"/>
                  </a:lnTo>
                  <a:lnTo>
                    <a:pt x="2337" y="1526"/>
                  </a:lnTo>
                  <a:lnTo>
                    <a:pt x="2337" y="1528"/>
                  </a:lnTo>
                  <a:lnTo>
                    <a:pt x="2339" y="1534"/>
                  </a:lnTo>
                  <a:lnTo>
                    <a:pt x="2339" y="1534"/>
                  </a:lnTo>
                  <a:lnTo>
                    <a:pt x="2340" y="1535"/>
                  </a:lnTo>
                  <a:lnTo>
                    <a:pt x="2341" y="1534"/>
                  </a:lnTo>
                  <a:lnTo>
                    <a:pt x="2343" y="1528"/>
                  </a:lnTo>
                  <a:lnTo>
                    <a:pt x="2344" y="1527"/>
                  </a:lnTo>
                  <a:lnTo>
                    <a:pt x="2345" y="1523"/>
                  </a:lnTo>
                  <a:lnTo>
                    <a:pt x="2346" y="1523"/>
                  </a:lnTo>
                  <a:lnTo>
                    <a:pt x="2347" y="1527"/>
                  </a:lnTo>
                  <a:lnTo>
                    <a:pt x="2348" y="1528"/>
                  </a:lnTo>
                  <a:lnTo>
                    <a:pt x="2350" y="1534"/>
                  </a:lnTo>
                  <a:lnTo>
                    <a:pt x="2350" y="1535"/>
                  </a:lnTo>
                  <a:lnTo>
                    <a:pt x="2351" y="1536"/>
                  </a:lnTo>
                  <a:lnTo>
                    <a:pt x="2352" y="1536"/>
                  </a:lnTo>
                  <a:lnTo>
                    <a:pt x="2354" y="1533"/>
                  </a:lnTo>
                  <a:lnTo>
                    <a:pt x="2354" y="1533"/>
                  </a:lnTo>
                  <a:lnTo>
                    <a:pt x="2356" y="1531"/>
                  </a:lnTo>
                  <a:lnTo>
                    <a:pt x="2356" y="1531"/>
                  </a:lnTo>
                  <a:lnTo>
                    <a:pt x="2358" y="1531"/>
                  </a:lnTo>
                  <a:lnTo>
                    <a:pt x="2358" y="1531"/>
                  </a:lnTo>
                  <a:lnTo>
                    <a:pt x="2360" y="1531"/>
                  </a:lnTo>
                  <a:lnTo>
                    <a:pt x="2361" y="1530"/>
                  </a:lnTo>
                  <a:lnTo>
                    <a:pt x="2362" y="1529"/>
                  </a:lnTo>
                  <a:lnTo>
                    <a:pt x="2363" y="1529"/>
                  </a:lnTo>
                  <a:lnTo>
                    <a:pt x="2364" y="1527"/>
                  </a:lnTo>
                  <a:lnTo>
                    <a:pt x="2365" y="1526"/>
                  </a:lnTo>
                  <a:lnTo>
                    <a:pt x="2367" y="1524"/>
                  </a:lnTo>
                  <a:lnTo>
                    <a:pt x="2367" y="1523"/>
                  </a:lnTo>
                  <a:lnTo>
                    <a:pt x="2368" y="1522"/>
                  </a:lnTo>
                  <a:lnTo>
                    <a:pt x="2369" y="1523"/>
                  </a:lnTo>
                  <a:lnTo>
                    <a:pt x="2371" y="1525"/>
                  </a:lnTo>
                  <a:lnTo>
                    <a:pt x="2371" y="1526"/>
                  </a:lnTo>
                  <a:lnTo>
                    <a:pt x="2373" y="1527"/>
                  </a:lnTo>
                  <a:lnTo>
                    <a:pt x="2373" y="1527"/>
                  </a:lnTo>
                  <a:lnTo>
                    <a:pt x="2375" y="1525"/>
                  </a:lnTo>
                  <a:lnTo>
                    <a:pt x="2375" y="1525"/>
                  </a:lnTo>
                  <a:lnTo>
                    <a:pt x="2377" y="1523"/>
                  </a:lnTo>
                  <a:lnTo>
                    <a:pt x="2378" y="1523"/>
                  </a:lnTo>
                  <a:lnTo>
                    <a:pt x="2379" y="1523"/>
                  </a:lnTo>
                  <a:lnTo>
                    <a:pt x="2380" y="1523"/>
                  </a:lnTo>
                  <a:lnTo>
                    <a:pt x="2381" y="1524"/>
                  </a:lnTo>
                  <a:lnTo>
                    <a:pt x="2382" y="1524"/>
                  </a:lnTo>
                  <a:lnTo>
                    <a:pt x="2384" y="1525"/>
                  </a:lnTo>
                  <a:lnTo>
                    <a:pt x="2384" y="1525"/>
                  </a:lnTo>
                  <a:lnTo>
                    <a:pt x="2385" y="1525"/>
                  </a:lnTo>
                  <a:lnTo>
                    <a:pt x="2386" y="1525"/>
                  </a:lnTo>
                  <a:lnTo>
                    <a:pt x="2388" y="1524"/>
                  </a:lnTo>
                  <a:lnTo>
                    <a:pt x="2388" y="1523"/>
                  </a:lnTo>
                  <a:lnTo>
                    <a:pt x="2390" y="1520"/>
                  </a:lnTo>
                  <a:lnTo>
                    <a:pt x="2390" y="1519"/>
                  </a:lnTo>
                  <a:lnTo>
                    <a:pt x="2392" y="1517"/>
                  </a:lnTo>
                  <a:lnTo>
                    <a:pt x="2392" y="1517"/>
                  </a:lnTo>
                  <a:lnTo>
                    <a:pt x="2394" y="1516"/>
                  </a:lnTo>
                  <a:lnTo>
                    <a:pt x="2395" y="1516"/>
                  </a:lnTo>
                  <a:lnTo>
                    <a:pt x="2396" y="1517"/>
                  </a:lnTo>
                  <a:lnTo>
                    <a:pt x="2397" y="1517"/>
                  </a:lnTo>
                  <a:lnTo>
                    <a:pt x="2398" y="1521"/>
                  </a:lnTo>
                  <a:lnTo>
                    <a:pt x="2399" y="1521"/>
                  </a:lnTo>
                  <a:lnTo>
                    <a:pt x="2401" y="1526"/>
                  </a:lnTo>
                  <a:lnTo>
                    <a:pt x="2402" y="1527"/>
                  </a:lnTo>
                  <a:lnTo>
                    <a:pt x="2403" y="1526"/>
                  </a:lnTo>
                  <a:lnTo>
                    <a:pt x="2403" y="1526"/>
                  </a:lnTo>
                  <a:lnTo>
                    <a:pt x="2405" y="1522"/>
                  </a:lnTo>
                  <a:lnTo>
                    <a:pt x="2405" y="1521"/>
                  </a:lnTo>
                  <a:lnTo>
                    <a:pt x="2407" y="1520"/>
                  </a:lnTo>
                  <a:lnTo>
                    <a:pt x="2407" y="1520"/>
                  </a:lnTo>
                  <a:lnTo>
                    <a:pt x="2409" y="1523"/>
                  </a:lnTo>
                  <a:lnTo>
                    <a:pt x="2409" y="1523"/>
                  </a:lnTo>
                  <a:lnTo>
                    <a:pt x="2411" y="1525"/>
                  </a:lnTo>
                  <a:lnTo>
                    <a:pt x="2411" y="1525"/>
                  </a:lnTo>
                  <a:lnTo>
                    <a:pt x="2413" y="1524"/>
                  </a:lnTo>
                  <a:lnTo>
                    <a:pt x="2414" y="1524"/>
                  </a:lnTo>
                  <a:lnTo>
                    <a:pt x="2415" y="1523"/>
                  </a:lnTo>
                  <a:lnTo>
                    <a:pt x="2416" y="1523"/>
                  </a:lnTo>
                  <a:lnTo>
                    <a:pt x="2417" y="1523"/>
                  </a:lnTo>
                  <a:lnTo>
                    <a:pt x="2418" y="1524"/>
                  </a:lnTo>
                  <a:lnTo>
                    <a:pt x="2420" y="1525"/>
                  </a:lnTo>
                  <a:lnTo>
                    <a:pt x="2421" y="1525"/>
                  </a:lnTo>
                  <a:lnTo>
                    <a:pt x="2422" y="1525"/>
                  </a:lnTo>
                  <a:lnTo>
                    <a:pt x="2422" y="1525"/>
                  </a:lnTo>
                  <a:lnTo>
                    <a:pt x="2424" y="1523"/>
                  </a:lnTo>
                  <a:lnTo>
                    <a:pt x="2424" y="1523"/>
                  </a:lnTo>
                  <a:lnTo>
                    <a:pt x="2426" y="1521"/>
                  </a:lnTo>
                  <a:lnTo>
                    <a:pt x="2426" y="1521"/>
                  </a:lnTo>
                  <a:lnTo>
                    <a:pt x="2428" y="1521"/>
                  </a:lnTo>
                  <a:lnTo>
                    <a:pt x="2428" y="1521"/>
                  </a:lnTo>
                  <a:lnTo>
                    <a:pt x="2430" y="1519"/>
                  </a:lnTo>
                  <a:lnTo>
                    <a:pt x="2431" y="1519"/>
                  </a:lnTo>
                  <a:lnTo>
                    <a:pt x="2432" y="1516"/>
                  </a:lnTo>
                  <a:lnTo>
                    <a:pt x="2433" y="1516"/>
                  </a:lnTo>
                  <a:lnTo>
                    <a:pt x="2434" y="1515"/>
                  </a:lnTo>
                  <a:lnTo>
                    <a:pt x="2435" y="1516"/>
                  </a:lnTo>
                  <a:lnTo>
                    <a:pt x="2437" y="1518"/>
                  </a:lnTo>
                  <a:lnTo>
                    <a:pt x="2437" y="1519"/>
                  </a:lnTo>
                  <a:lnTo>
                    <a:pt x="2438" y="1520"/>
                  </a:lnTo>
                  <a:lnTo>
                    <a:pt x="2439" y="1519"/>
                  </a:lnTo>
                  <a:lnTo>
                    <a:pt x="2441" y="1516"/>
                  </a:lnTo>
                  <a:lnTo>
                    <a:pt x="2441" y="1516"/>
                  </a:lnTo>
                  <a:lnTo>
                    <a:pt x="2443" y="1512"/>
                  </a:lnTo>
                  <a:lnTo>
                    <a:pt x="2443" y="1511"/>
                  </a:lnTo>
                  <a:lnTo>
                    <a:pt x="2445" y="1507"/>
                  </a:lnTo>
                  <a:lnTo>
                    <a:pt x="2445" y="1506"/>
                  </a:lnTo>
                  <a:lnTo>
                    <a:pt x="2447" y="1502"/>
                  </a:lnTo>
                  <a:lnTo>
                    <a:pt x="2448" y="1501"/>
                  </a:lnTo>
                  <a:lnTo>
                    <a:pt x="2449" y="1500"/>
                  </a:lnTo>
                  <a:lnTo>
                    <a:pt x="2450" y="1500"/>
                  </a:lnTo>
                  <a:lnTo>
                    <a:pt x="2451" y="1501"/>
                  </a:lnTo>
                  <a:lnTo>
                    <a:pt x="2452" y="1501"/>
                  </a:lnTo>
                  <a:lnTo>
                    <a:pt x="2454" y="1503"/>
                  </a:lnTo>
                  <a:lnTo>
                    <a:pt x="2454" y="1503"/>
                  </a:lnTo>
                  <a:lnTo>
                    <a:pt x="2456" y="1506"/>
                  </a:lnTo>
                  <a:lnTo>
                    <a:pt x="2456" y="1506"/>
                  </a:lnTo>
                  <a:lnTo>
                    <a:pt x="2458" y="1510"/>
                  </a:lnTo>
                  <a:lnTo>
                    <a:pt x="2458" y="1510"/>
                  </a:lnTo>
                  <a:lnTo>
                    <a:pt x="2459" y="1511"/>
                  </a:lnTo>
                  <a:lnTo>
                    <a:pt x="2460" y="1510"/>
                  </a:lnTo>
                  <a:lnTo>
                    <a:pt x="2462" y="1509"/>
                  </a:lnTo>
                  <a:lnTo>
                    <a:pt x="2462" y="1508"/>
                  </a:lnTo>
                  <a:lnTo>
                    <a:pt x="2464" y="1510"/>
                  </a:lnTo>
                  <a:lnTo>
                    <a:pt x="2464" y="1510"/>
                  </a:lnTo>
                  <a:lnTo>
                    <a:pt x="2466" y="1513"/>
                  </a:lnTo>
                  <a:lnTo>
                    <a:pt x="2467" y="1513"/>
                  </a:lnTo>
                  <a:lnTo>
                    <a:pt x="2468" y="1512"/>
                  </a:lnTo>
                  <a:lnTo>
                    <a:pt x="2469" y="1511"/>
                  </a:lnTo>
                  <a:lnTo>
                    <a:pt x="2470" y="1510"/>
                  </a:lnTo>
                  <a:lnTo>
                    <a:pt x="2471" y="1511"/>
                  </a:lnTo>
                  <a:lnTo>
                    <a:pt x="2473" y="1514"/>
                  </a:lnTo>
                  <a:lnTo>
                    <a:pt x="2473" y="1515"/>
                  </a:lnTo>
                  <a:lnTo>
                    <a:pt x="2475" y="1517"/>
                  </a:lnTo>
                  <a:lnTo>
                    <a:pt x="2475" y="1516"/>
                  </a:lnTo>
                  <a:lnTo>
                    <a:pt x="2477" y="1514"/>
                  </a:lnTo>
                  <a:lnTo>
                    <a:pt x="2477" y="1513"/>
                  </a:lnTo>
                  <a:lnTo>
                    <a:pt x="2479" y="1511"/>
                  </a:lnTo>
                  <a:lnTo>
                    <a:pt x="2479" y="1512"/>
                  </a:lnTo>
                  <a:lnTo>
                    <a:pt x="2481" y="1515"/>
                  </a:lnTo>
                  <a:lnTo>
                    <a:pt x="2481" y="1515"/>
                  </a:lnTo>
                  <a:lnTo>
                    <a:pt x="2483" y="1518"/>
                  </a:lnTo>
                  <a:lnTo>
                    <a:pt x="2484" y="1519"/>
                  </a:lnTo>
                  <a:lnTo>
                    <a:pt x="2485" y="1519"/>
                  </a:lnTo>
                  <a:lnTo>
                    <a:pt x="2486" y="1519"/>
                  </a:lnTo>
                  <a:lnTo>
                    <a:pt x="2487" y="1517"/>
                  </a:lnTo>
                  <a:lnTo>
                    <a:pt x="2488" y="1517"/>
                  </a:lnTo>
                  <a:lnTo>
                    <a:pt x="2490" y="1512"/>
                  </a:lnTo>
                  <a:lnTo>
                    <a:pt x="2490" y="1511"/>
                  </a:lnTo>
                  <a:lnTo>
                    <a:pt x="2492" y="1508"/>
                  </a:lnTo>
                  <a:lnTo>
                    <a:pt x="2492" y="1507"/>
                  </a:lnTo>
                  <a:lnTo>
                    <a:pt x="2494" y="1510"/>
                  </a:lnTo>
                  <a:lnTo>
                    <a:pt x="2494" y="1511"/>
                  </a:lnTo>
                  <a:lnTo>
                    <a:pt x="2496" y="1516"/>
                  </a:lnTo>
                  <a:lnTo>
                    <a:pt x="2497" y="1516"/>
                  </a:lnTo>
                  <a:lnTo>
                    <a:pt x="2498" y="1514"/>
                  </a:lnTo>
                  <a:lnTo>
                    <a:pt x="2498" y="1513"/>
                  </a:lnTo>
                  <a:lnTo>
                    <a:pt x="2499" y="1511"/>
                  </a:lnTo>
                </a:path>
              </a:pathLst>
            </a:custGeom>
            <a:noFill/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264"/>
            <p:cNvSpPr>
              <a:spLocks/>
            </p:cNvSpPr>
            <p:nvPr/>
          </p:nvSpPr>
          <p:spPr bwMode="auto">
            <a:xfrm>
              <a:off x="7993" y="10763"/>
              <a:ext cx="6321" cy="2190"/>
            </a:xfrm>
            <a:custGeom>
              <a:avLst/>
              <a:gdLst/>
              <a:ahLst/>
              <a:cxnLst>
                <a:cxn ang="0">
                  <a:pos x="38" y="1518"/>
                </a:cxn>
                <a:cxn ang="0">
                  <a:pos x="78" y="1518"/>
                </a:cxn>
                <a:cxn ang="0">
                  <a:pos x="116" y="1513"/>
                </a:cxn>
                <a:cxn ang="0">
                  <a:pos x="156" y="1520"/>
                </a:cxn>
                <a:cxn ang="0">
                  <a:pos x="195" y="1512"/>
                </a:cxn>
                <a:cxn ang="0">
                  <a:pos x="235" y="1511"/>
                </a:cxn>
                <a:cxn ang="0">
                  <a:pos x="273" y="1517"/>
                </a:cxn>
                <a:cxn ang="0">
                  <a:pos x="313" y="1520"/>
                </a:cxn>
                <a:cxn ang="0">
                  <a:pos x="352" y="1528"/>
                </a:cxn>
                <a:cxn ang="0">
                  <a:pos x="392" y="1535"/>
                </a:cxn>
                <a:cxn ang="0">
                  <a:pos x="431" y="1520"/>
                </a:cxn>
                <a:cxn ang="0">
                  <a:pos x="470" y="1529"/>
                </a:cxn>
                <a:cxn ang="0">
                  <a:pos x="509" y="1517"/>
                </a:cxn>
                <a:cxn ang="0">
                  <a:pos x="549" y="1517"/>
                </a:cxn>
                <a:cxn ang="0">
                  <a:pos x="587" y="1521"/>
                </a:cxn>
                <a:cxn ang="0">
                  <a:pos x="627" y="1513"/>
                </a:cxn>
                <a:cxn ang="0">
                  <a:pos x="666" y="1513"/>
                </a:cxn>
                <a:cxn ang="0">
                  <a:pos x="706" y="1494"/>
                </a:cxn>
                <a:cxn ang="0">
                  <a:pos x="744" y="1447"/>
                </a:cxn>
                <a:cxn ang="0">
                  <a:pos x="784" y="1172"/>
                </a:cxn>
                <a:cxn ang="0">
                  <a:pos x="823" y="887"/>
                </a:cxn>
                <a:cxn ang="0">
                  <a:pos x="863" y="1294"/>
                </a:cxn>
                <a:cxn ang="0">
                  <a:pos x="901" y="1441"/>
                </a:cxn>
                <a:cxn ang="0">
                  <a:pos x="941" y="1488"/>
                </a:cxn>
                <a:cxn ang="0">
                  <a:pos x="980" y="1500"/>
                </a:cxn>
                <a:cxn ang="0">
                  <a:pos x="1020" y="1511"/>
                </a:cxn>
                <a:cxn ang="0">
                  <a:pos x="1058" y="1524"/>
                </a:cxn>
                <a:cxn ang="0">
                  <a:pos x="1098" y="1514"/>
                </a:cxn>
                <a:cxn ang="0">
                  <a:pos x="1137" y="1483"/>
                </a:cxn>
                <a:cxn ang="0">
                  <a:pos x="1176" y="1225"/>
                </a:cxn>
                <a:cxn ang="0">
                  <a:pos x="1215" y="1252"/>
                </a:cxn>
                <a:cxn ang="0">
                  <a:pos x="1255" y="1332"/>
                </a:cxn>
                <a:cxn ang="0">
                  <a:pos x="1294" y="1297"/>
                </a:cxn>
                <a:cxn ang="0">
                  <a:pos x="1333" y="1329"/>
                </a:cxn>
                <a:cxn ang="0">
                  <a:pos x="1372" y="1377"/>
                </a:cxn>
                <a:cxn ang="0">
                  <a:pos x="1412" y="1333"/>
                </a:cxn>
                <a:cxn ang="0">
                  <a:pos x="1450" y="989"/>
                </a:cxn>
                <a:cxn ang="0">
                  <a:pos x="1490" y="269"/>
                </a:cxn>
                <a:cxn ang="0">
                  <a:pos x="1529" y="183"/>
                </a:cxn>
                <a:cxn ang="0">
                  <a:pos x="1569" y="511"/>
                </a:cxn>
                <a:cxn ang="0">
                  <a:pos x="1607" y="1184"/>
                </a:cxn>
                <a:cxn ang="0">
                  <a:pos x="1647" y="1395"/>
                </a:cxn>
                <a:cxn ang="0">
                  <a:pos x="1686" y="1397"/>
                </a:cxn>
                <a:cxn ang="0">
                  <a:pos x="1726" y="1226"/>
                </a:cxn>
                <a:cxn ang="0">
                  <a:pos x="1764" y="1211"/>
                </a:cxn>
                <a:cxn ang="0">
                  <a:pos x="1804" y="1202"/>
                </a:cxn>
                <a:cxn ang="0">
                  <a:pos x="1843" y="1360"/>
                </a:cxn>
                <a:cxn ang="0">
                  <a:pos x="1883" y="1459"/>
                </a:cxn>
                <a:cxn ang="0">
                  <a:pos x="1921" y="1502"/>
                </a:cxn>
                <a:cxn ang="0">
                  <a:pos x="1960" y="1520"/>
                </a:cxn>
                <a:cxn ang="0">
                  <a:pos x="2000" y="1526"/>
                </a:cxn>
                <a:cxn ang="0">
                  <a:pos x="2040" y="1530"/>
                </a:cxn>
                <a:cxn ang="0">
                  <a:pos x="2078" y="1521"/>
                </a:cxn>
                <a:cxn ang="0">
                  <a:pos x="2118" y="1527"/>
                </a:cxn>
                <a:cxn ang="0">
                  <a:pos x="2157" y="1533"/>
                </a:cxn>
                <a:cxn ang="0">
                  <a:pos x="2197" y="1530"/>
                </a:cxn>
                <a:cxn ang="0">
                  <a:pos x="2235" y="1529"/>
                </a:cxn>
                <a:cxn ang="0">
                  <a:pos x="2275" y="1537"/>
                </a:cxn>
                <a:cxn ang="0">
                  <a:pos x="2314" y="1535"/>
                </a:cxn>
                <a:cxn ang="0">
                  <a:pos x="2354" y="1532"/>
                </a:cxn>
                <a:cxn ang="0">
                  <a:pos x="2392" y="1531"/>
                </a:cxn>
                <a:cxn ang="0">
                  <a:pos x="2432" y="1520"/>
                </a:cxn>
                <a:cxn ang="0">
                  <a:pos x="2471" y="1510"/>
                </a:cxn>
              </a:cxnLst>
              <a:rect l="0" t="0" r="r" b="b"/>
              <a:pathLst>
                <a:path w="2499" h="1541">
                  <a:moveTo>
                    <a:pt x="0" y="1521"/>
                  </a:moveTo>
                  <a:lnTo>
                    <a:pt x="1" y="1520"/>
                  </a:lnTo>
                  <a:lnTo>
                    <a:pt x="2" y="1520"/>
                  </a:lnTo>
                  <a:lnTo>
                    <a:pt x="3" y="1519"/>
                  </a:lnTo>
                  <a:lnTo>
                    <a:pt x="4" y="1519"/>
                  </a:lnTo>
                  <a:lnTo>
                    <a:pt x="6" y="1517"/>
                  </a:lnTo>
                  <a:lnTo>
                    <a:pt x="6" y="1517"/>
                  </a:lnTo>
                  <a:lnTo>
                    <a:pt x="8" y="1514"/>
                  </a:lnTo>
                  <a:lnTo>
                    <a:pt x="8" y="1514"/>
                  </a:lnTo>
                  <a:lnTo>
                    <a:pt x="10" y="1511"/>
                  </a:lnTo>
                  <a:lnTo>
                    <a:pt x="11" y="1511"/>
                  </a:lnTo>
                  <a:lnTo>
                    <a:pt x="12" y="1511"/>
                  </a:lnTo>
                  <a:lnTo>
                    <a:pt x="12" y="1511"/>
                  </a:lnTo>
                  <a:lnTo>
                    <a:pt x="14" y="1514"/>
                  </a:lnTo>
                  <a:lnTo>
                    <a:pt x="14" y="1515"/>
                  </a:lnTo>
                  <a:lnTo>
                    <a:pt x="16" y="1519"/>
                  </a:lnTo>
                  <a:lnTo>
                    <a:pt x="16" y="1519"/>
                  </a:lnTo>
                  <a:lnTo>
                    <a:pt x="18" y="1521"/>
                  </a:lnTo>
                  <a:lnTo>
                    <a:pt x="19" y="1522"/>
                  </a:lnTo>
                  <a:lnTo>
                    <a:pt x="20" y="1522"/>
                  </a:lnTo>
                  <a:lnTo>
                    <a:pt x="21" y="1521"/>
                  </a:lnTo>
                  <a:lnTo>
                    <a:pt x="22" y="1520"/>
                  </a:lnTo>
                  <a:lnTo>
                    <a:pt x="23" y="1520"/>
                  </a:lnTo>
                  <a:lnTo>
                    <a:pt x="24" y="1520"/>
                  </a:lnTo>
                  <a:lnTo>
                    <a:pt x="25" y="1520"/>
                  </a:lnTo>
                  <a:lnTo>
                    <a:pt x="27" y="1522"/>
                  </a:lnTo>
                  <a:lnTo>
                    <a:pt x="27" y="1523"/>
                  </a:lnTo>
                  <a:lnTo>
                    <a:pt x="29" y="1525"/>
                  </a:lnTo>
                  <a:lnTo>
                    <a:pt x="29" y="1525"/>
                  </a:lnTo>
                  <a:lnTo>
                    <a:pt x="30" y="1526"/>
                  </a:lnTo>
                  <a:lnTo>
                    <a:pt x="31" y="1525"/>
                  </a:lnTo>
                  <a:lnTo>
                    <a:pt x="33" y="1523"/>
                  </a:lnTo>
                  <a:lnTo>
                    <a:pt x="33" y="1522"/>
                  </a:lnTo>
                  <a:lnTo>
                    <a:pt x="35" y="1519"/>
                  </a:lnTo>
                  <a:lnTo>
                    <a:pt x="36" y="1519"/>
                  </a:lnTo>
                  <a:lnTo>
                    <a:pt x="37" y="1517"/>
                  </a:lnTo>
                  <a:lnTo>
                    <a:pt x="38" y="1518"/>
                  </a:lnTo>
                  <a:lnTo>
                    <a:pt x="39" y="1520"/>
                  </a:lnTo>
                  <a:lnTo>
                    <a:pt x="40" y="1520"/>
                  </a:lnTo>
                  <a:lnTo>
                    <a:pt x="42" y="1523"/>
                  </a:lnTo>
                  <a:lnTo>
                    <a:pt x="43" y="1524"/>
                  </a:lnTo>
                  <a:lnTo>
                    <a:pt x="44" y="1523"/>
                  </a:lnTo>
                  <a:lnTo>
                    <a:pt x="44" y="1522"/>
                  </a:lnTo>
                  <a:lnTo>
                    <a:pt x="46" y="1516"/>
                  </a:lnTo>
                  <a:lnTo>
                    <a:pt x="46" y="1515"/>
                  </a:lnTo>
                  <a:lnTo>
                    <a:pt x="48" y="1509"/>
                  </a:lnTo>
                  <a:lnTo>
                    <a:pt x="48" y="1508"/>
                  </a:lnTo>
                  <a:lnTo>
                    <a:pt x="50" y="1507"/>
                  </a:lnTo>
                  <a:lnTo>
                    <a:pt x="50" y="1508"/>
                  </a:lnTo>
                  <a:lnTo>
                    <a:pt x="52" y="1511"/>
                  </a:lnTo>
                  <a:lnTo>
                    <a:pt x="53" y="1511"/>
                  </a:lnTo>
                  <a:lnTo>
                    <a:pt x="54" y="1516"/>
                  </a:lnTo>
                  <a:lnTo>
                    <a:pt x="55" y="1517"/>
                  </a:lnTo>
                  <a:lnTo>
                    <a:pt x="56" y="1521"/>
                  </a:lnTo>
                  <a:lnTo>
                    <a:pt x="57" y="1522"/>
                  </a:lnTo>
                  <a:lnTo>
                    <a:pt x="59" y="1524"/>
                  </a:lnTo>
                  <a:lnTo>
                    <a:pt x="59" y="1523"/>
                  </a:lnTo>
                  <a:lnTo>
                    <a:pt x="61" y="1521"/>
                  </a:lnTo>
                  <a:lnTo>
                    <a:pt x="61" y="1521"/>
                  </a:lnTo>
                  <a:lnTo>
                    <a:pt x="63" y="1519"/>
                  </a:lnTo>
                  <a:lnTo>
                    <a:pt x="63" y="1518"/>
                  </a:lnTo>
                  <a:lnTo>
                    <a:pt x="65" y="1519"/>
                  </a:lnTo>
                  <a:lnTo>
                    <a:pt x="65" y="1519"/>
                  </a:lnTo>
                  <a:lnTo>
                    <a:pt x="67" y="1521"/>
                  </a:lnTo>
                  <a:lnTo>
                    <a:pt x="67" y="1521"/>
                  </a:lnTo>
                  <a:lnTo>
                    <a:pt x="69" y="1522"/>
                  </a:lnTo>
                  <a:lnTo>
                    <a:pt x="70" y="1522"/>
                  </a:lnTo>
                  <a:lnTo>
                    <a:pt x="71" y="1523"/>
                  </a:lnTo>
                  <a:lnTo>
                    <a:pt x="72" y="1523"/>
                  </a:lnTo>
                  <a:lnTo>
                    <a:pt x="73" y="1523"/>
                  </a:lnTo>
                  <a:lnTo>
                    <a:pt x="74" y="1523"/>
                  </a:lnTo>
                  <a:lnTo>
                    <a:pt x="76" y="1521"/>
                  </a:lnTo>
                  <a:lnTo>
                    <a:pt x="76" y="1521"/>
                  </a:lnTo>
                  <a:lnTo>
                    <a:pt x="78" y="1518"/>
                  </a:lnTo>
                  <a:lnTo>
                    <a:pt x="79" y="1517"/>
                  </a:lnTo>
                  <a:lnTo>
                    <a:pt x="80" y="1518"/>
                  </a:lnTo>
                  <a:lnTo>
                    <a:pt x="80" y="1519"/>
                  </a:lnTo>
                  <a:lnTo>
                    <a:pt x="82" y="1523"/>
                  </a:lnTo>
                  <a:lnTo>
                    <a:pt x="82" y="1524"/>
                  </a:lnTo>
                  <a:lnTo>
                    <a:pt x="84" y="1527"/>
                  </a:lnTo>
                  <a:lnTo>
                    <a:pt x="85" y="1528"/>
                  </a:lnTo>
                  <a:lnTo>
                    <a:pt x="86" y="1527"/>
                  </a:lnTo>
                  <a:lnTo>
                    <a:pt x="86" y="1526"/>
                  </a:lnTo>
                  <a:lnTo>
                    <a:pt x="88" y="1524"/>
                  </a:lnTo>
                  <a:lnTo>
                    <a:pt x="89" y="1523"/>
                  </a:lnTo>
                  <a:lnTo>
                    <a:pt x="90" y="1522"/>
                  </a:lnTo>
                  <a:lnTo>
                    <a:pt x="91" y="1522"/>
                  </a:lnTo>
                  <a:lnTo>
                    <a:pt x="92" y="1521"/>
                  </a:lnTo>
                  <a:lnTo>
                    <a:pt x="93" y="1521"/>
                  </a:lnTo>
                  <a:lnTo>
                    <a:pt x="95" y="1521"/>
                  </a:lnTo>
                  <a:lnTo>
                    <a:pt x="95" y="1521"/>
                  </a:lnTo>
                  <a:lnTo>
                    <a:pt x="97" y="1521"/>
                  </a:lnTo>
                  <a:lnTo>
                    <a:pt x="97" y="1522"/>
                  </a:lnTo>
                  <a:lnTo>
                    <a:pt x="99" y="1523"/>
                  </a:lnTo>
                  <a:lnTo>
                    <a:pt x="100" y="1523"/>
                  </a:lnTo>
                  <a:lnTo>
                    <a:pt x="101" y="1522"/>
                  </a:lnTo>
                  <a:lnTo>
                    <a:pt x="101" y="1522"/>
                  </a:lnTo>
                  <a:lnTo>
                    <a:pt x="103" y="1519"/>
                  </a:lnTo>
                  <a:lnTo>
                    <a:pt x="103" y="1519"/>
                  </a:lnTo>
                  <a:lnTo>
                    <a:pt x="105" y="1517"/>
                  </a:lnTo>
                  <a:lnTo>
                    <a:pt x="106" y="1517"/>
                  </a:lnTo>
                  <a:lnTo>
                    <a:pt x="107" y="1519"/>
                  </a:lnTo>
                  <a:lnTo>
                    <a:pt x="108" y="1520"/>
                  </a:lnTo>
                  <a:lnTo>
                    <a:pt x="109" y="1523"/>
                  </a:lnTo>
                  <a:lnTo>
                    <a:pt x="111" y="1523"/>
                  </a:lnTo>
                  <a:lnTo>
                    <a:pt x="112" y="1523"/>
                  </a:lnTo>
                  <a:lnTo>
                    <a:pt x="112" y="1522"/>
                  </a:lnTo>
                  <a:lnTo>
                    <a:pt x="114" y="1518"/>
                  </a:lnTo>
                  <a:lnTo>
                    <a:pt x="114" y="1517"/>
                  </a:lnTo>
                  <a:lnTo>
                    <a:pt x="116" y="1513"/>
                  </a:lnTo>
                  <a:lnTo>
                    <a:pt x="116" y="1513"/>
                  </a:lnTo>
                  <a:lnTo>
                    <a:pt x="118" y="1511"/>
                  </a:lnTo>
                  <a:lnTo>
                    <a:pt x="118" y="1511"/>
                  </a:lnTo>
                  <a:lnTo>
                    <a:pt x="120" y="1513"/>
                  </a:lnTo>
                  <a:lnTo>
                    <a:pt x="120" y="1513"/>
                  </a:lnTo>
                  <a:lnTo>
                    <a:pt x="122" y="1516"/>
                  </a:lnTo>
                  <a:lnTo>
                    <a:pt x="123" y="1517"/>
                  </a:lnTo>
                  <a:lnTo>
                    <a:pt x="124" y="1518"/>
                  </a:lnTo>
                  <a:lnTo>
                    <a:pt x="125" y="1518"/>
                  </a:lnTo>
                  <a:lnTo>
                    <a:pt x="126" y="1518"/>
                  </a:lnTo>
                  <a:lnTo>
                    <a:pt x="127" y="1518"/>
                  </a:lnTo>
                  <a:lnTo>
                    <a:pt x="128" y="1517"/>
                  </a:lnTo>
                  <a:lnTo>
                    <a:pt x="129" y="1517"/>
                  </a:lnTo>
                  <a:lnTo>
                    <a:pt x="131" y="1518"/>
                  </a:lnTo>
                  <a:lnTo>
                    <a:pt x="132" y="1519"/>
                  </a:lnTo>
                  <a:lnTo>
                    <a:pt x="133" y="1518"/>
                  </a:lnTo>
                  <a:lnTo>
                    <a:pt x="133" y="1518"/>
                  </a:lnTo>
                  <a:lnTo>
                    <a:pt x="135" y="1516"/>
                  </a:lnTo>
                  <a:lnTo>
                    <a:pt x="135" y="1515"/>
                  </a:lnTo>
                  <a:lnTo>
                    <a:pt x="136" y="1515"/>
                  </a:lnTo>
                  <a:lnTo>
                    <a:pt x="137" y="1515"/>
                  </a:lnTo>
                  <a:lnTo>
                    <a:pt x="139" y="1519"/>
                  </a:lnTo>
                  <a:lnTo>
                    <a:pt x="140" y="1520"/>
                  </a:lnTo>
                  <a:lnTo>
                    <a:pt x="141" y="1523"/>
                  </a:lnTo>
                  <a:lnTo>
                    <a:pt x="142" y="1523"/>
                  </a:lnTo>
                  <a:lnTo>
                    <a:pt x="143" y="1519"/>
                  </a:lnTo>
                  <a:lnTo>
                    <a:pt x="144" y="1517"/>
                  </a:lnTo>
                  <a:lnTo>
                    <a:pt x="146" y="1510"/>
                  </a:lnTo>
                  <a:lnTo>
                    <a:pt x="146" y="1509"/>
                  </a:lnTo>
                  <a:lnTo>
                    <a:pt x="147" y="1507"/>
                  </a:lnTo>
                  <a:lnTo>
                    <a:pt x="148" y="1508"/>
                  </a:lnTo>
                  <a:lnTo>
                    <a:pt x="150" y="1512"/>
                  </a:lnTo>
                  <a:lnTo>
                    <a:pt x="150" y="1513"/>
                  </a:lnTo>
                  <a:lnTo>
                    <a:pt x="152" y="1517"/>
                  </a:lnTo>
                  <a:lnTo>
                    <a:pt x="152" y="1518"/>
                  </a:lnTo>
                  <a:lnTo>
                    <a:pt x="154" y="1519"/>
                  </a:lnTo>
                  <a:lnTo>
                    <a:pt x="154" y="1519"/>
                  </a:lnTo>
                  <a:lnTo>
                    <a:pt x="156" y="1520"/>
                  </a:lnTo>
                  <a:lnTo>
                    <a:pt x="156" y="1521"/>
                  </a:lnTo>
                  <a:lnTo>
                    <a:pt x="158" y="1522"/>
                  </a:lnTo>
                  <a:lnTo>
                    <a:pt x="159" y="1523"/>
                  </a:lnTo>
                  <a:lnTo>
                    <a:pt x="160" y="1522"/>
                  </a:lnTo>
                  <a:lnTo>
                    <a:pt x="161" y="1522"/>
                  </a:lnTo>
                  <a:lnTo>
                    <a:pt x="162" y="1520"/>
                  </a:lnTo>
                  <a:lnTo>
                    <a:pt x="163" y="1520"/>
                  </a:lnTo>
                  <a:lnTo>
                    <a:pt x="165" y="1519"/>
                  </a:lnTo>
                  <a:lnTo>
                    <a:pt x="165" y="1518"/>
                  </a:lnTo>
                  <a:lnTo>
                    <a:pt x="167" y="1515"/>
                  </a:lnTo>
                  <a:lnTo>
                    <a:pt x="167" y="1514"/>
                  </a:lnTo>
                  <a:lnTo>
                    <a:pt x="169" y="1510"/>
                  </a:lnTo>
                  <a:lnTo>
                    <a:pt x="169" y="1509"/>
                  </a:lnTo>
                  <a:lnTo>
                    <a:pt x="171" y="1508"/>
                  </a:lnTo>
                  <a:lnTo>
                    <a:pt x="171" y="1508"/>
                  </a:lnTo>
                  <a:lnTo>
                    <a:pt x="173" y="1510"/>
                  </a:lnTo>
                  <a:lnTo>
                    <a:pt x="173" y="1511"/>
                  </a:lnTo>
                  <a:lnTo>
                    <a:pt x="175" y="1513"/>
                  </a:lnTo>
                  <a:lnTo>
                    <a:pt x="176" y="1513"/>
                  </a:lnTo>
                  <a:lnTo>
                    <a:pt x="177" y="1512"/>
                  </a:lnTo>
                  <a:lnTo>
                    <a:pt x="178" y="1512"/>
                  </a:lnTo>
                  <a:lnTo>
                    <a:pt x="179" y="1511"/>
                  </a:lnTo>
                  <a:lnTo>
                    <a:pt x="180" y="1511"/>
                  </a:lnTo>
                  <a:lnTo>
                    <a:pt x="182" y="1510"/>
                  </a:lnTo>
                  <a:lnTo>
                    <a:pt x="182" y="1509"/>
                  </a:lnTo>
                  <a:lnTo>
                    <a:pt x="184" y="1507"/>
                  </a:lnTo>
                  <a:lnTo>
                    <a:pt x="184" y="1507"/>
                  </a:lnTo>
                  <a:lnTo>
                    <a:pt x="186" y="1505"/>
                  </a:lnTo>
                  <a:lnTo>
                    <a:pt x="187" y="1504"/>
                  </a:lnTo>
                  <a:lnTo>
                    <a:pt x="188" y="1505"/>
                  </a:lnTo>
                  <a:lnTo>
                    <a:pt x="188" y="1506"/>
                  </a:lnTo>
                  <a:lnTo>
                    <a:pt x="190" y="1509"/>
                  </a:lnTo>
                  <a:lnTo>
                    <a:pt x="190" y="1510"/>
                  </a:lnTo>
                  <a:lnTo>
                    <a:pt x="192" y="1513"/>
                  </a:lnTo>
                  <a:lnTo>
                    <a:pt x="193" y="1513"/>
                  </a:lnTo>
                  <a:lnTo>
                    <a:pt x="194" y="1512"/>
                  </a:lnTo>
                  <a:lnTo>
                    <a:pt x="195" y="1512"/>
                  </a:lnTo>
                  <a:lnTo>
                    <a:pt x="196" y="1508"/>
                  </a:lnTo>
                  <a:lnTo>
                    <a:pt x="197" y="1507"/>
                  </a:lnTo>
                  <a:lnTo>
                    <a:pt x="199" y="1504"/>
                  </a:lnTo>
                  <a:lnTo>
                    <a:pt x="199" y="1503"/>
                  </a:lnTo>
                  <a:lnTo>
                    <a:pt x="201" y="1502"/>
                  </a:lnTo>
                  <a:lnTo>
                    <a:pt x="201" y="1502"/>
                  </a:lnTo>
                  <a:lnTo>
                    <a:pt x="203" y="1501"/>
                  </a:lnTo>
                  <a:lnTo>
                    <a:pt x="204" y="1501"/>
                  </a:lnTo>
                  <a:lnTo>
                    <a:pt x="205" y="1501"/>
                  </a:lnTo>
                  <a:lnTo>
                    <a:pt x="205" y="1502"/>
                  </a:lnTo>
                  <a:lnTo>
                    <a:pt x="207" y="1505"/>
                  </a:lnTo>
                  <a:lnTo>
                    <a:pt x="207" y="1506"/>
                  </a:lnTo>
                  <a:lnTo>
                    <a:pt x="209" y="1509"/>
                  </a:lnTo>
                  <a:lnTo>
                    <a:pt x="210" y="1509"/>
                  </a:lnTo>
                  <a:lnTo>
                    <a:pt x="211" y="1505"/>
                  </a:lnTo>
                  <a:lnTo>
                    <a:pt x="212" y="1504"/>
                  </a:lnTo>
                  <a:lnTo>
                    <a:pt x="213" y="1499"/>
                  </a:lnTo>
                  <a:lnTo>
                    <a:pt x="214" y="1499"/>
                  </a:lnTo>
                  <a:lnTo>
                    <a:pt x="216" y="1500"/>
                  </a:lnTo>
                  <a:lnTo>
                    <a:pt x="216" y="1501"/>
                  </a:lnTo>
                  <a:lnTo>
                    <a:pt x="218" y="1504"/>
                  </a:lnTo>
                  <a:lnTo>
                    <a:pt x="219" y="1505"/>
                  </a:lnTo>
                  <a:lnTo>
                    <a:pt x="220" y="1504"/>
                  </a:lnTo>
                  <a:lnTo>
                    <a:pt x="220" y="1504"/>
                  </a:lnTo>
                  <a:lnTo>
                    <a:pt x="222" y="1503"/>
                  </a:lnTo>
                  <a:lnTo>
                    <a:pt x="222" y="1503"/>
                  </a:lnTo>
                  <a:lnTo>
                    <a:pt x="224" y="1505"/>
                  </a:lnTo>
                  <a:lnTo>
                    <a:pt x="224" y="1505"/>
                  </a:lnTo>
                  <a:lnTo>
                    <a:pt x="226" y="1508"/>
                  </a:lnTo>
                  <a:lnTo>
                    <a:pt x="226" y="1509"/>
                  </a:lnTo>
                  <a:lnTo>
                    <a:pt x="228" y="1510"/>
                  </a:lnTo>
                  <a:lnTo>
                    <a:pt x="229" y="1510"/>
                  </a:lnTo>
                  <a:lnTo>
                    <a:pt x="230" y="1510"/>
                  </a:lnTo>
                  <a:lnTo>
                    <a:pt x="231" y="1510"/>
                  </a:lnTo>
                  <a:lnTo>
                    <a:pt x="232" y="1511"/>
                  </a:lnTo>
                  <a:lnTo>
                    <a:pt x="233" y="1511"/>
                  </a:lnTo>
                  <a:lnTo>
                    <a:pt x="235" y="1511"/>
                  </a:lnTo>
                  <a:lnTo>
                    <a:pt x="235" y="1511"/>
                  </a:lnTo>
                  <a:lnTo>
                    <a:pt x="237" y="1512"/>
                  </a:lnTo>
                  <a:lnTo>
                    <a:pt x="237" y="1512"/>
                  </a:lnTo>
                  <a:lnTo>
                    <a:pt x="239" y="1513"/>
                  </a:lnTo>
                  <a:lnTo>
                    <a:pt x="239" y="1513"/>
                  </a:lnTo>
                  <a:lnTo>
                    <a:pt x="241" y="1512"/>
                  </a:lnTo>
                  <a:lnTo>
                    <a:pt x="241" y="1511"/>
                  </a:lnTo>
                  <a:lnTo>
                    <a:pt x="243" y="1510"/>
                  </a:lnTo>
                  <a:lnTo>
                    <a:pt x="243" y="1510"/>
                  </a:lnTo>
                  <a:lnTo>
                    <a:pt x="245" y="1512"/>
                  </a:lnTo>
                  <a:lnTo>
                    <a:pt x="246" y="1513"/>
                  </a:lnTo>
                  <a:lnTo>
                    <a:pt x="247" y="1515"/>
                  </a:lnTo>
                  <a:lnTo>
                    <a:pt x="248" y="1515"/>
                  </a:lnTo>
                  <a:lnTo>
                    <a:pt x="249" y="1515"/>
                  </a:lnTo>
                  <a:lnTo>
                    <a:pt x="250" y="1515"/>
                  </a:lnTo>
                  <a:lnTo>
                    <a:pt x="252" y="1514"/>
                  </a:lnTo>
                  <a:lnTo>
                    <a:pt x="252" y="1514"/>
                  </a:lnTo>
                  <a:lnTo>
                    <a:pt x="254" y="1513"/>
                  </a:lnTo>
                  <a:lnTo>
                    <a:pt x="254" y="1513"/>
                  </a:lnTo>
                  <a:lnTo>
                    <a:pt x="256" y="1511"/>
                  </a:lnTo>
                  <a:lnTo>
                    <a:pt x="256" y="1511"/>
                  </a:lnTo>
                  <a:lnTo>
                    <a:pt x="258" y="1509"/>
                  </a:lnTo>
                  <a:lnTo>
                    <a:pt x="258" y="1509"/>
                  </a:lnTo>
                  <a:lnTo>
                    <a:pt x="260" y="1511"/>
                  </a:lnTo>
                  <a:lnTo>
                    <a:pt x="260" y="1512"/>
                  </a:lnTo>
                  <a:lnTo>
                    <a:pt x="262" y="1513"/>
                  </a:lnTo>
                  <a:lnTo>
                    <a:pt x="263" y="1513"/>
                  </a:lnTo>
                  <a:lnTo>
                    <a:pt x="264" y="1509"/>
                  </a:lnTo>
                  <a:lnTo>
                    <a:pt x="265" y="1508"/>
                  </a:lnTo>
                  <a:lnTo>
                    <a:pt x="266" y="1505"/>
                  </a:lnTo>
                  <a:lnTo>
                    <a:pt x="267" y="1505"/>
                  </a:lnTo>
                  <a:lnTo>
                    <a:pt x="269" y="1508"/>
                  </a:lnTo>
                  <a:lnTo>
                    <a:pt x="269" y="1509"/>
                  </a:lnTo>
                  <a:lnTo>
                    <a:pt x="271" y="1514"/>
                  </a:lnTo>
                  <a:lnTo>
                    <a:pt x="271" y="1515"/>
                  </a:lnTo>
                  <a:lnTo>
                    <a:pt x="273" y="1517"/>
                  </a:lnTo>
                  <a:lnTo>
                    <a:pt x="273" y="1517"/>
                  </a:lnTo>
                  <a:lnTo>
                    <a:pt x="275" y="1516"/>
                  </a:lnTo>
                  <a:lnTo>
                    <a:pt x="275" y="1516"/>
                  </a:lnTo>
                  <a:lnTo>
                    <a:pt x="277" y="1515"/>
                  </a:lnTo>
                  <a:lnTo>
                    <a:pt x="277" y="1514"/>
                  </a:lnTo>
                  <a:lnTo>
                    <a:pt x="279" y="1512"/>
                  </a:lnTo>
                  <a:lnTo>
                    <a:pt x="280" y="1512"/>
                  </a:lnTo>
                  <a:lnTo>
                    <a:pt x="281" y="1511"/>
                  </a:lnTo>
                  <a:lnTo>
                    <a:pt x="282" y="1511"/>
                  </a:lnTo>
                  <a:lnTo>
                    <a:pt x="283" y="1512"/>
                  </a:lnTo>
                  <a:lnTo>
                    <a:pt x="284" y="1513"/>
                  </a:lnTo>
                  <a:lnTo>
                    <a:pt x="286" y="1514"/>
                  </a:lnTo>
                  <a:lnTo>
                    <a:pt x="286" y="1514"/>
                  </a:lnTo>
                  <a:lnTo>
                    <a:pt x="288" y="1513"/>
                  </a:lnTo>
                  <a:lnTo>
                    <a:pt x="288" y="1512"/>
                  </a:lnTo>
                  <a:lnTo>
                    <a:pt x="290" y="1511"/>
                  </a:lnTo>
                  <a:lnTo>
                    <a:pt x="290" y="1511"/>
                  </a:lnTo>
                  <a:lnTo>
                    <a:pt x="292" y="1512"/>
                  </a:lnTo>
                  <a:lnTo>
                    <a:pt x="292" y="1512"/>
                  </a:lnTo>
                  <a:lnTo>
                    <a:pt x="294" y="1514"/>
                  </a:lnTo>
                  <a:lnTo>
                    <a:pt x="294" y="1514"/>
                  </a:lnTo>
                  <a:lnTo>
                    <a:pt x="296" y="1516"/>
                  </a:lnTo>
                  <a:lnTo>
                    <a:pt x="296" y="1517"/>
                  </a:lnTo>
                  <a:lnTo>
                    <a:pt x="298" y="1518"/>
                  </a:lnTo>
                  <a:lnTo>
                    <a:pt x="299" y="1517"/>
                  </a:lnTo>
                  <a:lnTo>
                    <a:pt x="300" y="1515"/>
                  </a:lnTo>
                  <a:lnTo>
                    <a:pt x="301" y="1515"/>
                  </a:lnTo>
                  <a:lnTo>
                    <a:pt x="302" y="1512"/>
                  </a:lnTo>
                  <a:lnTo>
                    <a:pt x="304" y="1511"/>
                  </a:lnTo>
                  <a:lnTo>
                    <a:pt x="305" y="1512"/>
                  </a:lnTo>
                  <a:lnTo>
                    <a:pt x="305" y="1513"/>
                  </a:lnTo>
                  <a:lnTo>
                    <a:pt x="307" y="1516"/>
                  </a:lnTo>
                  <a:lnTo>
                    <a:pt x="307" y="1517"/>
                  </a:lnTo>
                  <a:lnTo>
                    <a:pt x="309" y="1519"/>
                  </a:lnTo>
                  <a:lnTo>
                    <a:pt x="309" y="1519"/>
                  </a:lnTo>
                  <a:lnTo>
                    <a:pt x="311" y="1519"/>
                  </a:lnTo>
                  <a:lnTo>
                    <a:pt x="311" y="1519"/>
                  </a:lnTo>
                  <a:lnTo>
                    <a:pt x="313" y="1520"/>
                  </a:lnTo>
                  <a:lnTo>
                    <a:pt x="313" y="1521"/>
                  </a:lnTo>
                  <a:lnTo>
                    <a:pt x="315" y="1522"/>
                  </a:lnTo>
                  <a:lnTo>
                    <a:pt x="316" y="1523"/>
                  </a:lnTo>
                  <a:lnTo>
                    <a:pt x="317" y="1524"/>
                  </a:lnTo>
                  <a:lnTo>
                    <a:pt x="318" y="1524"/>
                  </a:lnTo>
                  <a:lnTo>
                    <a:pt x="319" y="1525"/>
                  </a:lnTo>
                  <a:lnTo>
                    <a:pt x="320" y="1525"/>
                  </a:lnTo>
                  <a:lnTo>
                    <a:pt x="322" y="1527"/>
                  </a:lnTo>
                  <a:lnTo>
                    <a:pt x="322" y="1528"/>
                  </a:lnTo>
                  <a:lnTo>
                    <a:pt x="324" y="1530"/>
                  </a:lnTo>
                  <a:lnTo>
                    <a:pt x="325" y="1530"/>
                  </a:lnTo>
                  <a:lnTo>
                    <a:pt x="326" y="1530"/>
                  </a:lnTo>
                  <a:lnTo>
                    <a:pt x="326" y="1529"/>
                  </a:lnTo>
                  <a:lnTo>
                    <a:pt x="328" y="1528"/>
                  </a:lnTo>
                  <a:lnTo>
                    <a:pt x="329" y="1528"/>
                  </a:lnTo>
                  <a:lnTo>
                    <a:pt x="330" y="1529"/>
                  </a:lnTo>
                  <a:lnTo>
                    <a:pt x="330" y="1530"/>
                  </a:lnTo>
                  <a:lnTo>
                    <a:pt x="332" y="1533"/>
                  </a:lnTo>
                  <a:lnTo>
                    <a:pt x="333" y="1534"/>
                  </a:lnTo>
                  <a:lnTo>
                    <a:pt x="334" y="1536"/>
                  </a:lnTo>
                  <a:lnTo>
                    <a:pt x="335" y="1536"/>
                  </a:lnTo>
                  <a:lnTo>
                    <a:pt x="336" y="1533"/>
                  </a:lnTo>
                  <a:lnTo>
                    <a:pt x="337" y="1532"/>
                  </a:lnTo>
                  <a:lnTo>
                    <a:pt x="339" y="1525"/>
                  </a:lnTo>
                  <a:lnTo>
                    <a:pt x="339" y="1524"/>
                  </a:lnTo>
                  <a:lnTo>
                    <a:pt x="341" y="1520"/>
                  </a:lnTo>
                  <a:lnTo>
                    <a:pt x="341" y="1520"/>
                  </a:lnTo>
                  <a:lnTo>
                    <a:pt x="342" y="1519"/>
                  </a:lnTo>
                  <a:lnTo>
                    <a:pt x="343" y="1520"/>
                  </a:lnTo>
                  <a:lnTo>
                    <a:pt x="345" y="1521"/>
                  </a:lnTo>
                  <a:lnTo>
                    <a:pt x="345" y="1522"/>
                  </a:lnTo>
                  <a:lnTo>
                    <a:pt x="347" y="1524"/>
                  </a:lnTo>
                  <a:lnTo>
                    <a:pt x="347" y="1525"/>
                  </a:lnTo>
                  <a:lnTo>
                    <a:pt x="349" y="1527"/>
                  </a:lnTo>
                  <a:lnTo>
                    <a:pt x="350" y="1528"/>
                  </a:lnTo>
                  <a:lnTo>
                    <a:pt x="351" y="1528"/>
                  </a:lnTo>
                  <a:lnTo>
                    <a:pt x="352" y="1528"/>
                  </a:lnTo>
                  <a:lnTo>
                    <a:pt x="353" y="1526"/>
                  </a:lnTo>
                  <a:lnTo>
                    <a:pt x="354" y="1526"/>
                  </a:lnTo>
                  <a:lnTo>
                    <a:pt x="356" y="1522"/>
                  </a:lnTo>
                  <a:lnTo>
                    <a:pt x="356" y="1522"/>
                  </a:lnTo>
                  <a:lnTo>
                    <a:pt x="358" y="1520"/>
                  </a:lnTo>
                  <a:lnTo>
                    <a:pt x="358" y="1519"/>
                  </a:lnTo>
                  <a:lnTo>
                    <a:pt x="360" y="1520"/>
                  </a:lnTo>
                  <a:lnTo>
                    <a:pt x="360" y="1521"/>
                  </a:lnTo>
                  <a:lnTo>
                    <a:pt x="362" y="1523"/>
                  </a:lnTo>
                  <a:lnTo>
                    <a:pt x="363" y="1524"/>
                  </a:lnTo>
                  <a:lnTo>
                    <a:pt x="364" y="1523"/>
                  </a:lnTo>
                  <a:lnTo>
                    <a:pt x="364" y="1523"/>
                  </a:lnTo>
                  <a:lnTo>
                    <a:pt x="366" y="1520"/>
                  </a:lnTo>
                  <a:lnTo>
                    <a:pt x="366" y="1519"/>
                  </a:lnTo>
                  <a:lnTo>
                    <a:pt x="368" y="1519"/>
                  </a:lnTo>
                  <a:lnTo>
                    <a:pt x="369" y="1520"/>
                  </a:lnTo>
                  <a:lnTo>
                    <a:pt x="370" y="1524"/>
                  </a:lnTo>
                  <a:lnTo>
                    <a:pt x="371" y="1525"/>
                  </a:lnTo>
                  <a:lnTo>
                    <a:pt x="373" y="1529"/>
                  </a:lnTo>
                  <a:lnTo>
                    <a:pt x="374" y="1529"/>
                  </a:lnTo>
                  <a:lnTo>
                    <a:pt x="375" y="1529"/>
                  </a:lnTo>
                  <a:lnTo>
                    <a:pt x="375" y="1528"/>
                  </a:lnTo>
                  <a:lnTo>
                    <a:pt x="377" y="1527"/>
                  </a:lnTo>
                  <a:lnTo>
                    <a:pt x="377" y="1526"/>
                  </a:lnTo>
                  <a:lnTo>
                    <a:pt x="379" y="1526"/>
                  </a:lnTo>
                  <a:lnTo>
                    <a:pt x="380" y="1526"/>
                  </a:lnTo>
                  <a:lnTo>
                    <a:pt x="381" y="1526"/>
                  </a:lnTo>
                  <a:lnTo>
                    <a:pt x="381" y="1526"/>
                  </a:lnTo>
                  <a:lnTo>
                    <a:pt x="383" y="1528"/>
                  </a:lnTo>
                  <a:lnTo>
                    <a:pt x="383" y="1529"/>
                  </a:lnTo>
                  <a:lnTo>
                    <a:pt x="385" y="1531"/>
                  </a:lnTo>
                  <a:lnTo>
                    <a:pt x="386" y="1532"/>
                  </a:lnTo>
                  <a:lnTo>
                    <a:pt x="387" y="1533"/>
                  </a:lnTo>
                  <a:lnTo>
                    <a:pt x="388" y="1533"/>
                  </a:lnTo>
                  <a:lnTo>
                    <a:pt x="389" y="1533"/>
                  </a:lnTo>
                  <a:lnTo>
                    <a:pt x="390" y="1533"/>
                  </a:lnTo>
                  <a:lnTo>
                    <a:pt x="392" y="1535"/>
                  </a:lnTo>
                  <a:lnTo>
                    <a:pt x="393" y="1536"/>
                  </a:lnTo>
                  <a:lnTo>
                    <a:pt x="394" y="1535"/>
                  </a:lnTo>
                  <a:lnTo>
                    <a:pt x="394" y="1534"/>
                  </a:lnTo>
                  <a:lnTo>
                    <a:pt x="396" y="1529"/>
                  </a:lnTo>
                  <a:lnTo>
                    <a:pt x="396" y="1527"/>
                  </a:lnTo>
                  <a:lnTo>
                    <a:pt x="398" y="1523"/>
                  </a:lnTo>
                  <a:lnTo>
                    <a:pt x="398" y="1522"/>
                  </a:lnTo>
                  <a:lnTo>
                    <a:pt x="400" y="1525"/>
                  </a:lnTo>
                  <a:lnTo>
                    <a:pt x="400" y="1526"/>
                  </a:lnTo>
                  <a:lnTo>
                    <a:pt x="402" y="1530"/>
                  </a:lnTo>
                  <a:lnTo>
                    <a:pt x="403" y="1531"/>
                  </a:lnTo>
                  <a:lnTo>
                    <a:pt x="404" y="1529"/>
                  </a:lnTo>
                  <a:lnTo>
                    <a:pt x="405" y="1528"/>
                  </a:lnTo>
                  <a:lnTo>
                    <a:pt x="406" y="1524"/>
                  </a:lnTo>
                  <a:lnTo>
                    <a:pt x="407" y="1523"/>
                  </a:lnTo>
                  <a:lnTo>
                    <a:pt x="409" y="1522"/>
                  </a:lnTo>
                  <a:lnTo>
                    <a:pt x="409" y="1522"/>
                  </a:lnTo>
                  <a:lnTo>
                    <a:pt x="411" y="1522"/>
                  </a:lnTo>
                  <a:lnTo>
                    <a:pt x="411" y="1522"/>
                  </a:lnTo>
                  <a:lnTo>
                    <a:pt x="413" y="1521"/>
                  </a:lnTo>
                  <a:lnTo>
                    <a:pt x="414" y="1521"/>
                  </a:lnTo>
                  <a:lnTo>
                    <a:pt x="415" y="1521"/>
                  </a:lnTo>
                  <a:lnTo>
                    <a:pt x="415" y="1521"/>
                  </a:lnTo>
                  <a:lnTo>
                    <a:pt x="417" y="1525"/>
                  </a:lnTo>
                  <a:lnTo>
                    <a:pt x="417" y="1525"/>
                  </a:lnTo>
                  <a:lnTo>
                    <a:pt x="419" y="1527"/>
                  </a:lnTo>
                  <a:lnTo>
                    <a:pt x="420" y="1526"/>
                  </a:lnTo>
                  <a:lnTo>
                    <a:pt x="421" y="1522"/>
                  </a:lnTo>
                  <a:lnTo>
                    <a:pt x="422" y="1521"/>
                  </a:lnTo>
                  <a:lnTo>
                    <a:pt x="423" y="1515"/>
                  </a:lnTo>
                  <a:lnTo>
                    <a:pt x="424" y="1515"/>
                  </a:lnTo>
                  <a:lnTo>
                    <a:pt x="425" y="1513"/>
                  </a:lnTo>
                  <a:lnTo>
                    <a:pt x="426" y="1513"/>
                  </a:lnTo>
                  <a:lnTo>
                    <a:pt x="428" y="1516"/>
                  </a:lnTo>
                  <a:lnTo>
                    <a:pt x="428" y="1517"/>
                  </a:lnTo>
                  <a:lnTo>
                    <a:pt x="430" y="1519"/>
                  </a:lnTo>
                  <a:lnTo>
                    <a:pt x="431" y="1520"/>
                  </a:lnTo>
                  <a:lnTo>
                    <a:pt x="432" y="1519"/>
                  </a:lnTo>
                  <a:lnTo>
                    <a:pt x="432" y="1519"/>
                  </a:lnTo>
                  <a:lnTo>
                    <a:pt x="434" y="1517"/>
                  </a:lnTo>
                  <a:lnTo>
                    <a:pt x="434" y="1517"/>
                  </a:lnTo>
                  <a:lnTo>
                    <a:pt x="436" y="1515"/>
                  </a:lnTo>
                  <a:lnTo>
                    <a:pt x="437" y="1514"/>
                  </a:lnTo>
                  <a:lnTo>
                    <a:pt x="438" y="1515"/>
                  </a:lnTo>
                  <a:lnTo>
                    <a:pt x="439" y="1515"/>
                  </a:lnTo>
                  <a:lnTo>
                    <a:pt x="440" y="1518"/>
                  </a:lnTo>
                  <a:lnTo>
                    <a:pt x="441" y="1518"/>
                  </a:lnTo>
                  <a:lnTo>
                    <a:pt x="443" y="1520"/>
                  </a:lnTo>
                  <a:lnTo>
                    <a:pt x="443" y="1520"/>
                  </a:lnTo>
                  <a:lnTo>
                    <a:pt x="445" y="1518"/>
                  </a:lnTo>
                  <a:lnTo>
                    <a:pt x="445" y="1517"/>
                  </a:lnTo>
                  <a:lnTo>
                    <a:pt x="447" y="1515"/>
                  </a:lnTo>
                  <a:lnTo>
                    <a:pt x="447" y="1515"/>
                  </a:lnTo>
                  <a:lnTo>
                    <a:pt x="449" y="1516"/>
                  </a:lnTo>
                  <a:lnTo>
                    <a:pt x="449" y="1517"/>
                  </a:lnTo>
                  <a:lnTo>
                    <a:pt x="451" y="1520"/>
                  </a:lnTo>
                  <a:lnTo>
                    <a:pt x="451" y="1521"/>
                  </a:lnTo>
                  <a:lnTo>
                    <a:pt x="453" y="1522"/>
                  </a:lnTo>
                  <a:lnTo>
                    <a:pt x="453" y="1522"/>
                  </a:lnTo>
                  <a:lnTo>
                    <a:pt x="455" y="1522"/>
                  </a:lnTo>
                  <a:lnTo>
                    <a:pt x="456" y="1522"/>
                  </a:lnTo>
                  <a:lnTo>
                    <a:pt x="457" y="1523"/>
                  </a:lnTo>
                  <a:lnTo>
                    <a:pt x="458" y="1523"/>
                  </a:lnTo>
                  <a:lnTo>
                    <a:pt x="459" y="1523"/>
                  </a:lnTo>
                  <a:lnTo>
                    <a:pt x="461" y="1524"/>
                  </a:lnTo>
                  <a:lnTo>
                    <a:pt x="462" y="1523"/>
                  </a:lnTo>
                  <a:lnTo>
                    <a:pt x="462" y="1523"/>
                  </a:lnTo>
                  <a:lnTo>
                    <a:pt x="464" y="1523"/>
                  </a:lnTo>
                  <a:lnTo>
                    <a:pt x="465" y="1523"/>
                  </a:lnTo>
                  <a:lnTo>
                    <a:pt x="466" y="1523"/>
                  </a:lnTo>
                  <a:lnTo>
                    <a:pt x="466" y="1523"/>
                  </a:lnTo>
                  <a:lnTo>
                    <a:pt x="468" y="1525"/>
                  </a:lnTo>
                  <a:lnTo>
                    <a:pt x="468" y="1525"/>
                  </a:lnTo>
                  <a:lnTo>
                    <a:pt x="470" y="1529"/>
                  </a:lnTo>
                  <a:lnTo>
                    <a:pt x="470" y="1529"/>
                  </a:lnTo>
                  <a:lnTo>
                    <a:pt x="472" y="1531"/>
                  </a:lnTo>
                  <a:lnTo>
                    <a:pt x="473" y="1531"/>
                  </a:lnTo>
                  <a:lnTo>
                    <a:pt x="474" y="1528"/>
                  </a:lnTo>
                  <a:lnTo>
                    <a:pt x="475" y="1527"/>
                  </a:lnTo>
                  <a:lnTo>
                    <a:pt x="476" y="1523"/>
                  </a:lnTo>
                  <a:lnTo>
                    <a:pt x="477" y="1522"/>
                  </a:lnTo>
                  <a:lnTo>
                    <a:pt x="478" y="1522"/>
                  </a:lnTo>
                  <a:lnTo>
                    <a:pt x="479" y="1522"/>
                  </a:lnTo>
                  <a:lnTo>
                    <a:pt x="481" y="1525"/>
                  </a:lnTo>
                  <a:lnTo>
                    <a:pt x="481" y="1525"/>
                  </a:lnTo>
                  <a:lnTo>
                    <a:pt x="483" y="1526"/>
                  </a:lnTo>
                  <a:lnTo>
                    <a:pt x="483" y="1526"/>
                  </a:lnTo>
                  <a:lnTo>
                    <a:pt x="485" y="1526"/>
                  </a:lnTo>
                  <a:lnTo>
                    <a:pt x="485" y="1526"/>
                  </a:lnTo>
                  <a:lnTo>
                    <a:pt x="487" y="1526"/>
                  </a:lnTo>
                  <a:lnTo>
                    <a:pt x="487" y="1526"/>
                  </a:lnTo>
                  <a:lnTo>
                    <a:pt x="489" y="1524"/>
                  </a:lnTo>
                  <a:lnTo>
                    <a:pt x="490" y="1523"/>
                  </a:lnTo>
                  <a:lnTo>
                    <a:pt x="491" y="1519"/>
                  </a:lnTo>
                  <a:lnTo>
                    <a:pt x="492" y="1519"/>
                  </a:lnTo>
                  <a:lnTo>
                    <a:pt x="493" y="1518"/>
                  </a:lnTo>
                  <a:lnTo>
                    <a:pt x="494" y="1518"/>
                  </a:lnTo>
                  <a:lnTo>
                    <a:pt x="496" y="1520"/>
                  </a:lnTo>
                  <a:lnTo>
                    <a:pt x="496" y="1521"/>
                  </a:lnTo>
                  <a:lnTo>
                    <a:pt x="498" y="1522"/>
                  </a:lnTo>
                  <a:lnTo>
                    <a:pt x="498" y="1522"/>
                  </a:lnTo>
                  <a:lnTo>
                    <a:pt x="500" y="1521"/>
                  </a:lnTo>
                  <a:lnTo>
                    <a:pt x="500" y="1521"/>
                  </a:lnTo>
                  <a:lnTo>
                    <a:pt x="502" y="1523"/>
                  </a:lnTo>
                  <a:lnTo>
                    <a:pt x="502" y="1523"/>
                  </a:lnTo>
                  <a:lnTo>
                    <a:pt x="504" y="1525"/>
                  </a:lnTo>
                  <a:lnTo>
                    <a:pt x="504" y="1525"/>
                  </a:lnTo>
                  <a:lnTo>
                    <a:pt x="506" y="1523"/>
                  </a:lnTo>
                  <a:lnTo>
                    <a:pt x="507" y="1522"/>
                  </a:lnTo>
                  <a:lnTo>
                    <a:pt x="508" y="1518"/>
                  </a:lnTo>
                  <a:lnTo>
                    <a:pt x="509" y="1517"/>
                  </a:lnTo>
                  <a:lnTo>
                    <a:pt x="510" y="1513"/>
                  </a:lnTo>
                  <a:lnTo>
                    <a:pt x="511" y="1513"/>
                  </a:lnTo>
                  <a:lnTo>
                    <a:pt x="513" y="1514"/>
                  </a:lnTo>
                  <a:lnTo>
                    <a:pt x="513" y="1514"/>
                  </a:lnTo>
                  <a:lnTo>
                    <a:pt x="515" y="1517"/>
                  </a:lnTo>
                  <a:lnTo>
                    <a:pt x="515" y="1518"/>
                  </a:lnTo>
                  <a:lnTo>
                    <a:pt x="517" y="1520"/>
                  </a:lnTo>
                  <a:lnTo>
                    <a:pt x="517" y="1520"/>
                  </a:lnTo>
                  <a:lnTo>
                    <a:pt x="519" y="1518"/>
                  </a:lnTo>
                  <a:lnTo>
                    <a:pt x="519" y="1517"/>
                  </a:lnTo>
                  <a:lnTo>
                    <a:pt x="521" y="1514"/>
                  </a:lnTo>
                  <a:lnTo>
                    <a:pt x="521" y="1514"/>
                  </a:lnTo>
                  <a:lnTo>
                    <a:pt x="523" y="1513"/>
                  </a:lnTo>
                  <a:lnTo>
                    <a:pt x="523" y="1513"/>
                  </a:lnTo>
                  <a:lnTo>
                    <a:pt x="525" y="1512"/>
                  </a:lnTo>
                  <a:lnTo>
                    <a:pt x="526" y="1513"/>
                  </a:lnTo>
                  <a:lnTo>
                    <a:pt x="527" y="1514"/>
                  </a:lnTo>
                  <a:lnTo>
                    <a:pt x="528" y="1514"/>
                  </a:lnTo>
                  <a:lnTo>
                    <a:pt x="529" y="1518"/>
                  </a:lnTo>
                  <a:lnTo>
                    <a:pt x="530" y="1519"/>
                  </a:lnTo>
                  <a:lnTo>
                    <a:pt x="532" y="1523"/>
                  </a:lnTo>
                  <a:lnTo>
                    <a:pt x="532" y="1523"/>
                  </a:lnTo>
                  <a:lnTo>
                    <a:pt x="534" y="1520"/>
                  </a:lnTo>
                  <a:lnTo>
                    <a:pt x="534" y="1519"/>
                  </a:lnTo>
                  <a:lnTo>
                    <a:pt x="536" y="1513"/>
                  </a:lnTo>
                  <a:lnTo>
                    <a:pt x="537" y="1513"/>
                  </a:lnTo>
                  <a:lnTo>
                    <a:pt x="538" y="1514"/>
                  </a:lnTo>
                  <a:lnTo>
                    <a:pt x="538" y="1515"/>
                  </a:lnTo>
                  <a:lnTo>
                    <a:pt x="540" y="1522"/>
                  </a:lnTo>
                  <a:lnTo>
                    <a:pt x="540" y="1523"/>
                  </a:lnTo>
                  <a:lnTo>
                    <a:pt x="542" y="1524"/>
                  </a:lnTo>
                  <a:lnTo>
                    <a:pt x="543" y="1523"/>
                  </a:lnTo>
                  <a:lnTo>
                    <a:pt x="544" y="1518"/>
                  </a:lnTo>
                  <a:lnTo>
                    <a:pt x="545" y="1517"/>
                  </a:lnTo>
                  <a:lnTo>
                    <a:pt x="546" y="1514"/>
                  </a:lnTo>
                  <a:lnTo>
                    <a:pt x="547" y="1515"/>
                  </a:lnTo>
                  <a:lnTo>
                    <a:pt x="549" y="1517"/>
                  </a:lnTo>
                  <a:lnTo>
                    <a:pt x="549" y="1518"/>
                  </a:lnTo>
                  <a:lnTo>
                    <a:pt x="551" y="1520"/>
                  </a:lnTo>
                  <a:lnTo>
                    <a:pt x="551" y="1520"/>
                  </a:lnTo>
                  <a:lnTo>
                    <a:pt x="553" y="1521"/>
                  </a:lnTo>
                  <a:lnTo>
                    <a:pt x="553" y="1521"/>
                  </a:lnTo>
                  <a:lnTo>
                    <a:pt x="555" y="1521"/>
                  </a:lnTo>
                  <a:lnTo>
                    <a:pt x="555" y="1521"/>
                  </a:lnTo>
                  <a:lnTo>
                    <a:pt x="557" y="1521"/>
                  </a:lnTo>
                  <a:lnTo>
                    <a:pt x="557" y="1520"/>
                  </a:lnTo>
                  <a:lnTo>
                    <a:pt x="559" y="1518"/>
                  </a:lnTo>
                  <a:lnTo>
                    <a:pt x="560" y="1518"/>
                  </a:lnTo>
                  <a:lnTo>
                    <a:pt x="561" y="1517"/>
                  </a:lnTo>
                  <a:lnTo>
                    <a:pt x="562" y="1517"/>
                  </a:lnTo>
                  <a:lnTo>
                    <a:pt x="563" y="1520"/>
                  </a:lnTo>
                  <a:lnTo>
                    <a:pt x="564" y="1520"/>
                  </a:lnTo>
                  <a:lnTo>
                    <a:pt x="566" y="1522"/>
                  </a:lnTo>
                  <a:lnTo>
                    <a:pt x="566" y="1523"/>
                  </a:lnTo>
                  <a:lnTo>
                    <a:pt x="568" y="1521"/>
                  </a:lnTo>
                  <a:lnTo>
                    <a:pt x="568" y="1521"/>
                  </a:lnTo>
                  <a:lnTo>
                    <a:pt x="570" y="1518"/>
                  </a:lnTo>
                  <a:lnTo>
                    <a:pt x="571" y="1518"/>
                  </a:lnTo>
                  <a:lnTo>
                    <a:pt x="572" y="1518"/>
                  </a:lnTo>
                  <a:lnTo>
                    <a:pt x="572" y="1519"/>
                  </a:lnTo>
                  <a:lnTo>
                    <a:pt x="574" y="1521"/>
                  </a:lnTo>
                  <a:lnTo>
                    <a:pt x="574" y="1522"/>
                  </a:lnTo>
                  <a:lnTo>
                    <a:pt x="576" y="1523"/>
                  </a:lnTo>
                  <a:lnTo>
                    <a:pt x="577" y="1523"/>
                  </a:lnTo>
                  <a:lnTo>
                    <a:pt x="578" y="1523"/>
                  </a:lnTo>
                  <a:lnTo>
                    <a:pt x="579" y="1523"/>
                  </a:lnTo>
                  <a:lnTo>
                    <a:pt x="580" y="1524"/>
                  </a:lnTo>
                  <a:lnTo>
                    <a:pt x="581" y="1525"/>
                  </a:lnTo>
                  <a:lnTo>
                    <a:pt x="583" y="1526"/>
                  </a:lnTo>
                  <a:lnTo>
                    <a:pt x="583" y="1525"/>
                  </a:lnTo>
                  <a:lnTo>
                    <a:pt x="585" y="1524"/>
                  </a:lnTo>
                  <a:lnTo>
                    <a:pt x="585" y="1524"/>
                  </a:lnTo>
                  <a:lnTo>
                    <a:pt x="587" y="1522"/>
                  </a:lnTo>
                  <a:lnTo>
                    <a:pt x="587" y="1521"/>
                  </a:lnTo>
                  <a:lnTo>
                    <a:pt x="589" y="1522"/>
                  </a:lnTo>
                  <a:lnTo>
                    <a:pt x="589" y="1523"/>
                  </a:lnTo>
                  <a:lnTo>
                    <a:pt x="591" y="1526"/>
                  </a:lnTo>
                  <a:lnTo>
                    <a:pt x="591" y="1526"/>
                  </a:lnTo>
                  <a:lnTo>
                    <a:pt x="592" y="1527"/>
                  </a:lnTo>
                  <a:lnTo>
                    <a:pt x="593" y="1526"/>
                  </a:lnTo>
                  <a:lnTo>
                    <a:pt x="595" y="1523"/>
                  </a:lnTo>
                  <a:lnTo>
                    <a:pt x="596" y="1522"/>
                  </a:lnTo>
                  <a:lnTo>
                    <a:pt x="597" y="1519"/>
                  </a:lnTo>
                  <a:lnTo>
                    <a:pt x="598" y="1519"/>
                  </a:lnTo>
                  <a:lnTo>
                    <a:pt x="599" y="1521"/>
                  </a:lnTo>
                  <a:lnTo>
                    <a:pt x="600" y="1521"/>
                  </a:lnTo>
                  <a:lnTo>
                    <a:pt x="602" y="1525"/>
                  </a:lnTo>
                  <a:lnTo>
                    <a:pt x="603" y="1525"/>
                  </a:lnTo>
                  <a:lnTo>
                    <a:pt x="604" y="1525"/>
                  </a:lnTo>
                  <a:lnTo>
                    <a:pt x="604" y="1524"/>
                  </a:lnTo>
                  <a:lnTo>
                    <a:pt x="606" y="1520"/>
                  </a:lnTo>
                  <a:lnTo>
                    <a:pt x="606" y="1520"/>
                  </a:lnTo>
                  <a:lnTo>
                    <a:pt x="608" y="1518"/>
                  </a:lnTo>
                  <a:lnTo>
                    <a:pt x="608" y="1518"/>
                  </a:lnTo>
                  <a:lnTo>
                    <a:pt x="610" y="1520"/>
                  </a:lnTo>
                  <a:lnTo>
                    <a:pt x="611" y="1520"/>
                  </a:lnTo>
                  <a:lnTo>
                    <a:pt x="612" y="1519"/>
                  </a:lnTo>
                  <a:lnTo>
                    <a:pt x="613" y="1519"/>
                  </a:lnTo>
                  <a:lnTo>
                    <a:pt x="614" y="1516"/>
                  </a:lnTo>
                  <a:lnTo>
                    <a:pt x="615" y="1515"/>
                  </a:lnTo>
                  <a:lnTo>
                    <a:pt x="616" y="1515"/>
                  </a:lnTo>
                  <a:lnTo>
                    <a:pt x="617" y="1516"/>
                  </a:lnTo>
                  <a:lnTo>
                    <a:pt x="619" y="1519"/>
                  </a:lnTo>
                  <a:lnTo>
                    <a:pt x="619" y="1520"/>
                  </a:lnTo>
                  <a:lnTo>
                    <a:pt x="621" y="1521"/>
                  </a:lnTo>
                  <a:lnTo>
                    <a:pt x="621" y="1521"/>
                  </a:lnTo>
                  <a:lnTo>
                    <a:pt x="623" y="1520"/>
                  </a:lnTo>
                  <a:lnTo>
                    <a:pt x="623" y="1519"/>
                  </a:lnTo>
                  <a:lnTo>
                    <a:pt x="625" y="1517"/>
                  </a:lnTo>
                  <a:lnTo>
                    <a:pt x="625" y="1516"/>
                  </a:lnTo>
                  <a:lnTo>
                    <a:pt x="627" y="1513"/>
                  </a:lnTo>
                  <a:lnTo>
                    <a:pt x="627" y="1513"/>
                  </a:lnTo>
                  <a:lnTo>
                    <a:pt x="629" y="1511"/>
                  </a:lnTo>
                  <a:lnTo>
                    <a:pt x="630" y="1511"/>
                  </a:lnTo>
                  <a:lnTo>
                    <a:pt x="631" y="1513"/>
                  </a:lnTo>
                  <a:lnTo>
                    <a:pt x="632" y="1514"/>
                  </a:lnTo>
                  <a:lnTo>
                    <a:pt x="633" y="1517"/>
                  </a:lnTo>
                  <a:lnTo>
                    <a:pt x="634" y="1517"/>
                  </a:lnTo>
                  <a:lnTo>
                    <a:pt x="636" y="1515"/>
                  </a:lnTo>
                  <a:lnTo>
                    <a:pt x="636" y="1514"/>
                  </a:lnTo>
                  <a:lnTo>
                    <a:pt x="638" y="1510"/>
                  </a:lnTo>
                  <a:lnTo>
                    <a:pt x="638" y="1509"/>
                  </a:lnTo>
                  <a:lnTo>
                    <a:pt x="639" y="1508"/>
                  </a:lnTo>
                  <a:lnTo>
                    <a:pt x="640" y="1509"/>
                  </a:lnTo>
                  <a:lnTo>
                    <a:pt x="642" y="1512"/>
                  </a:lnTo>
                  <a:lnTo>
                    <a:pt x="642" y="1513"/>
                  </a:lnTo>
                  <a:lnTo>
                    <a:pt x="644" y="1515"/>
                  </a:lnTo>
                  <a:lnTo>
                    <a:pt x="644" y="1515"/>
                  </a:lnTo>
                  <a:lnTo>
                    <a:pt x="646" y="1516"/>
                  </a:lnTo>
                  <a:lnTo>
                    <a:pt x="647" y="1517"/>
                  </a:lnTo>
                  <a:lnTo>
                    <a:pt x="648" y="1519"/>
                  </a:lnTo>
                  <a:lnTo>
                    <a:pt x="649" y="1519"/>
                  </a:lnTo>
                  <a:lnTo>
                    <a:pt x="650" y="1518"/>
                  </a:lnTo>
                  <a:lnTo>
                    <a:pt x="651" y="1518"/>
                  </a:lnTo>
                  <a:lnTo>
                    <a:pt x="653" y="1515"/>
                  </a:lnTo>
                  <a:lnTo>
                    <a:pt x="653" y="1515"/>
                  </a:lnTo>
                  <a:lnTo>
                    <a:pt x="655" y="1514"/>
                  </a:lnTo>
                  <a:lnTo>
                    <a:pt x="655" y="1514"/>
                  </a:lnTo>
                  <a:lnTo>
                    <a:pt x="656" y="1514"/>
                  </a:lnTo>
                  <a:lnTo>
                    <a:pt x="657" y="1514"/>
                  </a:lnTo>
                  <a:lnTo>
                    <a:pt x="659" y="1513"/>
                  </a:lnTo>
                  <a:lnTo>
                    <a:pt x="660" y="1513"/>
                  </a:lnTo>
                  <a:lnTo>
                    <a:pt x="661" y="1513"/>
                  </a:lnTo>
                  <a:lnTo>
                    <a:pt x="661" y="1513"/>
                  </a:lnTo>
                  <a:lnTo>
                    <a:pt x="663" y="1515"/>
                  </a:lnTo>
                  <a:lnTo>
                    <a:pt x="664" y="1515"/>
                  </a:lnTo>
                  <a:lnTo>
                    <a:pt x="665" y="1513"/>
                  </a:lnTo>
                  <a:lnTo>
                    <a:pt x="666" y="1513"/>
                  </a:lnTo>
                  <a:lnTo>
                    <a:pt x="667" y="1507"/>
                  </a:lnTo>
                  <a:lnTo>
                    <a:pt x="668" y="1507"/>
                  </a:lnTo>
                  <a:lnTo>
                    <a:pt x="669" y="1505"/>
                  </a:lnTo>
                  <a:lnTo>
                    <a:pt x="670" y="1506"/>
                  </a:lnTo>
                  <a:lnTo>
                    <a:pt x="672" y="1510"/>
                  </a:lnTo>
                  <a:lnTo>
                    <a:pt x="672" y="1511"/>
                  </a:lnTo>
                  <a:lnTo>
                    <a:pt x="673" y="1512"/>
                  </a:lnTo>
                  <a:lnTo>
                    <a:pt x="674" y="1512"/>
                  </a:lnTo>
                  <a:lnTo>
                    <a:pt x="676" y="1510"/>
                  </a:lnTo>
                  <a:lnTo>
                    <a:pt x="676" y="1509"/>
                  </a:lnTo>
                  <a:lnTo>
                    <a:pt x="678" y="1507"/>
                  </a:lnTo>
                  <a:lnTo>
                    <a:pt x="678" y="1507"/>
                  </a:lnTo>
                  <a:lnTo>
                    <a:pt x="680" y="1507"/>
                  </a:lnTo>
                  <a:lnTo>
                    <a:pt x="680" y="1506"/>
                  </a:lnTo>
                  <a:lnTo>
                    <a:pt x="682" y="1504"/>
                  </a:lnTo>
                  <a:lnTo>
                    <a:pt x="683" y="1503"/>
                  </a:lnTo>
                  <a:lnTo>
                    <a:pt x="684" y="1499"/>
                  </a:lnTo>
                  <a:lnTo>
                    <a:pt x="685" y="1498"/>
                  </a:lnTo>
                  <a:lnTo>
                    <a:pt x="686" y="1498"/>
                  </a:lnTo>
                  <a:lnTo>
                    <a:pt x="687" y="1498"/>
                  </a:lnTo>
                  <a:lnTo>
                    <a:pt x="689" y="1502"/>
                  </a:lnTo>
                  <a:lnTo>
                    <a:pt x="689" y="1502"/>
                  </a:lnTo>
                  <a:lnTo>
                    <a:pt x="691" y="1504"/>
                  </a:lnTo>
                  <a:lnTo>
                    <a:pt x="691" y="1504"/>
                  </a:lnTo>
                  <a:lnTo>
                    <a:pt x="693" y="1502"/>
                  </a:lnTo>
                  <a:lnTo>
                    <a:pt x="693" y="1502"/>
                  </a:lnTo>
                  <a:lnTo>
                    <a:pt x="695" y="1501"/>
                  </a:lnTo>
                  <a:lnTo>
                    <a:pt x="695" y="1501"/>
                  </a:lnTo>
                  <a:lnTo>
                    <a:pt x="697" y="1503"/>
                  </a:lnTo>
                  <a:lnTo>
                    <a:pt x="697" y="1504"/>
                  </a:lnTo>
                  <a:lnTo>
                    <a:pt x="699" y="1505"/>
                  </a:lnTo>
                  <a:lnTo>
                    <a:pt x="700" y="1505"/>
                  </a:lnTo>
                  <a:lnTo>
                    <a:pt x="701" y="1502"/>
                  </a:lnTo>
                  <a:lnTo>
                    <a:pt x="702" y="1502"/>
                  </a:lnTo>
                  <a:lnTo>
                    <a:pt x="703" y="1498"/>
                  </a:lnTo>
                  <a:lnTo>
                    <a:pt x="704" y="1497"/>
                  </a:lnTo>
                  <a:lnTo>
                    <a:pt x="706" y="1494"/>
                  </a:lnTo>
                  <a:lnTo>
                    <a:pt x="706" y="1493"/>
                  </a:lnTo>
                  <a:lnTo>
                    <a:pt x="708" y="1492"/>
                  </a:lnTo>
                  <a:lnTo>
                    <a:pt x="708" y="1492"/>
                  </a:lnTo>
                  <a:lnTo>
                    <a:pt x="710" y="1493"/>
                  </a:lnTo>
                  <a:lnTo>
                    <a:pt x="710" y="1493"/>
                  </a:lnTo>
                  <a:lnTo>
                    <a:pt x="712" y="1496"/>
                  </a:lnTo>
                  <a:lnTo>
                    <a:pt x="713" y="1496"/>
                  </a:lnTo>
                  <a:lnTo>
                    <a:pt x="714" y="1495"/>
                  </a:lnTo>
                  <a:lnTo>
                    <a:pt x="714" y="1494"/>
                  </a:lnTo>
                  <a:lnTo>
                    <a:pt x="716" y="1488"/>
                  </a:lnTo>
                  <a:lnTo>
                    <a:pt x="717" y="1487"/>
                  </a:lnTo>
                  <a:lnTo>
                    <a:pt x="718" y="1485"/>
                  </a:lnTo>
                  <a:lnTo>
                    <a:pt x="719" y="1485"/>
                  </a:lnTo>
                  <a:lnTo>
                    <a:pt x="720" y="1488"/>
                  </a:lnTo>
                  <a:lnTo>
                    <a:pt x="721" y="1489"/>
                  </a:lnTo>
                  <a:lnTo>
                    <a:pt x="722" y="1490"/>
                  </a:lnTo>
                  <a:lnTo>
                    <a:pt x="723" y="1489"/>
                  </a:lnTo>
                  <a:lnTo>
                    <a:pt x="725" y="1482"/>
                  </a:lnTo>
                  <a:lnTo>
                    <a:pt x="725" y="1481"/>
                  </a:lnTo>
                  <a:lnTo>
                    <a:pt x="727" y="1476"/>
                  </a:lnTo>
                  <a:lnTo>
                    <a:pt x="727" y="1476"/>
                  </a:lnTo>
                  <a:lnTo>
                    <a:pt x="728" y="1476"/>
                  </a:lnTo>
                  <a:lnTo>
                    <a:pt x="729" y="1476"/>
                  </a:lnTo>
                  <a:lnTo>
                    <a:pt x="731" y="1474"/>
                  </a:lnTo>
                  <a:lnTo>
                    <a:pt x="731" y="1473"/>
                  </a:lnTo>
                  <a:lnTo>
                    <a:pt x="733" y="1466"/>
                  </a:lnTo>
                  <a:lnTo>
                    <a:pt x="733" y="1465"/>
                  </a:lnTo>
                  <a:lnTo>
                    <a:pt x="735" y="1460"/>
                  </a:lnTo>
                  <a:lnTo>
                    <a:pt x="736" y="1459"/>
                  </a:lnTo>
                  <a:lnTo>
                    <a:pt x="737" y="1457"/>
                  </a:lnTo>
                  <a:lnTo>
                    <a:pt x="738" y="1456"/>
                  </a:lnTo>
                  <a:lnTo>
                    <a:pt x="739" y="1453"/>
                  </a:lnTo>
                  <a:lnTo>
                    <a:pt x="740" y="1453"/>
                  </a:lnTo>
                  <a:lnTo>
                    <a:pt x="742" y="1450"/>
                  </a:lnTo>
                  <a:lnTo>
                    <a:pt x="742" y="1449"/>
                  </a:lnTo>
                  <a:lnTo>
                    <a:pt x="744" y="1448"/>
                  </a:lnTo>
                  <a:lnTo>
                    <a:pt x="744" y="1447"/>
                  </a:lnTo>
                  <a:lnTo>
                    <a:pt x="746" y="1443"/>
                  </a:lnTo>
                  <a:lnTo>
                    <a:pt x="746" y="1442"/>
                  </a:lnTo>
                  <a:lnTo>
                    <a:pt x="748" y="1435"/>
                  </a:lnTo>
                  <a:lnTo>
                    <a:pt x="748" y="1433"/>
                  </a:lnTo>
                  <a:lnTo>
                    <a:pt x="750" y="1427"/>
                  </a:lnTo>
                  <a:lnTo>
                    <a:pt x="750" y="1425"/>
                  </a:lnTo>
                  <a:lnTo>
                    <a:pt x="752" y="1417"/>
                  </a:lnTo>
                  <a:lnTo>
                    <a:pt x="753" y="1415"/>
                  </a:lnTo>
                  <a:lnTo>
                    <a:pt x="754" y="1402"/>
                  </a:lnTo>
                  <a:lnTo>
                    <a:pt x="755" y="1399"/>
                  </a:lnTo>
                  <a:lnTo>
                    <a:pt x="756" y="1385"/>
                  </a:lnTo>
                  <a:lnTo>
                    <a:pt x="757" y="1383"/>
                  </a:lnTo>
                  <a:lnTo>
                    <a:pt x="759" y="1372"/>
                  </a:lnTo>
                  <a:lnTo>
                    <a:pt x="759" y="1370"/>
                  </a:lnTo>
                  <a:lnTo>
                    <a:pt x="761" y="1357"/>
                  </a:lnTo>
                  <a:lnTo>
                    <a:pt x="761" y="1353"/>
                  </a:lnTo>
                  <a:lnTo>
                    <a:pt x="763" y="1334"/>
                  </a:lnTo>
                  <a:lnTo>
                    <a:pt x="763" y="1330"/>
                  </a:lnTo>
                  <a:lnTo>
                    <a:pt x="765" y="1310"/>
                  </a:lnTo>
                  <a:lnTo>
                    <a:pt x="765" y="1306"/>
                  </a:lnTo>
                  <a:lnTo>
                    <a:pt x="767" y="1292"/>
                  </a:lnTo>
                  <a:lnTo>
                    <a:pt x="767" y="1289"/>
                  </a:lnTo>
                  <a:lnTo>
                    <a:pt x="769" y="1278"/>
                  </a:lnTo>
                  <a:lnTo>
                    <a:pt x="770" y="1276"/>
                  </a:lnTo>
                  <a:lnTo>
                    <a:pt x="771" y="1265"/>
                  </a:lnTo>
                  <a:lnTo>
                    <a:pt x="772" y="1262"/>
                  </a:lnTo>
                  <a:lnTo>
                    <a:pt x="773" y="1251"/>
                  </a:lnTo>
                  <a:lnTo>
                    <a:pt x="774" y="1249"/>
                  </a:lnTo>
                  <a:lnTo>
                    <a:pt x="776" y="1238"/>
                  </a:lnTo>
                  <a:lnTo>
                    <a:pt x="776" y="1236"/>
                  </a:lnTo>
                  <a:lnTo>
                    <a:pt x="778" y="1224"/>
                  </a:lnTo>
                  <a:lnTo>
                    <a:pt x="778" y="1222"/>
                  </a:lnTo>
                  <a:lnTo>
                    <a:pt x="780" y="1210"/>
                  </a:lnTo>
                  <a:lnTo>
                    <a:pt x="780" y="1207"/>
                  </a:lnTo>
                  <a:lnTo>
                    <a:pt x="782" y="1193"/>
                  </a:lnTo>
                  <a:lnTo>
                    <a:pt x="782" y="1190"/>
                  </a:lnTo>
                  <a:lnTo>
                    <a:pt x="784" y="1172"/>
                  </a:lnTo>
                  <a:lnTo>
                    <a:pt x="784" y="1168"/>
                  </a:lnTo>
                  <a:lnTo>
                    <a:pt x="786" y="1145"/>
                  </a:lnTo>
                  <a:lnTo>
                    <a:pt x="787" y="1139"/>
                  </a:lnTo>
                  <a:lnTo>
                    <a:pt x="788" y="1111"/>
                  </a:lnTo>
                  <a:lnTo>
                    <a:pt x="789" y="1105"/>
                  </a:lnTo>
                  <a:lnTo>
                    <a:pt x="790" y="1074"/>
                  </a:lnTo>
                  <a:lnTo>
                    <a:pt x="791" y="1068"/>
                  </a:lnTo>
                  <a:lnTo>
                    <a:pt x="793" y="1039"/>
                  </a:lnTo>
                  <a:lnTo>
                    <a:pt x="793" y="1034"/>
                  </a:lnTo>
                  <a:lnTo>
                    <a:pt x="795" y="1008"/>
                  </a:lnTo>
                  <a:lnTo>
                    <a:pt x="795" y="1003"/>
                  </a:lnTo>
                  <a:lnTo>
                    <a:pt x="797" y="977"/>
                  </a:lnTo>
                  <a:lnTo>
                    <a:pt x="797" y="972"/>
                  </a:lnTo>
                  <a:lnTo>
                    <a:pt x="799" y="947"/>
                  </a:lnTo>
                  <a:lnTo>
                    <a:pt x="799" y="942"/>
                  </a:lnTo>
                  <a:lnTo>
                    <a:pt x="801" y="923"/>
                  </a:lnTo>
                  <a:lnTo>
                    <a:pt x="801" y="920"/>
                  </a:lnTo>
                  <a:lnTo>
                    <a:pt x="803" y="908"/>
                  </a:lnTo>
                  <a:lnTo>
                    <a:pt x="803" y="906"/>
                  </a:lnTo>
                  <a:lnTo>
                    <a:pt x="805" y="898"/>
                  </a:lnTo>
                  <a:lnTo>
                    <a:pt x="806" y="896"/>
                  </a:lnTo>
                  <a:lnTo>
                    <a:pt x="807" y="889"/>
                  </a:lnTo>
                  <a:lnTo>
                    <a:pt x="808" y="887"/>
                  </a:lnTo>
                  <a:lnTo>
                    <a:pt x="809" y="882"/>
                  </a:lnTo>
                  <a:lnTo>
                    <a:pt x="810" y="881"/>
                  </a:lnTo>
                  <a:lnTo>
                    <a:pt x="812" y="876"/>
                  </a:lnTo>
                  <a:lnTo>
                    <a:pt x="812" y="876"/>
                  </a:lnTo>
                  <a:lnTo>
                    <a:pt x="814" y="871"/>
                  </a:lnTo>
                  <a:lnTo>
                    <a:pt x="814" y="871"/>
                  </a:lnTo>
                  <a:lnTo>
                    <a:pt x="815" y="870"/>
                  </a:lnTo>
                  <a:lnTo>
                    <a:pt x="816" y="870"/>
                  </a:lnTo>
                  <a:lnTo>
                    <a:pt x="818" y="874"/>
                  </a:lnTo>
                  <a:lnTo>
                    <a:pt x="818" y="875"/>
                  </a:lnTo>
                  <a:lnTo>
                    <a:pt x="820" y="880"/>
                  </a:lnTo>
                  <a:lnTo>
                    <a:pt x="820" y="881"/>
                  </a:lnTo>
                  <a:lnTo>
                    <a:pt x="822" y="886"/>
                  </a:lnTo>
                  <a:lnTo>
                    <a:pt x="823" y="887"/>
                  </a:lnTo>
                  <a:lnTo>
                    <a:pt x="824" y="894"/>
                  </a:lnTo>
                  <a:lnTo>
                    <a:pt x="825" y="896"/>
                  </a:lnTo>
                  <a:lnTo>
                    <a:pt x="826" y="906"/>
                  </a:lnTo>
                  <a:lnTo>
                    <a:pt x="827" y="908"/>
                  </a:lnTo>
                  <a:lnTo>
                    <a:pt x="829" y="919"/>
                  </a:lnTo>
                  <a:lnTo>
                    <a:pt x="829" y="921"/>
                  </a:lnTo>
                  <a:lnTo>
                    <a:pt x="831" y="932"/>
                  </a:lnTo>
                  <a:lnTo>
                    <a:pt x="831" y="934"/>
                  </a:lnTo>
                  <a:lnTo>
                    <a:pt x="833" y="946"/>
                  </a:lnTo>
                  <a:lnTo>
                    <a:pt x="833" y="949"/>
                  </a:lnTo>
                  <a:lnTo>
                    <a:pt x="835" y="963"/>
                  </a:lnTo>
                  <a:lnTo>
                    <a:pt x="835" y="965"/>
                  </a:lnTo>
                  <a:lnTo>
                    <a:pt x="837" y="980"/>
                  </a:lnTo>
                  <a:lnTo>
                    <a:pt x="837" y="983"/>
                  </a:lnTo>
                  <a:lnTo>
                    <a:pt x="839" y="1000"/>
                  </a:lnTo>
                  <a:lnTo>
                    <a:pt x="840" y="1004"/>
                  </a:lnTo>
                  <a:lnTo>
                    <a:pt x="841" y="1025"/>
                  </a:lnTo>
                  <a:lnTo>
                    <a:pt x="842" y="1030"/>
                  </a:lnTo>
                  <a:lnTo>
                    <a:pt x="843" y="1054"/>
                  </a:lnTo>
                  <a:lnTo>
                    <a:pt x="844" y="1060"/>
                  </a:lnTo>
                  <a:lnTo>
                    <a:pt x="846" y="1086"/>
                  </a:lnTo>
                  <a:lnTo>
                    <a:pt x="846" y="1091"/>
                  </a:lnTo>
                  <a:lnTo>
                    <a:pt x="848" y="1116"/>
                  </a:lnTo>
                  <a:lnTo>
                    <a:pt x="848" y="1121"/>
                  </a:lnTo>
                  <a:lnTo>
                    <a:pt x="850" y="1145"/>
                  </a:lnTo>
                  <a:lnTo>
                    <a:pt x="850" y="1151"/>
                  </a:lnTo>
                  <a:lnTo>
                    <a:pt x="852" y="1178"/>
                  </a:lnTo>
                  <a:lnTo>
                    <a:pt x="852" y="1183"/>
                  </a:lnTo>
                  <a:lnTo>
                    <a:pt x="854" y="1211"/>
                  </a:lnTo>
                  <a:lnTo>
                    <a:pt x="854" y="1216"/>
                  </a:lnTo>
                  <a:lnTo>
                    <a:pt x="856" y="1238"/>
                  </a:lnTo>
                  <a:lnTo>
                    <a:pt x="857" y="1241"/>
                  </a:lnTo>
                  <a:lnTo>
                    <a:pt x="858" y="1257"/>
                  </a:lnTo>
                  <a:lnTo>
                    <a:pt x="859" y="1260"/>
                  </a:lnTo>
                  <a:lnTo>
                    <a:pt x="860" y="1275"/>
                  </a:lnTo>
                  <a:lnTo>
                    <a:pt x="861" y="1278"/>
                  </a:lnTo>
                  <a:lnTo>
                    <a:pt x="863" y="1294"/>
                  </a:lnTo>
                  <a:lnTo>
                    <a:pt x="863" y="1297"/>
                  </a:lnTo>
                  <a:lnTo>
                    <a:pt x="865" y="1310"/>
                  </a:lnTo>
                  <a:lnTo>
                    <a:pt x="865" y="1312"/>
                  </a:lnTo>
                  <a:lnTo>
                    <a:pt x="867" y="1320"/>
                  </a:lnTo>
                  <a:lnTo>
                    <a:pt x="867" y="1321"/>
                  </a:lnTo>
                  <a:lnTo>
                    <a:pt x="869" y="1328"/>
                  </a:lnTo>
                  <a:lnTo>
                    <a:pt x="869" y="1329"/>
                  </a:lnTo>
                  <a:lnTo>
                    <a:pt x="871" y="1339"/>
                  </a:lnTo>
                  <a:lnTo>
                    <a:pt x="871" y="1341"/>
                  </a:lnTo>
                  <a:lnTo>
                    <a:pt x="873" y="1351"/>
                  </a:lnTo>
                  <a:lnTo>
                    <a:pt x="873" y="1353"/>
                  </a:lnTo>
                  <a:lnTo>
                    <a:pt x="875" y="1361"/>
                  </a:lnTo>
                  <a:lnTo>
                    <a:pt x="876" y="1362"/>
                  </a:lnTo>
                  <a:lnTo>
                    <a:pt x="877" y="1369"/>
                  </a:lnTo>
                  <a:lnTo>
                    <a:pt x="878" y="1370"/>
                  </a:lnTo>
                  <a:lnTo>
                    <a:pt x="880" y="1377"/>
                  </a:lnTo>
                  <a:lnTo>
                    <a:pt x="880" y="1379"/>
                  </a:lnTo>
                  <a:lnTo>
                    <a:pt x="882" y="1386"/>
                  </a:lnTo>
                  <a:lnTo>
                    <a:pt x="882" y="1387"/>
                  </a:lnTo>
                  <a:lnTo>
                    <a:pt x="884" y="1390"/>
                  </a:lnTo>
                  <a:lnTo>
                    <a:pt x="884" y="1390"/>
                  </a:lnTo>
                  <a:lnTo>
                    <a:pt x="886" y="1394"/>
                  </a:lnTo>
                  <a:lnTo>
                    <a:pt x="886" y="1395"/>
                  </a:lnTo>
                  <a:lnTo>
                    <a:pt x="888" y="1404"/>
                  </a:lnTo>
                  <a:lnTo>
                    <a:pt x="888" y="1406"/>
                  </a:lnTo>
                  <a:lnTo>
                    <a:pt x="890" y="1416"/>
                  </a:lnTo>
                  <a:lnTo>
                    <a:pt x="890" y="1417"/>
                  </a:lnTo>
                  <a:lnTo>
                    <a:pt x="892" y="1422"/>
                  </a:lnTo>
                  <a:lnTo>
                    <a:pt x="893" y="1422"/>
                  </a:lnTo>
                  <a:lnTo>
                    <a:pt x="894" y="1426"/>
                  </a:lnTo>
                  <a:lnTo>
                    <a:pt x="895" y="1427"/>
                  </a:lnTo>
                  <a:lnTo>
                    <a:pt x="896" y="1435"/>
                  </a:lnTo>
                  <a:lnTo>
                    <a:pt x="897" y="1436"/>
                  </a:lnTo>
                  <a:lnTo>
                    <a:pt x="899" y="1442"/>
                  </a:lnTo>
                  <a:lnTo>
                    <a:pt x="899" y="1442"/>
                  </a:lnTo>
                  <a:lnTo>
                    <a:pt x="901" y="1441"/>
                  </a:lnTo>
                  <a:lnTo>
                    <a:pt x="901" y="1441"/>
                  </a:lnTo>
                  <a:lnTo>
                    <a:pt x="902" y="1439"/>
                  </a:lnTo>
                  <a:lnTo>
                    <a:pt x="903" y="1439"/>
                  </a:lnTo>
                  <a:lnTo>
                    <a:pt x="905" y="1443"/>
                  </a:lnTo>
                  <a:lnTo>
                    <a:pt x="905" y="1444"/>
                  </a:lnTo>
                  <a:lnTo>
                    <a:pt x="907" y="1450"/>
                  </a:lnTo>
                  <a:lnTo>
                    <a:pt x="907" y="1451"/>
                  </a:lnTo>
                  <a:lnTo>
                    <a:pt x="909" y="1454"/>
                  </a:lnTo>
                  <a:lnTo>
                    <a:pt x="910" y="1455"/>
                  </a:lnTo>
                  <a:lnTo>
                    <a:pt x="911" y="1459"/>
                  </a:lnTo>
                  <a:lnTo>
                    <a:pt x="912" y="1460"/>
                  </a:lnTo>
                  <a:lnTo>
                    <a:pt x="913" y="1464"/>
                  </a:lnTo>
                  <a:lnTo>
                    <a:pt x="914" y="1465"/>
                  </a:lnTo>
                  <a:lnTo>
                    <a:pt x="916" y="1467"/>
                  </a:lnTo>
                  <a:lnTo>
                    <a:pt x="916" y="1468"/>
                  </a:lnTo>
                  <a:lnTo>
                    <a:pt x="918" y="1470"/>
                  </a:lnTo>
                  <a:lnTo>
                    <a:pt x="918" y="1470"/>
                  </a:lnTo>
                  <a:lnTo>
                    <a:pt x="920" y="1473"/>
                  </a:lnTo>
                  <a:lnTo>
                    <a:pt x="920" y="1473"/>
                  </a:lnTo>
                  <a:lnTo>
                    <a:pt x="921" y="1474"/>
                  </a:lnTo>
                  <a:lnTo>
                    <a:pt x="922" y="1473"/>
                  </a:lnTo>
                  <a:lnTo>
                    <a:pt x="924" y="1472"/>
                  </a:lnTo>
                  <a:lnTo>
                    <a:pt x="924" y="1472"/>
                  </a:lnTo>
                  <a:lnTo>
                    <a:pt x="926" y="1474"/>
                  </a:lnTo>
                  <a:lnTo>
                    <a:pt x="927" y="1475"/>
                  </a:lnTo>
                  <a:lnTo>
                    <a:pt x="928" y="1479"/>
                  </a:lnTo>
                  <a:lnTo>
                    <a:pt x="929" y="1480"/>
                  </a:lnTo>
                  <a:lnTo>
                    <a:pt x="930" y="1481"/>
                  </a:lnTo>
                  <a:lnTo>
                    <a:pt x="931" y="1480"/>
                  </a:lnTo>
                  <a:lnTo>
                    <a:pt x="933" y="1479"/>
                  </a:lnTo>
                  <a:lnTo>
                    <a:pt x="933" y="1479"/>
                  </a:lnTo>
                  <a:lnTo>
                    <a:pt x="935" y="1480"/>
                  </a:lnTo>
                  <a:lnTo>
                    <a:pt x="935" y="1481"/>
                  </a:lnTo>
                  <a:lnTo>
                    <a:pt x="937" y="1483"/>
                  </a:lnTo>
                  <a:lnTo>
                    <a:pt x="937" y="1484"/>
                  </a:lnTo>
                  <a:lnTo>
                    <a:pt x="939" y="1485"/>
                  </a:lnTo>
                  <a:lnTo>
                    <a:pt x="939" y="1486"/>
                  </a:lnTo>
                  <a:lnTo>
                    <a:pt x="941" y="1488"/>
                  </a:lnTo>
                  <a:lnTo>
                    <a:pt x="941" y="1488"/>
                  </a:lnTo>
                  <a:lnTo>
                    <a:pt x="943" y="1491"/>
                  </a:lnTo>
                  <a:lnTo>
                    <a:pt x="943" y="1492"/>
                  </a:lnTo>
                  <a:lnTo>
                    <a:pt x="945" y="1494"/>
                  </a:lnTo>
                  <a:lnTo>
                    <a:pt x="946" y="1494"/>
                  </a:lnTo>
                  <a:lnTo>
                    <a:pt x="947" y="1495"/>
                  </a:lnTo>
                  <a:lnTo>
                    <a:pt x="948" y="1496"/>
                  </a:lnTo>
                  <a:lnTo>
                    <a:pt x="950" y="1497"/>
                  </a:lnTo>
                  <a:lnTo>
                    <a:pt x="950" y="1498"/>
                  </a:lnTo>
                  <a:lnTo>
                    <a:pt x="952" y="1499"/>
                  </a:lnTo>
                  <a:lnTo>
                    <a:pt x="952" y="1499"/>
                  </a:lnTo>
                  <a:lnTo>
                    <a:pt x="954" y="1500"/>
                  </a:lnTo>
                  <a:lnTo>
                    <a:pt x="954" y="1501"/>
                  </a:lnTo>
                  <a:lnTo>
                    <a:pt x="956" y="1502"/>
                  </a:lnTo>
                  <a:lnTo>
                    <a:pt x="957" y="1502"/>
                  </a:lnTo>
                  <a:lnTo>
                    <a:pt x="958" y="1502"/>
                  </a:lnTo>
                  <a:lnTo>
                    <a:pt x="958" y="1501"/>
                  </a:lnTo>
                  <a:lnTo>
                    <a:pt x="960" y="1499"/>
                  </a:lnTo>
                  <a:lnTo>
                    <a:pt x="961" y="1498"/>
                  </a:lnTo>
                  <a:lnTo>
                    <a:pt x="962" y="1499"/>
                  </a:lnTo>
                  <a:lnTo>
                    <a:pt x="963" y="1500"/>
                  </a:lnTo>
                  <a:lnTo>
                    <a:pt x="964" y="1504"/>
                  </a:lnTo>
                  <a:lnTo>
                    <a:pt x="965" y="1505"/>
                  </a:lnTo>
                  <a:lnTo>
                    <a:pt x="966" y="1507"/>
                  </a:lnTo>
                  <a:lnTo>
                    <a:pt x="967" y="1507"/>
                  </a:lnTo>
                  <a:lnTo>
                    <a:pt x="969" y="1504"/>
                  </a:lnTo>
                  <a:lnTo>
                    <a:pt x="969" y="1503"/>
                  </a:lnTo>
                  <a:lnTo>
                    <a:pt x="971" y="1501"/>
                  </a:lnTo>
                  <a:lnTo>
                    <a:pt x="971" y="1501"/>
                  </a:lnTo>
                  <a:lnTo>
                    <a:pt x="973" y="1503"/>
                  </a:lnTo>
                  <a:lnTo>
                    <a:pt x="973" y="1504"/>
                  </a:lnTo>
                  <a:lnTo>
                    <a:pt x="975" y="1505"/>
                  </a:lnTo>
                  <a:lnTo>
                    <a:pt x="975" y="1505"/>
                  </a:lnTo>
                  <a:lnTo>
                    <a:pt x="977" y="1503"/>
                  </a:lnTo>
                  <a:lnTo>
                    <a:pt x="977" y="1502"/>
                  </a:lnTo>
                  <a:lnTo>
                    <a:pt x="979" y="1500"/>
                  </a:lnTo>
                  <a:lnTo>
                    <a:pt x="980" y="1500"/>
                  </a:lnTo>
                  <a:lnTo>
                    <a:pt x="981" y="1501"/>
                  </a:lnTo>
                  <a:lnTo>
                    <a:pt x="982" y="1501"/>
                  </a:lnTo>
                  <a:lnTo>
                    <a:pt x="983" y="1501"/>
                  </a:lnTo>
                  <a:lnTo>
                    <a:pt x="984" y="1501"/>
                  </a:lnTo>
                  <a:lnTo>
                    <a:pt x="986" y="1501"/>
                  </a:lnTo>
                  <a:lnTo>
                    <a:pt x="986" y="1500"/>
                  </a:lnTo>
                  <a:lnTo>
                    <a:pt x="988" y="1499"/>
                  </a:lnTo>
                  <a:lnTo>
                    <a:pt x="988" y="1498"/>
                  </a:lnTo>
                  <a:lnTo>
                    <a:pt x="990" y="1497"/>
                  </a:lnTo>
                  <a:lnTo>
                    <a:pt x="990" y="1496"/>
                  </a:lnTo>
                  <a:lnTo>
                    <a:pt x="991" y="1496"/>
                  </a:lnTo>
                  <a:lnTo>
                    <a:pt x="992" y="1496"/>
                  </a:lnTo>
                  <a:lnTo>
                    <a:pt x="994" y="1497"/>
                  </a:lnTo>
                  <a:lnTo>
                    <a:pt x="994" y="1498"/>
                  </a:lnTo>
                  <a:lnTo>
                    <a:pt x="996" y="1498"/>
                  </a:lnTo>
                  <a:lnTo>
                    <a:pt x="997" y="1498"/>
                  </a:lnTo>
                  <a:lnTo>
                    <a:pt x="998" y="1499"/>
                  </a:lnTo>
                  <a:lnTo>
                    <a:pt x="999" y="1499"/>
                  </a:lnTo>
                  <a:lnTo>
                    <a:pt x="1000" y="1500"/>
                  </a:lnTo>
                  <a:lnTo>
                    <a:pt x="1001" y="1500"/>
                  </a:lnTo>
                  <a:lnTo>
                    <a:pt x="1002" y="1501"/>
                  </a:lnTo>
                  <a:lnTo>
                    <a:pt x="1003" y="1501"/>
                  </a:lnTo>
                  <a:lnTo>
                    <a:pt x="1005" y="1499"/>
                  </a:lnTo>
                  <a:lnTo>
                    <a:pt x="1005" y="1499"/>
                  </a:lnTo>
                  <a:lnTo>
                    <a:pt x="1007" y="1498"/>
                  </a:lnTo>
                  <a:lnTo>
                    <a:pt x="1007" y="1498"/>
                  </a:lnTo>
                  <a:lnTo>
                    <a:pt x="1009" y="1500"/>
                  </a:lnTo>
                  <a:lnTo>
                    <a:pt x="1009" y="1501"/>
                  </a:lnTo>
                  <a:lnTo>
                    <a:pt x="1011" y="1505"/>
                  </a:lnTo>
                  <a:lnTo>
                    <a:pt x="1011" y="1506"/>
                  </a:lnTo>
                  <a:lnTo>
                    <a:pt x="1013" y="1510"/>
                  </a:lnTo>
                  <a:lnTo>
                    <a:pt x="1014" y="1510"/>
                  </a:lnTo>
                  <a:lnTo>
                    <a:pt x="1015" y="1513"/>
                  </a:lnTo>
                  <a:lnTo>
                    <a:pt x="1016" y="1514"/>
                  </a:lnTo>
                  <a:lnTo>
                    <a:pt x="1017" y="1515"/>
                  </a:lnTo>
                  <a:lnTo>
                    <a:pt x="1018" y="1514"/>
                  </a:lnTo>
                  <a:lnTo>
                    <a:pt x="1020" y="1511"/>
                  </a:lnTo>
                  <a:lnTo>
                    <a:pt x="1020" y="1511"/>
                  </a:lnTo>
                  <a:lnTo>
                    <a:pt x="1022" y="1508"/>
                  </a:lnTo>
                  <a:lnTo>
                    <a:pt x="1022" y="1508"/>
                  </a:lnTo>
                  <a:lnTo>
                    <a:pt x="1024" y="1509"/>
                  </a:lnTo>
                  <a:lnTo>
                    <a:pt x="1024" y="1510"/>
                  </a:lnTo>
                  <a:lnTo>
                    <a:pt x="1026" y="1512"/>
                  </a:lnTo>
                  <a:lnTo>
                    <a:pt x="1026" y="1512"/>
                  </a:lnTo>
                  <a:lnTo>
                    <a:pt x="1027" y="1512"/>
                  </a:lnTo>
                  <a:lnTo>
                    <a:pt x="1029" y="1512"/>
                  </a:lnTo>
                  <a:lnTo>
                    <a:pt x="1030" y="1512"/>
                  </a:lnTo>
                  <a:lnTo>
                    <a:pt x="1030" y="1512"/>
                  </a:lnTo>
                  <a:lnTo>
                    <a:pt x="1032" y="1513"/>
                  </a:lnTo>
                  <a:lnTo>
                    <a:pt x="1033" y="1513"/>
                  </a:lnTo>
                  <a:lnTo>
                    <a:pt x="1034" y="1510"/>
                  </a:lnTo>
                  <a:lnTo>
                    <a:pt x="1035" y="1509"/>
                  </a:lnTo>
                  <a:lnTo>
                    <a:pt x="1036" y="1506"/>
                  </a:lnTo>
                  <a:lnTo>
                    <a:pt x="1037" y="1505"/>
                  </a:lnTo>
                  <a:lnTo>
                    <a:pt x="1039" y="1507"/>
                  </a:lnTo>
                  <a:lnTo>
                    <a:pt x="1039" y="1509"/>
                  </a:lnTo>
                  <a:lnTo>
                    <a:pt x="1041" y="1516"/>
                  </a:lnTo>
                  <a:lnTo>
                    <a:pt x="1041" y="1518"/>
                  </a:lnTo>
                  <a:lnTo>
                    <a:pt x="1043" y="1522"/>
                  </a:lnTo>
                  <a:lnTo>
                    <a:pt x="1043" y="1522"/>
                  </a:lnTo>
                  <a:lnTo>
                    <a:pt x="1045" y="1520"/>
                  </a:lnTo>
                  <a:lnTo>
                    <a:pt x="1045" y="1519"/>
                  </a:lnTo>
                  <a:lnTo>
                    <a:pt x="1047" y="1515"/>
                  </a:lnTo>
                  <a:lnTo>
                    <a:pt x="1048" y="1514"/>
                  </a:lnTo>
                  <a:lnTo>
                    <a:pt x="1049" y="1515"/>
                  </a:lnTo>
                  <a:lnTo>
                    <a:pt x="1050" y="1516"/>
                  </a:lnTo>
                  <a:lnTo>
                    <a:pt x="1051" y="1520"/>
                  </a:lnTo>
                  <a:lnTo>
                    <a:pt x="1052" y="1521"/>
                  </a:lnTo>
                  <a:lnTo>
                    <a:pt x="1053" y="1524"/>
                  </a:lnTo>
                  <a:lnTo>
                    <a:pt x="1054" y="1525"/>
                  </a:lnTo>
                  <a:lnTo>
                    <a:pt x="1055" y="1526"/>
                  </a:lnTo>
                  <a:lnTo>
                    <a:pt x="1056" y="1526"/>
                  </a:lnTo>
                  <a:lnTo>
                    <a:pt x="1058" y="1524"/>
                  </a:lnTo>
                  <a:lnTo>
                    <a:pt x="1058" y="1524"/>
                  </a:lnTo>
                  <a:lnTo>
                    <a:pt x="1060" y="1522"/>
                  </a:lnTo>
                  <a:lnTo>
                    <a:pt x="1060" y="1522"/>
                  </a:lnTo>
                  <a:lnTo>
                    <a:pt x="1062" y="1520"/>
                  </a:lnTo>
                  <a:lnTo>
                    <a:pt x="1062" y="1520"/>
                  </a:lnTo>
                  <a:lnTo>
                    <a:pt x="1064" y="1520"/>
                  </a:lnTo>
                  <a:lnTo>
                    <a:pt x="1064" y="1520"/>
                  </a:lnTo>
                  <a:lnTo>
                    <a:pt x="1066" y="1520"/>
                  </a:lnTo>
                  <a:lnTo>
                    <a:pt x="1067" y="1519"/>
                  </a:lnTo>
                  <a:lnTo>
                    <a:pt x="1068" y="1518"/>
                  </a:lnTo>
                  <a:lnTo>
                    <a:pt x="1069" y="1517"/>
                  </a:lnTo>
                  <a:lnTo>
                    <a:pt x="1070" y="1516"/>
                  </a:lnTo>
                  <a:lnTo>
                    <a:pt x="1071" y="1516"/>
                  </a:lnTo>
                  <a:lnTo>
                    <a:pt x="1073" y="1517"/>
                  </a:lnTo>
                  <a:lnTo>
                    <a:pt x="1073" y="1517"/>
                  </a:lnTo>
                  <a:lnTo>
                    <a:pt x="1074" y="1517"/>
                  </a:lnTo>
                  <a:lnTo>
                    <a:pt x="1075" y="1517"/>
                  </a:lnTo>
                  <a:lnTo>
                    <a:pt x="1077" y="1516"/>
                  </a:lnTo>
                  <a:lnTo>
                    <a:pt x="1077" y="1515"/>
                  </a:lnTo>
                  <a:lnTo>
                    <a:pt x="1079" y="1514"/>
                  </a:lnTo>
                  <a:lnTo>
                    <a:pt x="1079" y="1514"/>
                  </a:lnTo>
                  <a:lnTo>
                    <a:pt x="1081" y="1515"/>
                  </a:lnTo>
                  <a:lnTo>
                    <a:pt x="1081" y="1516"/>
                  </a:lnTo>
                  <a:lnTo>
                    <a:pt x="1083" y="1517"/>
                  </a:lnTo>
                  <a:lnTo>
                    <a:pt x="1084" y="1517"/>
                  </a:lnTo>
                  <a:lnTo>
                    <a:pt x="1085" y="1514"/>
                  </a:lnTo>
                  <a:lnTo>
                    <a:pt x="1086" y="1514"/>
                  </a:lnTo>
                  <a:lnTo>
                    <a:pt x="1087" y="1511"/>
                  </a:lnTo>
                  <a:lnTo>
                    <a:pt x="1088" y="1511"/>
                  </a:lnTo>
                  <a:lnTo>
                    <a:pt x="1090" y="1511"/>
                  </a:lnTo>
                  <a:lnTo>
                    <a:pt x="1090" y="1512"/>
                  </a:lnTo>
                  <a:lnTo>
                    <a:pt x="1092" y="1514"/>
                  </a:lnTo>
                  <a:lnTo>
                    <a:pt x="1092" y="1514"/>
                  </a:lnTo>
                  <a:lnTo>
                    <a:pt x="1094" y="1515"/>
                  </a:lnTo>
                  <a:lnTo>
                    <a:pt x="1094" y="1515"/>
                  </a:lnTo>
                  <a:lnTo>
                    <a:pt x="1096" y="1515"/>
                  </a:lnTo>
                  <a:lnTo>
                    <a:pt x="1096" y="1515"/>
                  </a:lnTo>
                  <a:lnTo>
                    <a:pt x="1098" y="1514"/>
                  </a:lnTo>
                  <a:lnTo>
                    <a:pt x="1098" y="1514"/>
                  </a:lnTo>
                  <a:lnTo>
                    <a:pt x="1100" y="1512"/>
                  </a:lnTo>
                  <a:lnTo>
                    <a:pt x="1100" y="1512"/>
                  </a:lnTo>
                  <a:lnTo>
                    <a:pt x="1102" y="1510"/>
                  </a:lnTo>
                  <a:lnTo>
                    <a:pt x="1103" y="1510"/>
                  </a:lnTo>
                  <a:lnTo>
                    <a:pt x="1104" y="1512"/>
                  </a:lnTo>
                  <a:lnTo>
                    <a:pt x="1105" y="1512"/>
                  </a:lnTo>
                  <a:lnTo>
                    <a:pt x="1106" y="1514"/>
                  </a:lnTo>
                  <a:lnTo>
                    <a:pt x="1107" y="1514"/>
                  </a:lnTo>
                  <a:lnTo>
                    <a:pt x="1109" y="1512"/>
                  </a:lnTo>
                  <a:lnTo>
                    <a:pt x="1109" y="1511"/>
                  </a:lnTo>
                  <a:lnTo>
                    <a:pt x="1111" y="1508"/>
                  </a:lnTo>
                  <a:lnTo>
                    <a:pt x="1111" y="1508"/>
                  </a:lnTo>
                  <a:lnTo>
                    <a:pt x="1113" y="1509"/>
                  </a:lnTo>
                  <a:lnTo>
                    <a:pt x="1113" y="1510"/>
                  </a:lnTo>
                  <a:lnTo>
                    <a:pt x="1115" y="1512"/>
                  </a:lnTo>
                  <a:lnTo>
                    <a:pt x="1115" y="1512"/>
                  </a:lnTo>
                  <a:lnTo>
                    <a:pt x="1117" y="1510"/>
                  </a:lnTo>
                  <a:lnTo>
                    <a:pt x="1117" y="1509"/>
                  </a:lnTo>
                  <a:lnTo>
                    <a:pt x="1119" y="1505"/>
                  </a:lnTo>
                  <a:lnTo>
                    <a:pt x="1120" y="1504"/>
                  </a:lnTo>
                  <a:lnTo>
                    <a:pt x="1121" y="1502"/>
                  </a:lnTo>
                  <a:lnTo>
                    <a:pt x="1122" y="1502"/>
                  </a:lnTo>
                  <a:lnTo>
                    <a:pt x="1123" y="1503"/>
                  </a:lnTo>
                  <a:lnTo>
                    <a:pt x="1124" y="1504"/>
                  </a:lnTo>
                  <a:lnTo>
                    <a:pt x="1126" y="1505"/>
                  </a:lnTo>
                  <a:lnTo>
                    <a:pt x="1126" y="1505"/>
                  </a:lnTo>
                  <a:lnTo>
                    <a:pt x="1128" y="1503"/>
                  </a:lnTo>
                  <a:lnTo>
                    <a:pt x="1128" y="1502"/>
                  </a:lnTo>
                  <a:lnTo>
                    <a:pt x="1130" y="1496"/>
                  </a:lnTo>
                  <a:lnTo>
                    <a:pt x="1130" y="1495"/>
                  </a:lnTo>
                  <a:lnTo>
                    <a:pt x="1132" y="1488"/>
                  </a:lnTo>
                  <a:lnTo>
                    <a:pt x="1132" y="1487"/>
                  </a:lnTo>
                  <a:lnTo>
                    <a:pt x="1134" y="1484"/>
                  </a:lnTo>
                  <a:lnTo>
                    <a:pt x="1134" y="1484"/>
                  </a:lnTo>
                  <a:lnTo>
                    <a:pt x="1136" y="1483"/>
                  </a:lnTo>
                  <a:lnTo>
                    <a:pt x="1137" y="1483"/>
                  </a:lnTo>
                  <a:lnTo>
                    <a:pt x="1138" y="1481"/>
                  </a:lnTo>
                  <a:lnTo>
                    <a:pt x="1139" y="1480"/>
                  </a:lnTo>
                  <a:lnTo>
                    <a:pt x="1140" y="1474"/>
                  </a:lnTo>
                  <a:lnTo>
                    <a:pt x="1141" y="1473"/>
                  </a:lnTo>
                  <a:lnTo>
                    <a:pt x="1143" y="1466"/>
                  </a:lnTo>
                  <a:lnTo>
                    <a:pt x="1143" y="1465"/>
                  </a:lnTo>
                  <a:lnTo>
                    <a:pt x="1145" y="1459"/>
                  </a:lnTo>
                  <a:lnTo>
                    <a:pt x="1145" y="1457"/>
                  </a:lnTo>
                  <a:lnTo>
                    <a:pt x="1147" y="1452"/>
                  </a:lnTo>
                  <a:lnTo>
                    <a:pt x="1147" y="1451"/>
                  </a:lnTo>
                  <a:lnTo>
                    <a:pt x="1149" y="1445"/>
                  </a:lnTo>
                  <a:lnTo>
                    <a:pt x="1149" y="1444"/>
                  </a:lnTo>
                  <a:lnTo>
                    <a:pt x="1151" y="1436"/>
                  </a:lnTo>
                  <a:lnTo>
                    <a:pt x="1151" y="1435"/>
                  </a:lnTo>
                  <a:lnTo>
                    <a:pt x="1153" y="1425"/>
                  </a:lnTo>
                  <a:lnTo>
                    <a:pt x="1154" y="1423"/>
                  </a:lnTo>
                  <a:lnTo>
                    <a:pt x="1155" y="1411"/>
                  </a:lnTo>
                  <a:lnTo>
                    <a:pt x="1156" y="1409"/>
                  </a:lnTo>
                  <a:lnTo>
                    <a:pt x="1157" y="1398"/>
                  </a:lnTo>
                  <a:lnTo>
                    <a:pt x="1158" y="1396"/>
                  </a:lnTo>
                  <a:lnTo>
                    <a:pt x="1160" y="1384"/>
                  </a:lnTo>
                  <a:lnTo>
                    <a:pt x="1160" y="1381"/>
                  </a:lnTo>
                  <a:lnTo>
                    <a:pt x="1162" y="1367"/>
                  </a:lnTo>
                  <a:lnTo>
                    <a:pt x="1162" y="1364"/>
                  </a:lnTo>
                  <a:lnTo>
                    <a:pt x="1164" y="1347"/>
                  </a:lnTo>
                  <a:lnTo>
                    <a:pt x="1164" y="1344"/>
                  </a:lnTo>
                  <a:lnTo>
                    <a:pt x="1166" y="1327"/>
                  </a:lnTo>
                  <a:lnTo>
                    <a:pt x="1166" y="1324"/>
                  </a:lnTo>
                  <a:lnTo>
                    <a:pt x="1168" y="1309"/>
                  </a:lnTo>
                  <a:lnTo>
                    <a:pt x="1168" y="1306"/>
                  </a:lnTo>
                  <a:lnTo>
                    <a:pt x="1170" y="1292"/>
                  </a:lnTo>
                  <a:lnTo>
                    <a:pt x="1170" y="1289"/>
                  </a:lnTo>
                  <a:lnTo>
                    <a:pt x="1172" y="1272"/>
                  </a:lnTo>
                  <a:lnTo>
                    <a:pt x="1173" y="1269"/>
                  </a:lnTo>
                  <a:lnTo>
                    <a:pt x="1174" y="1250"/>
                  </a:lnTo>
                  <a:lnTo>
                    <a:pt x="1175" y="1246"/>
                  </a:lnTo>
                  <a:lnTo>
                    <a:pt x="1176" y="1225"/>
                  </a:lnTo>
                  <a:lnTo>
                    <a:pt x="1177" y="1221"/>
                  </a:lnTo>
                  <a:lnTo>
                    <a:pt x="1179" y="1198"/>
                  </a:lnTo>
                  <a:lnTo>
                    <a:pt x="1179" y="1193"/>
                  </a:lnTo>
                  <a:lnTo>
                    <a:pt x="1181" y="1172"/>
                  </a:lnTo>
                  <a:lnTo>
                    <a:pt x="1181" y="1168"/>
                  </a:lnTo>
                  <a:lnTo>
                    <a:pt x="1183" y="1155"/>
                  </a:lnTo>
                  <a:lnTo>
                    <a:pt x="1183" y="1153"/>
                  </a:lnTo>
                  <a:lnTo>
                    <a:pt x="1185" y="1151"/>
                  </a:lnTo>
                  <a:lnTo>
                    <a:pt x="1185" y="1151"/>
                  </a:lnTo>
                  <a:lnTo>
                    <a:pt x="1187" y="1156"/>
                  </a:lnTo>
                  <a:lnTo>
                    <a:pt x="1187" y="1158"/>
                  </a:lnTo>
                  <a:lnTo>
                    <a:pt x="1189" y="1165"/>
                  </a:lnTo>
                  <a:lnTo>
                    <a:pt x="1190" y="1167"/>
                  </a:lnTo>
                  <a:lnTo>
                    <a:pt x="1191" y="1173"/>
                  </a:lnTo>
                  <a:lnTo>
                    <a:pt x="1192" y="1174"/>
                  </a:lnTo>
                  <a:lnTo>
                    <a:pt x="1193" y="1178"/>
                  </a:lnTo>
                  <a:lnTo>
                    <a:pt x="1194" y="1179"/>
                  </a:lnTo>
                  <a:lnTo>
                    <a:pt x="1196" y="1186"/>
                  </a:lnTo>
                  <a:lnTo>
                    <a:pt x="1196" y="1187"/>
                  </a:lnTo>
                  <a:lnTo>
                    <a:pt x="1198" y="1194"/>
                  </a:lnTo>
                  <a:lnTo>
                    <a:pt x="1198" y="1195"/>
                  </a:lnTo>
                  <a:lnTo>
                    <a:pt x="1200" y="1198"/>
                  </a:lnTo>
                  <a:lnTo>
                    <a:pt x="1200" y="1199"/>
                  </a:lnTo>
                  <a:lnTo>
                    <a:pt x="1202" y="1200"/>
                  </a:lnTo>
                  <a:lnTo>
                    <a:pt x="1202" y="1200"/>
                  </a:lnTo>
                  <a:lnTo>
                    <a:pt x="1204" y="1204"/>
                  </a:lnTo>
                  <a:lnTo>
                    <a:pt x="1204" y="1206"/>
                  </a:lnTo>
                  <a:lnTo>
                    <a:pt x="1206" y="1214"/>
                  </a:lnTo>
                  <a:lnTo>
                    <a:pt x="1207" y="1216"/>
                  </a:lnTo>
                  <a:lnTo>
                    <a:pt x="1208" y="1223"/>
                  </a:lnTo>
                  <a:lnTo>
                    <a:pt x="1209" y="1224"/>
                  </a:lnTo>
                  <a:lnTo>
                    <a:pt x="1210" y="1228"/>
                  </a:lnTo>
                  <a:lnTo>
                    <a:pt x="1211" y="1229"/>
                  </a:lnTo>
                  <a:lnTo>
                    <a:pt x="1213" y="1236"/>
                  </a:lnTo>
                  <a:lnTo>
                    <a:pt x="1213" y="1238"/>
                  </a:lnTo>
                  <a:lnTo>
                    <a:pt x="1215" y="1249"/>
                  </a:lnTo>
                  <a:lnTo>
                    <a:pt x="1215" y="1252"/>
                  </a:lnTo>
                  <a:lnTo>
                    <a:pt x="1217" y="1261"/>
                  </a:lnTo>
                  <a:lnTo>
                    <a:pt x="1217" y="1263"/>
                  </a:lnTo>
                  <a:lnTo>
                    <a:pt x="1219" y="1271"/>
                  </a:lnTo>
                  <a:lnTo>
                    <a:pt x="1219" y="1272"/>
                  </a:lnTo>
                  <a:lnTo>
                    <a:pt x="1221" y="1281"/>
                  </a:lnTo>
                  <a:lnTo>
                    <a:pt x="1221" y="1283"/>
                  </a:lnTo>
                  <a:lnTo>
                    <a:pt x="1223" y="1292"/>
                  </a:lnTo>
                  <a:lnTo>
                    <a:pt x="1224" y="1294"/>
                  </a:lnTo>
                  <a:lnTo>
                    <a:pt x="1225" y="1301"/>
                  </a:lnTo>
                  <a:lnTo>
                    <a:pt x="1226" y="1303"/>
                  </a:lnTo>
                  <a:lnTo>
                    <a:pt x="1227" y="1309"/>
                  </a:lnTo>
                  <a:lnTo>
                    <a:pt x="1228" y="1311"/>
                  </a:lnTo>
                  <a:lnTo>
                    <a:pt x="1230" y="1317"/>
                  </a:lnTo>
                  <a:lnTo>
                    <a:pt x="1230" y="1318"/>
                  </a:lnTo>
                  <a:lnTo>
                    <a:pt x="1232" y="1322"/>
                  </a:lnTo>
                  <a:lnTo>
                    <a:pt x="1232" y="1323"/>
                  </a:lnTo>
                  <a:lnTo>
                    <a:pt x="1234" y="1323"/>
                  </a:lnTo>
                  <a:lnTo>
                    <a:pt x="1234" y="1323"/>
                  </a:lnTo>
                  <a:lnTo>
                    <a:pt x="1236" y="1324"/>
                  </a:lnTo>
                  <a:lnTo>
                    <a:pt x="1236" y="1324"/>
                  </a:lnTo>
                  <a:lnTo>
                    <a:pt x="1238" y="1325"/>
                  </a:lnTo>
                  <a:lnTo>
                    <a:pt x="1238" y="1325"/>
                  </a:lnTo>
                  <a:lnTo>
                    <a:pt x="1240" y="1326"/>
                  </a:lnTo>
                  <a:lnTo>
                    <a:pt x="1240" y="1326"/>
                  </a:lnTo>
                  <a:lnTo>
                    <a:pt x="1242" y="1327"/>
                  </a:lnTo>
                  <a:lnTo>
                    <a:pt x="1243" y="1328"/>
                  </a:lnTo>
                  <a:lnTo>
                    <a:pt x="1244" y="1328"/>
                  </a:lnTo>
                  <a:lnTo>
                    <a:pt x="1245" y="1328"/>
                  </a:lnTo>
                  <a:lnTo>
                    <a:pt x="1246" y="1327"/>
                  </a:lnTo>
                  <a:lnTo>
                    <a:pt x="1247" y="1327"/>
                  </a:lnTo>
                  <a:lnTo>
                    <a:pt x="1249" y="1325"/>
                  </a:lnTo>
                  <a:lnTo>
                    <a:pt x="1249" y="1325"/>
                  </a:lnTo>
                  <a:lnTo>
                    <a:pt x="1251" y="1326"/>
                  </a:lnTo>
                  <a:lnTo>
                    <a:pt x="1251" y="1326"/>
                  </a:lnTo>
                  <a:lnTo>
                    <a:pt x="1253" y="1329"/>
                  </a:lnTo>
                  <a:lnTo>
                    <a:pt x="1253" y="1330"/>
                  </a:lnTo>
                  <a:lnTo>
                    <a:pt x="1255" y="1332"/>
                  </a:lnTo>
                  <a:lnTo>
                    <a:pt x="1255" y="1332"/>
                  </a:lnTo>
                  <a:lnTo>
                    <a:pt x="1257" y="1333"/>
                  </a:lnTo>
                  <a:lnTo>
                    <a:pt x="1257" y="1333"/>
                  </a:lnTo>
                  <a:lnTo>
                    <a:pt x="1259" y="1332"/>
                  </a:lnTo>
                  <a:lnTo>
                    <a:pt x="1260" y="1332"/>
                  </a:lnTo>
                  <a:lnTo>
                    <a:pt x="1261" y="1328"/>
                  </a:lnTo>
                  <a:lnTo>
                    <a:pt x="1262" y="1327"/>
                  </a:lnTo>
                  <a:lnTo>
                    <a:pt x="1263" y="1322"/>
                  </a:lnTo>
                  <a:lnTo>
                    <a:pt x="1264" y="1321"/>
                  </a:lnTo>
                  <a:lnTo>
                    <a:pt x="1266" y="1318"/>
                  </a:lnTo>
                  <a:lnTo>
                    <a:pt x="1266" y="1318"/>
                  </a:lnTo>
                  <a:lnTo>
                    <a:pt x="1268" y="1316"/>
                  </a:lnTo>
                  <a:lnTo>
                    <a:pt x="1268" y="1315"/>
                  </a:lnTo>
                  <a:lnTo>
                    <a:pt x="1270" y="1311"/>
                  </a:lnTo>
                  <a:lnTo>
                    <a:pt x="1270" y="1310"/>
                  </a:lnTo>
                  <a:lnTo>
                    <a:pt x="1272" y="1307"/>
                  </a:lnTo>
                  <a:lnTo>
                    <a:pt x="1272" y="1306"/>
                  </a:lnTo>
                  <a:lnTo>
                    <a:pt x="1274" y="1305"/>
                  </a:lnTo>
                  <a:lnTo>
                    <a:pt x="1274" y="1305"/>
                  </a:lnTo>
                  <a:lnTo>
                    <a:pt x="1276" y="1304"/>
                  </a:lnTo>
                  <a:lnTo>
                    <a:pt x="1277" y="1303"/>
                  </a:lnTo>
                  <a:lnTo>
                    <a:pt x="1278" y="1300"/>
                  </a:lnTo>
                  <a:lnTo>
                    <a:pt x="1279" y="1300"/>
                  </a:lnTo>
                  <a:lnTo>
                    <a:pt x="1280" y="1298"/>
                  </a:lnTo>
                  <a:lnTo>
                    <a:pt x="1281" y="1298"/>
                  </a:lnTo>
                  <a:lnTo>
                    <a:pt x="1283" y="1296"/>
                  </a:lnTo>
                  <a:lnTo>
                    <a:pt x="1283" y="1296"/>
                  </a:lnTo>
                  <a:lnTo>
                    <a:pt x="1285" y="1292"/>
                  </a:lnTo>
                  <a:lnTo>
                    <a:pt x="1285" y="1291"/>
                  </a:lnTo>
                  <a:lnTo>
                    <a:pt x="1287" y="1288"/>
                  </a:lnTo>
                  <a:lnTo>
                    <a:pt x="1288" y="1287"/>
                  </a:lnTo>
                  <a:lnTo>
                    <a:pt x="1289" y="1289"/>
                  </a:lnTo>
                  <a:lnTo>
                    <a:pt x="1289" y="1290"/>
                  </a:lnTo>
                  <a:lnTo>
                    <a:pt x="1291" y="1294"/>
                  </a:lnTo>
                  <a:lnTo>
                    <a:pt x="1291" y="1295"/>
                  </a:lnTo>
                  <a:lnTo>
                    <a:pt x="1293" y="1297"/>
                  </a:lnTo>
                  <a:lnTo>
                    <a:pt x="1294" y="1297"/>
                  </a:lnTo>
                  <a:lnTo>
                    <a:pt x="1295" y="1297"/>
                  </a:lnTo>
                  <a:lnTo>
                    <a:pt x="1296" y="1297"/>
                  </a:lnTo>
                  <a:lnTo>
                    <a:pt x="1297" y="1296"/>
                  </a:lnTo>
                  <a:lnTo>
                    <a:pt x="1298" y="1296"/>
                  </a:lnTo>
                  <a:lnTo>
                    <a:pt x="1300" y="1294"/>
                  </a:lnTo>
                  <a:lnTo>
                    <a:pt x="1300" y="1293"/>
                  </a:lnTo>
                  <a:lnTo>
                    <a:pt x="1302" y="1291"/>
                  </a:lnTo>
                  <a:lnTo>
                    <a:pt x="1302" y="1291"/>
                  </a:lnTo>
                  <a:lnTo>
                    <a:pt x="1304" y="1293"/>
                  </a:lnTo>
                  <a:lnTo>
                    <a:pt x="1304" y="1294"/>
                  </a:lnTo>
                  <a:lnTo>
                    <a:pt x="1306" y="1297"/>
                  </a:lnTo>
                  <a:lnTo>
                    <a:pt x="1306" y="1298"/>
                  </a:lnTo>
                  <a:lnTo>
                    <a:pt x="1308" y="1300"/>
                  </a:lnTo>
                  <a:lnTo>
                    <a:pt x="1308" y="1300"/>
                  </a:lnTo>
                  <a:lnTo>
                    <a:pt x="1310" y="1301"/>
                  </a:lnTo>
                  <a:lnTo>
                    <a:pt x="1310" y="1302"/>
                  </a:lnTo>
                  <a:lnTo>
                    <a:pt x="1312" y="1305"/>
                  </a:lnTo>
                  <a:lnTo>
                    <a:pt x="1313" y="1306"/>
                  </a:lnTo>
                  <a:lnTo>
                    <a:pt x="1314" y="1310"/>
                  </a:lnTo>
                  <a:lnTo>
                    <a:pt x="1315" y="1311"/>
                  </a:lnTo>
                  <a:lnTo>
                    <a:pt x="1316" y="1314"/>
                  </a:lnTo>
                  <a:lnTo>
                    <a:pt x="1317" y="1315"/>
                  </a:lnTo>
                  <a:lnTo>
                    <a:pt x="1319" y="1318"/>
                  </a:lnTo>
                  <a:lnTo>
                    <a:pt x="1319" y="1319"/>
                  </a:lnTo>
                  <a:lnTo>
                    <a:pt x="1321" y="1322"/>
                  </a:lnTo>
                  <a:lnTo>
                    <a:pt x="1321" y="1322"/>
                  </a:lnTo>
                  <a:lnTo>
                    <a:pt x="1323" y="1323"/>
                  </a:lnTo>
                  <a:lnTo>
                    <a:pt x="1323" y="1323"/>
                  </a:lnTo>
                  <a:lnTo>
                    <a:pt x="1325" y="1324"/>
                  </a:lnTo>
                  <a:lnTo>
                    <a:pt x="1325" y="1325"/>
                  </a:lnTo>
                  <a:lnTo>
                    <a:pt x="1327" y="1327"/>
                  </a:lnTo>
                  <a:lnTo>
                    <a:pt x="1327" y="1327"/>
                  </a:lnTo>
                  <a:lnTo>
                    <a:pt x="1329" y="1328"/>
                  </a:lnTo>
                  <a:lnTo>
                    <a:pt x="1330" y="1329"/>
                  </a:lnTo>
                  <a:lnTo>
                    <a:pt x="1331" y="1329"/>
                  </a:lnTo>
                  <a:lnTo>
                    <a:pt x="1332" y="1329"/>
                  </a:lnTo>
                  <a:lnTo>
                    <a:pt x="1333" y="1329"/>
                  </a:lnTo>
                  <a:lnTo>
                    <a:pt x="1334" y="1330"/>
                  </a:lnTo>
                  <a:lnTo>
                    <a:pt x="1336" y="1330"/>
                  </a:lnTo>
                  <a:lnTo>
                    <a:pt x="1336" y="1330"/>
                  </a:lnTo>
                  <a:lnTo>
                    <a:pt x="1338" y="1333"/>
                  </a:lnTo>
                  <a:lnTo>
                    <a:pt x="1338" y="1334"/>
                  </a:lnTo>
                  <a:lnTo>
                    <a:pt x="1340" y="1342"/>
                  </a:lnTo>
                  <a:lnTo>
                    <a:pt x="1340" y="1343"/>
                  </a:lnTo>
                  <a:lnTo>
                    <a:pt x="1342" y="1351"/>
                  </a:lnTo>
                  <a:lnTo>
                    <a:pt x="1343" y="1352"/>
                  </a:lnTo>
                  <a:lnTo>
                    <a:pt x="1344" y="1351"/>
                  </a:lnTo>
                  <a:lnTo>
                    <a:pt x="1344" y="1350"/>
                  </a:lnTo>
                  <a:lnTo>
                    <a:pt x="1346" y="1347"/>
                  </a:lnTo>
                  <a:lnTo>
                    <a:pt x="1347" y="1347"/>
                  </a:lnTo>
                  <a:lnTo>
                    <a:pt x="1348" y="1350"/>
                  </a:lnTo>
                  <a:lnTo>
                    <a:pt x="1349" y="1351"/>
                  </a:lnTo>
                  <a:lnTo>
                    <a:pt x="1350" y="1357"/>
                  </a:lnTo>
                  <a:lnTo>
                    <a:pt x="1351" y="1358"/>
                  </a:lnTo>
                  <a:lnTo>
                    <a:pt x="1352" y="1359"/>
                  </a:lnTo>
                  <a:lnTo>
                    <a:pt x="1353" y="1358"/>
                  </a:lnTo>
                  <a:lnTo>
                    <a:pt x="1355" y="1356"/>
                  </a:lnTo>
                  <a:lnTo>
                    <a:pt x="1355" y="1356"/>
                  </a:lnTo>
                  <a:lnTo>
                    <a:pt x="1357" y="1359"/>
                  </a:lnTo>
                  <a:lnTo>
                    <a:pt x="1357" y="1360"/>
                  </a:lnTo>
                  <a:lnTo>
                    <a:pt x="1359" y="1366"/>
                  </a:lnTo>
                  <a:lnTo>
                    <a:pt x="1359" y="1367"/>
                  </a:lnTo>
                  <a:lnTo>
                    <a:pt x="1361" y="1369"/>
                  </a:lnTo>
                  <a:lnTo>
                    <a:pt x="1361" y="1370"/>
                  </a:lnTo>
                  <a:lnTo>
                    <a:pt x="1363" y="1370"/>
                  </a:lnTo>
                  <a:lnTo>
                    <a:pt x="1364" y="1370"/>
                  </a:lnTo>
                  <a:lnTo>
                    <a:pt x="1365" y="1372"/>
                  </a:lnTo>
                  <a:lnTo>
                    <a:pt x="1366" y="1373"/>
                  </a:lnTo>
                  <a:lnTo>
                    <a:pt x="1367" y="1375"/>
                  </a:lnTo>
                  <a:lnTo>
                    <a:pt x="1368" y="1376"/>
                  </a:lnTo>
                  <a:lnTo>
                    <a:pt x="1370" y="1376"/>
                  </a:lnTo>
                  <a:lnTo>
                    <a:pt x="1370" y="1376"/>
                  </a:lnTo>
                  <a:lnTo>
                    <a:pt x="1372" y="1377"/>
                  </a:lnTo>
                  <a:lnTo>
                    <a:pt x="1372" y="1377"/>
                  </a:lnTo>
                  <a:lnTo>
                    <a:pt x="1374" y="1378"/>
                  </a:lnTo>
                  <a:lnTo>
                    <a:pt x="1375" y="1378"/>
                  </a:lnTo>
                  <a:lnTo>
                    <a:pt x="1376" y="1378"/>
                  </a:lnTo>
                  <a:lnTo>
                    <a:pt x="1376" y="1378"/>
                  </a:lnTo>
                  <a:lnTo>
                    <a:pt x="1378" y="1376"/>
                  </a:lnTo>
                  <a:lnTo>
                    <a:pt x="1378" y="1375"/>
                  </a:lnTo>
                  <a:lnTo>
                    <a:pt x="1380" y="1374"/>
                  </a:lnTo>
                  <a:lnTo>
                    <a:pt x="1380" y="1374"/>
                  </a:lnTo>
                  <a:lnTo>
                    <a:pt x="1382" y="1375"/>
                  </a:lnTo>
                  <a:lnTo>
                    <a:pt x="1383" y="1375"/>
                  </a:lnTo>
                  <a:lnTo>
                    <a:pt x="1384" y="1377"/>
                  </a:lnTo>
                  <a:lnTo>
                    <a:pt x="1385" y="1377"/>
                  </a:lnTo>
                  <a:lnTo>
                    <a:pt x="1387" y="1378"/>
                  </a:lnTo>
                  <a:lnTo>
                    <a:pt x="1387" y="1379"/>
                  </a:lnTo>
                  <a:lnTo>
                    <a:pt x="1389" y="1379"/>
                  </a:lnTo>
                  <a:lnTo>
                    <a:pt x="1389" y="1379"/>
                  </a:lnTo>
                  <a:lnTo>
                    <a:pt x="1391" y="1378"/>
                  </a:lnTo>
                  <a:lnTo>
                    <a:pt x="1391" y="1377"/>
                  </a:lnTo>
                  <a:lnTo>
                    <a:pt x="1393" y="1373"/>
                  </a:lnTo>
                  <a:lnTo>
                    <a:pt x="1393" y="1372"/>
                  </a:lnTo>
                  <a:lnTo>
                    <a:pt x="1395" y="1367"/>
                  </a:lnTo>
                  <a:lnTo>
                    <a:pt x="1395" y="1366"/>
                  </a:lnTo>
                  <a:lnTo>
                    <a:pt x="1397" y="1364"/>
                  </a:lnTo>
                  <a:lnTo>
                    <a:pt x="1397" y="1364"/>
                  </a:lnTo>
                  <a:lnTo>
                    <a:pt x="1399" y="1364"/>
                  </a:lnTo>
                  <a:lnTo>
                    <a:pt x="1400" y="1363"/>
                  </a:lnTo>
                  <a:lnTo>
                    <a:pt x="1401" y="1362"/>
                  </a:lnTo>
                  <a:lnTo>
                    <a:pt x="1402" y="1361"/>
                  </a:lnTo>
                  <a:lnTo>
                    <a:pt x="1403" y="1356"/>
                  </a:lnTo>
                  <a:lnTo>
                    <a:pt x="1404" y="1355"/>
                  </a:lnTo>
                  <a:lnTo>
                    <a:pt x="1406" y="1348"/>
                  </a:lnTo>
                  <a:lnTo>
                    <a:pt x="1406" y="1347"/>
                  </a:lnTo>
                  <a:lnTo>
                    <a:pt x="1408" y="1341"/>
                  </a:lnTo>
                  <a:lnTo>
                    <a:pt x="1408" y="1341"/>
                  </a:lnTo>
                  <a:lnTo>
                    <a:pt x="1410" y="1337"/>
                  </a:lnTo>
                  <a:lnTo>
                    <a:pt x="1410" y="1337"/>
                  </a:lnTo>
                  <a:lnTo>
                    <a:pt x="1412" y="1333"/>
                  </a:lnTo>
                  <a:lnTo>
                    <a:pt x="1412" y="1332"/>
                  </a:lnTo>
                  <a:lnTo>
                    <a:pt x="1414" y="1327"/>
                  </a:lnTo>
                  <a:lnTo>
                    <a:pt x="1414" y="1326"/>
                  </a:lnTo>
                  <a:lnTo>
                    <a:pt x="1416" y="1319"/>
                  </a:lnTo>
                  <a:lnTo>
                    <a:pt x="1417" y="1318"/>
                  </a:lnTo>
                  <a:lnTo>
                    <a:pt x="1418" y="1312"/>
                  </a:lnTo>
                  <a:lnTo>
                    <a:pt x="1419" y="1310"/>
                  </a:lnTo>
                  <a:lnTo>
                    <a:pt x="1420" y="1303"/>
                  </a:lnTo>
                  <a:lnTo>
                    <a:pt x="1421" y="1302"/>
                  </a:lnTo>
                  <a:lnTo>
                    <a:pt x="1423" y="1293"/>
                  </a:lnTo>
                  <a:lnTo>
                    <a:pt x="1423" y="1291"/>
                  </a:lnTo>
                  <a:lnTo>
                    <a:pt x="1425" y="1279"/>
                  </a:lnTo>
                  <a:lnTo>
                    <a:pt x="1425" y="1277"/>
                  </a:lnTo>
                  <a:lnTo>
                    <a:pt x="1427" y="1265"/>
                  </a:lnTo>
                  <a:lnTo>
                    <a:pt x="1427" y="1263"/>
                  </a:lnTo>
                  <a:lnTo>
                    <a:pt x="1429" y="1251"/>
                  </a:lnTo>
                  <a:lnTo>
                    <a:pt x="1429" y="1249"/>
                  </a:lnTo>
                  <a:lnTo>
                    <a:pt x="1431" y="1237"/>
                  </a:lnTo>
                  <a:lnTo>
                    <a:pt x="1431" y="1235"/>
                  </a:lnTo>
                  <a:lnTo>
                    <a:pt x="1433" y="1222"/>
                  </a:lnTo>
                  <a:lnTo>
                    <a:pt x="1434" y="1219"/>
                  </a:lnTo>
                  <a:lnTo>
                    <a:pt x="1435" y="1203"/>
                  </a:lnTo>
                  <a:lnTo>
                    <a:pt x="1436" y="1200"/>
                  </a:lnTo>
                  <a:lnTo>
                    <a:pt x="1437" y="1180"/>
                  </a:lnTo>
                  <a:lnTo>
                    <a:pt x="1438" y="1176"/>
                  </a:lnTo>
                  <a:lnTo>
                    <a:pt x="1440" y="1153"/>
                  </a:lnTo>
                  <a:lnTo>
                    <a:pt x="1440" y="1148"/>
                  </a:lnTo>
                  <a:lnTo>
                    <a:pt x="1442" y="1123"/>
                  </a:lnTo>
                  <a:lnTo>
                    <a:pt x="1442" y="1118"/>
                  </a:lnTo>
                  <a:lnTo>
                    <a:pt x="1444" y="1093"/>
                  </a:lnTo>
                  <a:lnTo>
                    <a:pt x="1444" y="1088"/>
                  </a:lnTo>
                  <a:lnTo>
                    <a:pt x="1446" y="1063"/>
                  </a:lnTo>
                  <a:lnTo>
                    <a:pt x="1446" y="1058"/>
                  </a:lnTo>
                  <a:lnTo>
                    <a:pt x="1448" y="1031"/>
                  </a:lnTo>
                  <a:lnTo>
                    <a:pt x="1448" y="1026"/>
                  </a:lnTo>
                  <a:lnTo>
                    <a:pt x="1450" y="995"/>
                  </a:lnTo>
                  <a:lnTo>
                    <a:pt x="1450" y="989"/>
                  </a:lnTo>
                  <a:lnTo>
                    <a:pt x="1452" y="956"/>
                  </a:lnTo>
                  <a:lnTo>
                    <a:pt x="1453" y="950"/>
                  </a:lnTo>
                  <a:lnTo>
                    <a:pt x="1454" y="915"/>
                  </a:lnTo>
                  <a:lnTo>
                    <a:pt x="1455" y="908"/>
                  </a:lnTo>
                  <a:lnTo>
                    <a:pt x="1457" y="871"/>
                  </a:lnTo>
                  <a:lnTo>
                    <a:pt x="1457" y="863"/>
                  </a:lnTo>
                  <a:lnTo>
                    <a:pt x="1459" y="826"/>
                  </a:lnTo>
                  <a:lnTo>
                    <a:pt x="1459" y="819"/>
                  </a:lnTo>
                  <a:lnTo>
                    <a:pt x="1461" y="788"/>
                  </a:lnTo>
                  <a:lnTo>
                    <a:pt x="1461" y="782"/>
                  </a:lnTo>
                  <a:lnTo>
                    <a:pt x="1463" y="758"/>
                  </a:lnTo>
                  <a:lnTo>
                    <a:pt x="1463" y="753"/>
                  </a:lnTo>
                  <a:lnTo>
                    <a:pt x="1465" y="729"/>
                  </a:lnTo>
                  <a:lnTo>
                    <a:pt x="1465" y="724"/>
                  </a:lnTo>
                  <a:lnTo>
                    <a:pt x="1467" y="696"/>
                  </a:lnTo>
                  <a:lnTo>
                    <a:pt x="1467" y="690"/>
                  </a:lnTo>
                  <a:lnTo>
                    <a:pt x="1469" y="664"/>
                  </a:lnTo>
                  <a:lnTo>
                    <a:pt x="1470" y="659"/>
                  </a:lnTo>
                  <a:lnTo>
                    <a:pt x="1471" y="635"/>
                  </a:lnTo>
                  <a:lnTo>
                    <a:pt x="1472" y="630"/>
                  </a:lnTo>
                  <a:lnTo>
                    <a:pt x="1473" y="603"/>
                  </a:lnTo>
                  <a:lnTo>
                    <a:pt x="1474" y="596"/>
                  </a:lnTo>
                  <a:lnTo>
                    <a:pt x="1476" y="563"/>
                  </a:lnTo>
                  <a:lnTo>
                    <a:pt x="1476" y="556"/>
                  </a:lnTo>
                  <a:lnTo>
                    <a:pt x="1478" y="524"/>
                  </a:lnTo>
                  <a:lnTo>
                    <a:pt x="1478" y="518"/>
                  </a:lnTo>
                  <a:lnTo>
                    <a:pt x="1480" y="489"/>
                  </a:lnTo>
                  <a:lnTo>
                    <a:pt x="1480" y="483"/>
                  </a:lnTo>
                  <a:lnTo>
                    <a:pt x="1482" y="453"/>
                  </a:lnTo>
                  <a:lnTo>
                    <a:pt x="1482" y="446"/>
                  </a:lnTo>
                  <a:lnTo>
                    <a:pt x="1484" y="411"/>
                  </a:lnTo>
                  <a:lnTo>
                    <a:pt x="1484" y="404"/>
                  </a:lnTo>
                  <a:lnTo>
                    <a:pt x="1486" y="366"/>
                  </a:lnTo>
                  <a:lnTo>
                    <a:pt x="1487" y="359"/>
                  </a:lnTo>
                  <a:lnTo>
                    <a:pt x="1488" y="320"/>
                  </a:lnTo>
                  <a:lnTo>
                    <a:pt x="1489" y="311"/>
                  </a:lnTo>
                  <a:lnTo>
                    <a:pt x="1490" y="269"/>
                  </a:lnTo>
                  <a:lnTo>
                    <a:pt x="1491" y="260"/>
                  </a:lnTo>
                  <a:lnTo>
                    <a:pt x="1493" y="215"/>
                  </a:lnTo>
                  <a:lnTo>
                    <a:pt x="1493" y="206"/>
                  </a:lnTo>
                  <a:lnTo>
                    <a:pt x="1495" y="161"/>
                  </a:lnTo>
                  <a:lnTo>
                    <a:pt x="1495" y="151"/>
                  </a:lnTo>
                  <a:lnTo>
                    <a:pt x="1497" y="105"/>
                  </a:lnTo>
                  <a:lnTo>
                    <a:pt x="1497" y="96"/>
                  </a:lnTo>
                  <a:lnTo>
                    <a:pt x="1499" y="55"/>
                  </a:lnTo>
                  <a:lnTo>
                    <a:pt x="1499" y="48"/>
                  </a:lnTo>
                  <a:lnTo>
                    <a:pt x="1501" y="21"/>
                  </a:lnTo>
                  <a:lnTo>
                    <a:pt x="1501" y="17"/>
                  </a:lnTo>
                  <a:lnTo>
                    <a:pt x="1503" y="6"/>
                  </a:lnTo>
                  <a:lnTo>
                    <a:pt x="1504" y="4"/>
                  </a:lnTo>
                  <a:lnTo>
                    <a:pt x="1505" y="0"/>
                  </a:lnTo>
                  <a:lnTo>
                    <a:pt x="1507" y="0"/>
                  </a:lnTo>
                  <a:lnTo>
                    <a:pt x="1507" y="0"/>
                  </a:lnTo>
                  <a:lnTo>
                    <a:pt x="1508" y="1"/>
                  </a:lnTo>
                  <a:lnTo>
                    <a:pt x="1510" y="7"/>
                  </a:lnTo>
                  <a:lnTo>
                    <a:pt x="1510" y="10"/>
                  </a:lnTo>
                  <a:lnTo>
                    <a:pt x="1512" y="23"/>
                  </a:lnTo>
                  <a:lnTo>
                    <a:pt x="1512" y="26"/>
                  </a:lnTo>
                  <a:lnTo>
                    <a:pt x="1514" y="40"/>
                  </a:lnTo>
                  <a:lnTo>
                    <a:pt x="1514" y="43"/>
                  </a:lnTo>
                  <a:lnTo>
                    <a:pt x="1516" y="55"/>
                  </a:lnTo>
                  <a:lnTo>
                    <a:pt x="1516" y="57"/>
                  </a:lnTo>
                  <a:lnTo>
                    <a:pt x="1518" y="68"/>
                  </a:lnTo>
                  <a:lnTo>
                    <a:pt x="1518" y="71"/>
                  </a:lnTo>
                  <a:lnTo>
                    <a:pt x="1520" y="86"/>
                  </a:lnTo>
                  <a:lnTo>
                    <a:pt x="1521" y="90"/>
                  </a:lnTo>
                  <a:lnTo>
                    <a:pt x="1522" y="111"/>
                  </a:lnTo>
                  <a:lnTo>
                    <a:pt x="1523" y="115"/>
                  </a:lnTo>
                  <a:lnTo>
                    <a:pt x="1524" y="136"/>
                  </a:lnTo>
                  <a:lnTo>
                    <a:pt x="1525" y="140"/>
                  </a:lnTo>
                  <a:lnTo>
                    <a:pt x="1527" y="158"/>
                  </a:lnTo>
                  <a:lnTo>
                    <a:pt x="1527" y="161"/>
                  </a:lnTo>
                  <a:lnTo>
                    <a:pt x="1529" y="179"/>
                  </a:lnTo>
                  <a:lnTo>
                    <a:pt x="1529" y="183"/>
                  </a:lnTo>
                  <a:lnTo>
                    <a:pt x="1531" y="205"/>
                  </a:lnTo>
                  <a:lnTo>
                    <a:pt x="1531" y="210"/>
                  </a:lnTo>
                  <a:lnTo>
                    <a:pt x="1533" y="231"/>
                  </a:lnTo>
                  <a:lnTo>
                    <a:pt x="1533" y="234"/>
                  </a:lnTo>
                  <a:lnTo>
                    <a:pt x="1535" y="249"/>
                  </a:lnTo>
                  <a:lnTo>
                    <a:pt x="1535" y="251"/>
                  </a:lnTo>
                  <a:lnTo>
                    <a:pt x="1537" y="261"/>
                  </a:lnTo>
                  <a:lnTo>
                    <a:pt x="1537" y="263"/>
                  </a:lnTo>
                  <a:lnTo>
                    <a:pt x="1539" y="273"/>
                  </a:lnTo>
                  <a:lnTo>
                    <a:pt x="1540" y="275"/>
                  </a:lnTo>
                  <a:lnTo>
                    <a:pt x="1541" y="283"/>
                  </a:lnTo>
                  <a:lnTo>
                    <a:pt x="1542" y="284"/>
                  </a:lnTo>
                  <a:lnTo>
                    <a:pt x="1543" y="286"/>
                  </a:lnTo>
                  <a:lnTo>
                    <a:pt x="1544" y="286"/>
                  </a:lnTo>
                  <a:lnTo>
                    <a:pt x="1546" y="284"/>
                  </a:lnTo>
                  <a:lnTo>
                    <a:pt x="1546" y="284"/>
                  </a:lnTo>
                  <a:lnTo>
                    <a:pt x="1548" y="281"/>
                  </a:lnTo>
                  <a:lnTo>
                    <a:pt x="1548" y="280"/>
                  </a:lnTo>
                  <a:lnTo>
                    <a:pt x="1549" y="279"/>
                  </a:lnTo>
                  <a:lnTo>
                    <a:pt x="1550" y="279"/>
                  </a:lnTo>
                  <a:lnTo>
                    <a:pt x="1552" y="284"/>
                  </a:lnTo>
                  <a:lnTo>
                    <a:pt x="1552" y="286"/>
                  </a:lnTo>
                  <a:lnTo>
                    <a:pt x="1554" y="300"/>
                  </a:lnTo>
                  <a:lnTo>
                    <a:pt x="1554" y="303"/>
                  </a:lnTo>
                  <a:lnTo>
                    <a:pt x="1556" y="322"/>
                  </a:lnTo>
                  <a:lnTo>
                    <a:pt x="1557" y="326"/>
                  </a:lnTo>
                  <a:lnTo>
                    <a:pt x="1558" y="349"/>
                  </a:lnTo>
                  <a:lnTo>
                    <a:pt x="1559" y="354"/>
                  </a:lnTo>
                  <a:lnTo>
                    <a:pt x="1560" y="380"/>
                  </a:lnTo>
                  <a:lnTo>
                    <a:pt x="1561" y="386"/>
                  </a:lnTo>
                  <a:lnTo>
                    <a:pt x="1563" y="416"/>
                  </a:lnTo>
                  <a:lnTo>
                    <a:pt x="1563" y="422"/>
                  </a:lnTo>
                  <a:lnTo>
                    <a:pt x="1565" y="451"/>
                  </a:lnTo>
                  <a:lnTo>
                    <a:pt x="1565" y="456"/>
                  </a:lnTo>
                  <a:lnTo>
                    <a:pt x="1567" y="483"/>
                  </a:lnTo>
                  <a:lnTo>
                    <a:pt x="1567" y="488"/>
                  </a:lnTo>
                  <a:lnTo>
                    <a:pt x="1569" y="511"/>
                  </a:lnTo>
                  <a:lnTo>
                    <a:pt x="1569" y="516"/>
                  </a:lnTo>
                  <a:lnTo>
                    <a:pt x="1571" y="535"/>
                  </a:lnTo>
                  <a:lnTo>
                    <a:pt x="1571" y="539"/>
                  </a:lnTo>
                  <a:lnTo>
                    <a:pt x="1573" y="556"/>
                  </a:lnTo>
                  <a:lnTo>
                    <a:pt x="1574" y="559"/>
                  </a:lnTo>
                  <a:lnTo>
                    <a:pt x="1575" y="575"/>
                  </a:lnTo>
                  <a:lnTo>
                    <a:pt x="1576" y="578"/>
                  </a:lnTo>
                  <a:lnTo>
                    <a:pt x="1577" y="593"/>
                  </a:lnTo>
                  <a:lnTo>
                    <a:pt x="1578" y="596"/>
                  </a:lnTo>
                  <a:lnTo>
                    <a:pt x="1580" y="610"/>
                  </a:lnTo>
                  <a:lnTo>
                    <a:pt x="1580" y="613"/>
                  </a:lnTo>
                  <a:lnTo>
                    <a:pt x="1582" y="631"/>
                  </a:lnTo>
                  <a:lnTo>
                    <a:pt x="1582" y="635"/>
                  </a:lnTo>
                  <a:lnTo>
                    <a:pt x="1584" y="660"/>
                  </a:lnTo>
                  <a:lnTo>
                    <a:pt x="1584" y="665"/>
                  </a:lnTo>
                  <a:lnTo>
                    <a:pt x="1586" y="697"/>
                  </a:lnTo>
                  <a:lnTo>
                    <a:pt x="1586" y="703"/>
                  </a:lnTo>
                  <a:lnTo>
                    <a:pt x="1588" y="738"/>
                  </a:lnTo>
                  <a:lnTo>
                    <a:pt x="1588" y="745"/>
                  </a:lnTo>
                  <a:lnTo>
                    <a:pt x="1590" y="784"/>
                  </a:lnTo>
                  <a:lnTo>
                    <a:pt x="1591" y="792"/>
                  </a:lnTo>
                  <a:lnTo>
                    <a:pt x="1592" y="838"/>
                  </a:lnTo>
                  <a:lnTo>
                    <a:pt x="1593" y="848"/>
                  </a:lnTo>
                  <a:lnTo>
                    <a:pt x="1594" y="898"/>
                  </a:lnTo>
                  <a:lnTo>
                    <a:pt x="1595" y="908"/>
                  </a:lnTo>
                  <a:lnTo>
                    <a:pt x="1597" y="958"/>
                  </a:lnTo>
                  <a:lnTo>
                    <a:pt x="1597" y="968"/>
                  </a:lnTo>
                  <a:lnTo>
                    <a:pt x="1599" y="1014"/>
                  </a:lnTo>
                  <a:lnTo>
                    <a:pt x="1599" y="1023"/>
                  </a:lnTo>
                  <a:lnTo>
                    <a:pt x="1601" y="1065"/>
                  </a:lnTo>
                  <a:lnTo>
                    <a:pt x="1601" y="1073"/>
                  </a:lnTo>
                  <a:lnTo>
                    <a:pt x="1603" y="1110"/>
                  </a:lnTo>
                  <a:lnTo>
                    <a:pt x="1603" y="1117"/>
                  </a:lnTo>
                  <a:lnTo>
                    <a:pt x="1605" y="1148"/>
                  </a:lnTo>
                  <a:lnTo>
                    <a:pt x="1605" y="1153"/>
                  </a:lnTo>
                  <a:lnTo>
                    <a:pt x="1607" y="1179"/>
                  </a:lnTo>
                  <a:lnTo>
                    <a:pt x="1607" y="1184"/>
                  </a:lnTo>
                  <a:lnTo>
                    <a:pt x="1609" y="1209"/>
                  </a:lnTo>
                  <a:lnTo>
                    <a:pt x="1610" y="1214"/>
                  </a:lnTo>
                  <a:lnTo>
                    <a:pt x="1611" y="1239"/>
                  </a:lnTo>
                  <a:lnTo>
                    <a:pt x="1612" y="1243"/>
                  </a:lnTo>
                  <a:lnTo>
                    <a:pt x="1613" y="1263"/>
                  </a:lnTo>
                  <a:lnTo>
                    <a:pt x="1614" y="1266"/>
                  </a:lnTo>
                  <a:lnTo>
                    <a:pt x="1616" y="1277"/>
                  </a:lnTo>
                  <a:lnTo>
                    <a:pt x="1616" y="1279"/>
                  </a:lnTo>
                  <a:lnTo>
                    <a:pt x="1618" y="1287"/>
                  </a:lnTo>
                  <a:lnTo>
                    <a:pt x="1618" y="1289"/>
                  </a:lnTo>
                  <a:lnTo>
                    <a:pt x="1620" y="1301"/>
                  </a:lnTo>
                  <a:lnTo>
                    <a:pt x="1620" y="1303"/>
                  </a:lnTo>
                  <a:lnTo>
                    <a:pt x="1622" y="1313"/>
                  </a:lnTo>
                  <a:lnTo>
                    <a:pt x="1622" y="1315"/>
                  </a:lnTo>
                  <a:lnTo>
                    <a:pt x="1624" y="1321"/>
                  </a:lnTo>
                  <a:lnTo>
                    <a:pt x="1624" y="1322"/>
                  </a:lnTo>
                  <a:lnTo>
                    <a:pt x="1626" y="1331"/>
                  </a:lnTo>
                  <a:lnTo>
                    <a:pt x="1627" y="1333"/>
                  </a:lnTo>
                  <a:lnTo>
                    <a:pt x="1628" y="1346"/>
                  </a:lnTo>
                  <a:lnTo>
                    <a:pt x="1629" y="1349"/>
                  </a:lnTo>
                  <a:lnTo>
                    <a:pt x="1630" y="1358"/>
                  </a:lnTo>
                  <a:lnTo>
                    <a:pt x="1631" y="1360"/>
                  </a:lnTo>
                  <a:lnTo>
                    <a:pt x="1633" y="1363"/>
                  </a:lnTo>
                  <a:lnTo>
                    <a:pt x="1633" y="1363"/>
                  </a:lnTo>
                  <a:lnTo>
                    <a:pt x="1635" y="1366"/>
                  </a:lnTo>
                  <a:lnTo>
                    <a:pt x="1635" y="1367"/>
                  </a:lnTo>
                  <a:lnTo>
                    <a:pt x="1637" y="1371"/>
                  </a:lnTo>
                  <a:lnTo>
                    <a:pt x="1637" y="1372"/>
                  </a:lnTo>
                  <a:lnTo>
                    <a:pt x="1639" y="1376"/>
                  </a:lnTo>
                  <a:lnTo>
                    <a:pt x="1639" y="1377"/>
                  </a:lnTo>
                  <a:lnTo>
                    <a:pt x="1641" y="1381"/>
                  </a:lnTo>
                  <a:lnTo>
                    <a:pt x="1641" y="1382"/>
                  </a:lnTo>
                  <a:lnTo>
                    <a:pt x="1643" y="1387"/>
                  </a:lnTo>
                  <a:lnTo>
                    <a:pt x="1644" y="1388"/>
                  </a:lnTo>
                  <a:lnTo>
                    <a:pt x="1645" y="1392"/>
                  </a:lnTo>
                  <a:lnTo>
                    <a:pt x="1646" y="1393"/>
                  </a:lnTo>
                  <a:lnTo>
                    <a:pt x="1647" y="1395"/>
                  </a:lnTo>
                  <a:lnTo>
                    <a:pt x="1648" y="1396"/>
                  </a:lnTo>
                  <a:lnTo>
                    <a:pt x="1650" y="1400"/>
                  </a:lnTo>
                  <a:lnTo>
                    <a:pt x="1650" y="1400"/>
                  </a:lnTo>
                  <a:lnTo>
                    <a:pt x="1652" y="1404"/>
                  </a:lnTo>
                  <a:lnTo>
                    <a:pt x="1652" y="1404"/>
                  </a:lnTo>
                  <a:lnTo>
                    <a:pt x="1654" y="1406"/>
                  </a:lnTo>
                  <a:lnTo>
                    <a:pt x="1654" y="1406"/>
                  </a:lnTo>
                  <a:lnTo>
                    <a:pt x="1656" y="1409"/>
                  </a:lnTo>
                  <a:lnTo>
                    <a:pt x="1656" y="1409"/>
                  </a:lnTo>
                  <a:lnTo>
                    <a:pt x="1658" y="1411"/>
                  </a:lnTo>
                  <a:lnTo>
                    <a:pt x="1659" y="1412"/>
                  </a:lnTo>
                  <a:lnTo>
                    <a:pt x="1660" y="1410"/>
                  </a:lnTo>
                  <a:lnTo>
                    <a:pt x="1661" y="1410"/>
                  </a:lnTo>
                  <a:lnTo>
                    <a:pt x="1662" y="1407"/>
                  </a:lnTo>
                  <a:lnTo>
                    <a:pt x="1663" y="1406"/>
                  </a:lnTo>
                  <a:lnTo>
                    <a:pt x="1664" y="1406"/>
                  </a:lnTo>
                  <a:lnTo>
                    <a:pt x="1665" y="1406"/>
                  </a:lnTo>
                  <a:lnTo>
                    <a:pt x="1667" y="1410"/>
                  </a:lnTo>
                  <a:lnTo>
                    <a:pt x="1667" y="1411"/>
                  </a:lnTo>
                  <a:lnTo>
                    <a:pt x="1669" y="1415"/>
                  </a:lnTo>
                  <a:lnTo>
                    <a:pt x="1669" y="1416"/>
                  </a:lnTo>
                  <a:lnTo>
                    <a:pt x="1671" y="1418"/>
                  </a:lnTo>
                  <a:lnTo>
                    <a:pt x="1671" y="1418"/>
                  </a:lnTo>
                  <a:lnTo>
                    <a:pt x="1673" y="1416"/>
                  </a:lnTo>
                  <a:lnTo>
                    <a:pt x="1673" y="1415"/>
                  </a:lnTo>
                  <a:lnTo>
                    <a:pt x="1675" y="1412"/>
                  </a:lnTo>
                  <a:lnTo>
                    <a:pt x="1675" y="1411"/>
                  </a:lnTo>
                  <a:lnTo>
                    <a:pt x="1677" y="1410"/>
                  </a:lnTo>
                  <a:lnTo>
                    <a:pt x="1677" y="1411"/>
                  </a:lnTo>
                  <a:lnTo>
                    <a:pt x="1679" y="1411"/>
                  </a:lnTo>
                  <a:lnTo>
                    <a:pt x="1680" y="1411"/>
                  </a:lnTo>
                  <a:lnTo>
                    <a:pt x="1681" y="1408"/>
                  </a:lnTo>
                  <a:lnTo>
                    <a:pt x="1682" y="1406"/>
                  </a:lnTo>
                  <a:lnTo>
                    <a:pt x="1683" y="1400"/>
                  </a:lnTo>
                  <a:lnTo>
                    <a:pt x="1684" y="1399"/>
                  </a:lnTo>
                  <a:lnTo>
                    <a:pt x="1686" y="1397"/>
                  </a:lnTo>
                  <a:lnTo>
                    <a:pt x="1686" y="1397"/>
                  </a:lnTo>
                  <a:lnTo>
                    <a:pt x="1688" y="1395"/>
                  </a:lnTo>
                  <a:lnTo>
                    <a:pt x="1688" y="1394"/>
                  </a:lnTo>
                  <a:lnTo>
                    <a:pt x="1690" y="1387"/>
                  </a:lnTo>
                  <a:lnTo>
                    <a:pt x="1690" y="1385"/>
                  </a:lnTo>
                  <a:lnTo>
                    <a:pt x="1692" y="1376"/>
                  </a:lnTo>
                  <a:lnTo>
                    <a:pt x="1692" y="1375"/>
                  </a:lnTo>
                  <a:lnTo>
                    <a:pt x="1694" y="1369"/>
                  </a:lnTo>
                  <a:lnTo>
                    <a:pt x="1694" y="1368"/>
                  </a:lnTo>
                  <a:lnTo>
                    <a:pt x="1696" y="1363"/>
                  </a:lnTo>
                  <a:lnTo>
                    <a:pt x="1697" y="1361"/>
                  </a:lnTo>
                  <a:lnTo>
                    <a:pt x="1698" y="1352"/>
                  </a:lnTo>
                  <a:lnTo>
                    <a:pt x="1699" y="1350"/>
                  </a:lnTo>
                  <a:lnTo>
                    <a:pt x="1700" y="1341"/>
                  </a:lnTo>
                  <a:lnTo>
                    <a:pt x="1701" y="1339"/>
                  </a:lnTo>
                  <a:lnTo>
                    <a:pt x="1703" y="1331"/>
                  </a:lnTo>
                  <a:lnTo>
                    <a:pt x="1703" y="1329"/>
                  </a:lnTo>
                  <a:lnTo>
                    <a:pt x="1705" y="1316"/>
                  </a:lnTo>
                  <a:lnTo>
                    <a:pt x="1705" y="1313"/>
                  </a:lnTo>
                  <a:lnTo>
                    <a:pt x="1707" y="1297"/>
                  </a:lnTo>
                  <a:lnTo>
                    <a:pt x="1707" y="1294"/>
                  </a:lnTo>
                  <a:lnTo>
                    <a:pt x="1709" y="1284"/>
                  </a:lnTo>
                  <a:lnTo>
                    <a:pt x="1709" y="1282"/>
                  </a:lnTo>
                  <a:lnTo>
                    <a:pt x="1711" y="1276"/>
                  </a:lnTo>
                  <a:lnTo>
                    <a:pt x="1711" y="1275"/>
                  </a:lnTo>
                  <a:lnTo>
                    <a:pt x="1713" y="1268"/>
                  </a:lnTo>
                  <a:lnTo>
                    <a:pt x="1714" y="1266"/>
                  </a:lnTo>
                  <a:lnTo>
                    <a:pt x="1715" y="1259"/>
                  </a:lnTo>
                  <a:lnTo>
                    <a:pt x="1716" y="1258"/>
                  </a:lnTo>
                  <a:lnTo>
                    <a:pt x="1717" y="1253"/>
                  </a:lnTo>
                  <a:lnTo>
                    <a:pt x="1718" y="1252"/>
                  </a:lnTo>
                  <a:lnTo>
                    <a:pt x="1720" y="1246"/>
                  </a:lnTo>
                  <a:lnTo>
                    <a:pt x="1720" y="1245"/>
                  </a:lnTo>
                  <a:lnTo>
                    <a:pt x="1722" y="1238"/>
                  </a:lnTo>
                  <a:lnTo>
                    <a:pt x="1722" y="1237"/>
                  </a:lnTo>
                  <a:lnTo>
                    <a:pt x="1724" y="1232"/>
                  </a:lnTo>
                  <a:lnTo>
                    <a:pt x="1724" y="1231"/>
                  </a:lnTo>
                  <a:lnTo>
                    <a:pt x="1726" y="1226"/>
                  </a:lnTo>
                  <a:lnTo>
                    <a:pt x="1726" y="1225"/>
                  </a:lnTo>
                  <a:lnTo>
                    <a:pt x="1728" y="1223"/>
                  </a:lnTo>
                  <a:lnTo>
                    <a:pt x="1728" y="1223"/>
                  </a:lnTo>
                  <a:lnTo>
                    <a:pt x="1730" y="1226"/>
                  </a:lnTo>
                  <a:lnTo>
                    <a:pt x="1731" y="1228"/>
                  </a:lnTo>
                  <a:lnTo>
                    <a:pt x="1732" y="1236"/>
                  </a:lnTo>
                  <a:lnTo>
                    <a:pt x="1733" y="1237"/>
                  </a:lnTo>
                  <a:lnTo>
                    <a:pt x="1734" y="1243"/>
                  </a:lnTo>
                  <a:lnTo>
                    <a:pt x="1735" y="1244"/>
                  </a:lnTo>
                  <a:lnTo>
                    <a:pt x="1737" y="1246"/>
                  </a:lnTo>
                  <a:lnTo>
                    <a:pt x="1737" y="1246"/>
                  </a:lnTo>
                  <a:lnTo>
                    <a:pt x="1739" y="1251"/>
                  </a:lnTo>
                  <a:lnTo>
                    <a:pt x="1739" y="1252"/>
                  </a:lnTo>
                  <a:lnTo>
                    <a:pt x="1741" y="1257"/>
                  </a:lnTo>
                  <a:lnTo>
                    <a:pt x="1741" y="1258"/>
                  </a:lnTo>
                  <a:lnTo>
                    <a:pt x="1743" y="1260"/>
                  </a:lnTo>
                  <a:lnTo>
                    <a:pt x="1743" y="1260"/>
                  </a:lnTo>
                  <a:lnTo>
                    <a:pt x="1745" y="1260"/>
                  </a:lnTo>
                  <a:lnTo>
                    <a:pt x="1745" y="1260"/>
                  </a:lnTo>
                  <a:lnTo>
                    <a:pt x="1747" y="1261"/>
                  </a:lnTo>
                  <a:lnTo>
                    <a:pt x="1747" y="1261"/>
                  </a:lnTo>
                  <a:lnTo>
                    <a:pt x="1749" y="1262"/>
                  </a:lnTo>
                  <a:lnTo>
                    <a:pt x="1750" y="1262"/>
                  </a:lnTo>
                  <a:lnTo>
                    <a:pt x="1751" y="1261"/>
                  </a:lnTo>
                  <a:lnTo>
                    <a:pt x="1752" y="1260"/>
                  </a:lnTo>
                  <a:lnTo>
                    <a:pt x="1753" y="1256"/>
                  </a:lnTo>
                  <a:lnTo>
                    <a:pt x="1754" y="1255"/>
                  </a:lnTo>
                  <a:lnTo>
                    <a:pt x="1756" y="1250"/>
                  </a:lnTo>
                  <a:lnTo>
                    <a:pt x="1756" y="1249"/>
                  </a:lnTo>
                  <a:lnTo>
                    <a:pt x="1758" y="1244"/>
                  </a:lnTo>
                  <a:lnTo>
                    <a:pt x="1758" y="1243"/>
                  </a:lnTo>
                  <a:lnTo>
                    <a:pt x="1760" y="1237"/>
                  </a:lnTo>
                  <a:lnTo>
                    <a:pt x="1760" y="1235"/>
                  </a:lnTo>
                  <a:lnTo>
                    <a:pt x="1762" y="1227"/>
                  </a:lnTo>
                  <a:lnTo>
                    <a:pt x="1762" y="1225"/>
                  </a:lnTo>
                  <a:lnTo>
                    <a:pt x="1764" y="1213"/>
                  </a:lnTo>
                  <a:lnTo>
                    <a:pt x="1764" y="1211"/>
                  </a:lnTo>
                  <a:lnTo>
                    <a:pt x="1766" y="1200"/>
                  </a:lnTo>
                  <a:lnTo>
                    <a:pt x="1767" y="1198"/>
                  </a:lnTo>
                  <a:lnTo>
                    <a:pt x="1768" y="1190"/>
                  </a:lnTo>
                  <a:lnTo>
                    <a:pt x="1769" y="1189"/>
                  </a:lnTo>
                  <a:lnTo>
                    <a:pt x="1770" y="1181"/>
                  </a:lnTo>
                  <a:lnTo>
                    <a:pt x="1771" y="1179"/>
                  </a:lnTo>
                  <a:lnTo>
                    <a:pt x="1773" y="1171"/>
                  </a:lnTo>
                  <a:lnTo>
                    <a:pt x="1773" y="1170"/>
                  </a:lnTo>
                  <a:lnTo>
                    <a:pt x="1775" y="1163"/>
                  </a:lnTo>
                  <a:lnTo>
                    <a:pt x="1775" y="1161"/>
                  </a:lnTo>
                  <a:lnTo>
                    <a:pt x="1777" y="1156"/>
                  </a:lnTo>
                  <a:lnTo>
                    <a:pt x="1777" y="1155"/>
                  </a:lnTo>
                  <a:lnTo>
                    <a:pt x="1779" y="1152"/>
                  </a:lnTo>
                  <a:lnTo>
                    <a:pt x="1779" y="1151"/>
                  </a:lnTo>
                  <a:lnTo>
                    <a:pt x="1781" y="1151"/>
                  </a:lnTo>
                  <a:lnTo>
                    <a:pt x="1781" y="1151"/>
                  </a:lnTo>
                  <a:lnTo>
                    <a:pt x="1783" y="1152"/>
                  </a:lnTo>
                  <a:lnTo>
                    <a:pt x="1784" y="1152"/>
                  </a:lnTo>
                  <a:lnTo>
                    <a:pt x="1785" y="1154"/>
                  </a:lnTo>
                  <a:lnTo>
                    <a:pt x="1786" y="1154"/>
                  </a:lnTo>
                  <a:lnTo>
                    <a:pt x="1787" y="1154"/>
                  </a:lnTo>
                  <a:lnTo>
                    <a:pt x="1788" y="1155"/>
                  </a:lnTo>
                  <a:lnTo>
                    <a:pt x="1790" y="1156"/>
                  </a:lnTo>
                  <a:lnTo>
                    <a:pt x="1790" y="1157"/>
                  </a:lnTo>
                  <a:lnTo>
                    <a:pt x="1792" y="1159"/>
                  </a:lnTo>
                  <a:lnTo>
                    <a:pt x="1792" y="1160"/>
                  </a:lnTo>
                  <a:lnTo>
                    <a:pt x="1794" y="1164"/>
                  </a:lnTo>
                  <a:lnTo>
                    <a:pt x="1794" y="1164"/>
                  </a:lnTo>
                  <a:lnTo>
                    <a:pt x="1796" y="1169"/>
                  </a:lnTo>
                  <a:lnTo>
                    <a:pt x="1796" y="1170"/>
                  </a:lnTo>
                  <a:lnTo>
                    <a:pt x="1798" y="1174"/>
                  </a:lnTo>
                  <a:lnTo>
                    <a:pt x="1798" y="1175"/>
                  </a:lnTo>
                  <a:lnTo>
                    <a:pt x="1800" y="1181"/>
                  </a:lnTo>
                  <a:lnTo>
                    <a:pt x="1801" y="1183"/>
                  </a:lnTo>
                  <a:lnTo>
                    <a:pt x="1802" y="1191"/>
                  </a:lnTo>
                  <a:lnTo>
                    <a:pt x="1803" y="1193"/>
                  </a:lnTo>
                  <a:lnTo>
                    <a:pt x="1804" y="1202"/>
                  </a:lnTo>
                  <a:lnTo>
                    <a:pt x="1805" y="1204"/>
                  </a:lnTo>
                  <a:lnTo>
                    <a:pt x="1807" y="1209"/>
                  </a:lnTo>
                  <a:lnTo>
                    <a:pt x="1807" y="1210"/>
                  </a:lnTo>
                  <a:lnTo>
                    <a:pt x="1809" y="1215"/>
                  </a:lnTo>
                  <a:lnTo>
                    <a:pt x="1809" y="1216"/>
                  </a:lnTo>
                  <a:lnTo>
                    <a:pt x="1811" y="1225"/>
                  </a:lnTo>
                  <a:lnTo>
                    <a:pt x="1811" y="1227"/>
                  </a:lnTo>
                  <a:lnTo>
                    <a:pt x="1813" y="1237"/>
                  </a:lnTo>
                  <a:lnTo>
                    <a:pt x="1813" y="1238"/>
                  </a:lnTo>
                  <a:lnTo>
                    <a:pt x="1815" y="1243"/>
                  </a:lnTo>
                  <a:lnTo>
                    <a:pt x="1815" y="1244"/>
                  </a:lnTo>
                  <a:lnTo>
                    <a:pt x="1817" y="1248"/>
                  </a:lnTo>
                  <a:lnTo>
                    <a:pt x="1817" y="1249"/>
                  </a:lnTo>
                  <a:lnTo>
                    <a:pt x="1819" y="1258"/>
                  </a:lnTo>
                  <a:lnTo>
                    <a:pt x="1820" y="1260"/>
                  </a:lnTo>
                  <a:lnTo>
                    <a:pt x="1821" y="1271"/>
                  </a:lnTo>
                  <a:lnTo>
                    <a:pt x="1822" y="1272"/>
                  </a:lnTo>
                  <a:lnTo>
                    <a:pt x="1823" y="1279"/>
                  </a:lnTo>
                  <a:lnTo>
                    <a:pt x="1824" y="1280"/>
                  </a:lnTo>
                  <a:lnTo>
                    <a:pt x="1826" y="1286"/>
                  </a:lnTo>
                  <a:lnTo>
                    <a:pt x="1826" y="1288"/>
                  </a:lnTo>
                  <a:lnTo>
                    <a:pt x="1828" y="1299"/>
                  </a:lnTo>
                  <a:lnTo>
                    <a:pt x="1828" y="1302"/>
                  </a:lnTo>
                  <a:lnTo>
                    <a:pt x="1830" y="1313"/>
                  </a:lnTo>
                  <a:lnTo>
                    <a:pt x="1830" y="1315"/>
                  </a:lnTo>
                  <a:lnTo>
                    <a:pt x="1832" y="1322"/>
                  </a:lnTo>
                  <a:lnTo>
                    <a:pt x="1832" y="1323"/>
                  </a:lnTo>
                  <a:lnTo>
                    <a:pt x="1834" y="1328"/>
                  </a:lnTo>
                  <a:lnTo>
                    <a:pt x="1834" y="1329"/>
                  </a:lnTo>
                  <a:lnTo>
                    <a:pt x="1836" y="1336"/>
                  </a:lnTo>
                  <a:lnTo>
                    <a:pt x="1837" y="1338"/>
                  </a:lnTo>
                  <a:lnTo>
                    <a:pt x="1838" y="1348"/>
                  </a:lnTo>
                  <a:lnTo>
                    <a:pt x="1839" y="1350"/>
                  </a:lnTo>
                  <a:lnTo>
                    <a:pt x="1840" y="1357"/>
                  </a:lnTo>
                  <a:lnTo>
                    <a:pt x="1841" y="1357"/>
                  </a:lnTo>
                  <a:lnTo>
                    <a:pt x="1843" y="1359"/>
                  </a:lnTo>
                  <a:lnTo>
                    <a:pt x="1843" y="1360"/>
                  </a:lnTo>
                  <a:lnTo>
                    <a:pt x="1845" y="1363"/>
                  </a:lnTo>
                  <a:lnTo>
                    <a:pt x="1845" y="1364"/>
                  </a:lnTo>
                  <a:lnTo>
                    <a:pt x="1847" y="1375"/>
                  </a:lnTo>
                  <a:lnTo>
                    <a:pt x="1847" y="1378"/>
                  </a:lnTo>
                  <a:lnTo>
                    <a:pt x="1849" y="1390"/>
                  </a:lnTo>
                  <a:lnTo>
                    <a:pt x="1849" y="1391"/>
                  </a:lnTo>
                  <a:lnTo>
                    <a:pt x="1851" y="1395"/>
                  </a:lnTo>
                  <a:lnTo>
                    <a:pt x="1851" y="1395"/>
                  </a:lnTo>
                  <a:lnTo>
                    <a:pt x="1853" y="1396"/>
                  </a:lnTo>
                  <a:lnTo>
                    <a:pt x="1854" y="1396"/>
                  </a:lnTo>
                  <a:lnTo>
                    <a:pt x="1855" y="1404"/>
                  </a:lnTo>
                  <a:lnTo>
                    <a:pt x="1856" y="1406"/>
                  </a:lnTo>
                  <a:lnTo>
                    <a:pt x="1857" y="1416"/>
                  </a:lnTo>
                  <a:lnTo>
                    <a:pt x="1858" y="1418"/>
                  </a:lnTo>
                  <a:lnTo>
                    <a:pt x="1860" y="1423"/>
                  </a:lnTo>
                  <a:lnTo>
                    <a:pt x="1860" y="1424"/>
                  </a:lnTo>
                  <a:lnTo>
                    <a:pt x="1862" y="1426"/>
                  </a:lnTo>
                  <a:lnTo>
                    <a:pt x="1862" y="1426"/>
                  </a:lnTo>
                  <a:lnTo>
                    <a:pt x="1864" y="1431"/>
                  </a:lnTo>
                  <a:lnTo>
                    <a:pt x="1864" y="1432"/>
                  </a:lnTo>
                  <a:lnTo>
                    <a:pt x="1866" y="1437"/>
                  </a:lnTo>
                  <a:lnTo>
                    <a:pt x="1866" y="1438"/>
                  </a:lnTo>
                  <a:lnTo>
                    <a:pt x="1868" y="1441"/>
                  </a:lnTo>
                  <a:lnTo>
                    <a:pt x="1868" y="1442"/>
                  </a:lnTo>
                  <a:lnTo>
                    <a:pt x="1870" y="1446"/>
                  </a:lnTo>
                  <a:lnTo>
                    <a:pt x="1871" y="1447"/>
                  </a:lnTo>
                  <a:lnTo>
                    <a:pt x="1872" y="1450"/>
                  </a:lnTo>
                  <a:lnTo>
                    <a:pt x="1873" y="1450"/>
                  </a:lnTo>
                  <a:lnTo>
                    <a:pt x="1874" y="1449"/>
                  </a:lnTo>
                  <a:lnTo>
                    <a:pt x="1875" y="1449"/>
                  </a:lnTo>
                  <a:lnTo>
                    <a:pt x="1876" y="1448"/>
                  </a:lnTo>
                  <a:lnTo>
                    <a:pt x="1877" y="1449"/>
                  </a:lnTo>
                  <a:lnTo>
                    <a:pt x="1879" y="1453"/>
                  </a:lnTo>
                  <a:lnTo>
                    <a:pt x="1879" y="1454"/>
                  </a:lnTo>
                  <a:lnTo>
                    <a:pt x="1881" y="1458"/>
                  </a:lnTo>
                  <a:lnTo>
                    <a:pt x="1882" y="1459"/>
                  </a:lnTo>
                  <a:lnTo>
                    <a:pt x="1883" y="1459"/>
                  </a:lnTo>
                  <a:lnTo>
                    <a:pt x="1883" y="1458"/>
                  </a:lnTo>
                  <a:lnTo>
                    <a:pt x="1884" y="1458"/>
                  </a:lnTo>
                  <a:lnTo>
                    <a:pt x="1885" y="1458"/>
                  </a:lnTo>
                  <a:lnTo>
                    <a:pt x="1887" y="1463"/>
                  </a:lnTo>
                  <a:lnTo>
                    <a:pt x="1887" y="1464"/>
                  </a:lnTo>
                  <a:lnTo>
                    <a:pt x="1889" y="1468"/>
                  </a:lnTo>
                  <a:lnTo>
                    <a:pt x="1890" y="1469"/>
                  </a:lnTo>
                  <a:lnTo>
                    <a:pt x="1891" y="1471"/>
                  </a:lnTo>
                  <a:lnTo>
                    <a:pt x="1892" y="1471"/>
                  </a:lnTo>
                  <a:lnTo>
                    <a:pt x="1894" y="1474"/>
                  </a:lnTo>
                  <a:lnTo>
                    <a:pt x="1894" y="1475"/>
                  </a:lnTo>
                  <a:lnTo>
                    <a:pt x="1896" y="1479"/>
                  </a:lnTo>
                  <a:lnTo>
                    <a:pt x="1896" y="1480"/>
                  </a:lnTo>
                  <a:lnTo>
                    <a:pt x="1898" y="1486"/>
                  </a:lnTo>
                  <a:lnTo>
                    <a:pt x="1898" y="1487"/>
                  </a:lnTo>
                  <a:lnTo>
                    <a:pt x="1900" y="1492"/>
                  </a:lnTo>
                  <a:lnTo>
                    <a:pt x="1900" y="1494"/>
                  </a:lnTo>
                  <a:lnTo>
                    <a:pt x="1902" y="1498"/>
                  </a:lnTo>
                  <a:lnTo>
                    <a:pt x="1903" y="1498"/>
                  </a:lnTo>
                  <a:lnTo>
                    <a:pt x="1904" y="1497"/>
                  </a:lnTo>
                  <a:lnTo>
                    <a:pt x="1904" y="1496"/>
                  </a:lnTo>
                  <a:lnTo>
                    <a:pt x="1906" y="1492"/>
                  </a:lnTo>
                  <a:lnTo>
                    <a:pt x="1907" y="1491"/>
                  </a:lnTo>
                  <a:lnTo>
                    <a:pt x="1908" y="1493"/>
                  </a:lnTo>
                  <a:lnTo>
                    <a:pt x="1909" y="1493"/>
                  </a:lnTo>
                  <a:lnTo>
                    <a:pt x="1910" y="1498"/>
                  </a:lnTo>
                  <a:lnTo>
                    <a:pt x="1911" y="1499"/>
                  </a:lnTo>
                  <a:lnTo>
                    <a:pt x="1912" y="1500"/>
                  </a:lnTo>
                  <a:lnTo>
                    <a:pt x="1913" y="1500"/>
                  </a:lnTo>
                  <a:lnTo>
                    <a:pt x="1915" y="1497"/>
                  </a:lnTo>
                  <a:lnTo>
                    <a:pt x="1915" y="1496"/>
                  </a:lnTo>
                  <a:lnTo>
                    <a:pt x="1916" y="1496"/>
                  </a:lnTo>
                  <a:lnTo>
                    <a:pt x="1917" y="1496"/>
                  </a:lnTo>
                  <a:lnTo>
                    <a:pt x="1919" y="1499"/>
                  </a:lnTo>
                  <a:lnTo>
                    <a:pt x="1919" y="1500"/>
                  </a:lnTo>
                  <a:lnTo>
                    <a:pt x="1921" y="1502"/>
                  </a:lnTo>
                  <a:lnTo>
                    <a:pt x="1921" y="1502"/>
                  </a:lnTo>
                  <a:lnTo>
                    <a:pt x="1923" y="1505"/>
                  </a:lnTo>
                  <a:lnTo>
                    <a:pt x="1924" y="1506"/>
                  </a:lnTo>
                  <a:lnTo>
                    <a:pt x="1925" y="1511"/>
                  </a:lnTo>
                  <a:lnTo>
                    <a:pt x="1926" y="1511"/>
                  </a:lnTo>
                  <a:lnTo>
                    <a:pt x="1927" y="1512"/>
                  </a:lnTo>
                  <a:lnTo>
                    <a:pt x="1928" y="1511"/>
                  </a:lnTo>
                  <a:lnTo>
                    <a:pt x="1930" y="1506"/>
                  </a:lnTo>
                  <a:lnTo>
                    <a:pt x="1930" y="1504"/>
                  </a:lnTo>
                  <a:lnTo>
                    <a:pt x="1932" y="1501"/>
                  </a:lnTo>
                  <a:lnTo>
                    <a:pt x="1932" y="1501"/>
                  </a:lnTo>
                  <a:lnTo>
                    <a:pt x="1934" y="1505"/>
                  </a:lnTo>
                  <a:lnTo>
                    <a:pt x="1934" y="1506"/>
                  </a:lnTo>
                  <a:lnTo>
                    <a:pt x="1936" y="1510"/>
                  </a:lnTo>
                  <a:lnTo>
                    <a:pt x="1936" y="1510"/>
                  </a:lnTo>
                  <a:lnTo>
                    <a:pt x="1938" y="1507"/>
                  </a:lnTo>
                  <a:lnTo>
                    <a:pt x="1938" y="1506"/>
                  </a:lnTo>
                  <a:lnTo>
                    <a:pt x="1940" y="1501"/>
                  </a:lnTo>
                  <a:lnTo>
                    <a:pt x="1941" y="1500"/>
                  </a:lnTo>
                  <a:lnTo>
                    <a:pt x="1942" y="1502"/>
                  </a:lnTo>
                  <a:lnTo>
                    <a:pt x="1943" y="1502"/>
                  </a:lnTo>
                  <a:lnTo>
                    <a:pt x="1944" y="1509"/>
                  </a:lnTo>
                  <a:lnTo>
                    <a:pt x="1945" y="1510"/>
                  </a:lnTo>
                  <a:lnTo>
                    <a:pt x="1947" y="1514"/>
                  </a:lnTo>
                  <a:lnTo>
                    <a:pt x="1947" y="1515"/>
                  </a:lnTo>
                  <a:lnTo>
                    <a:pt x="1949" y="1514"/>
                  </a:lnTo>
                  <a:lnTo>
                    <a:pt x="1949" y="1513"/>
                  </a:lnTo>
                  <a:lnTo>
                    <a:pt x="1951" y="1510"/>
                  </a:lnTo>
                  <a:lnTo>
                    <a:pt x="1951" y="1509"/>
                  </a:lnTo>
                  <a:lnTo>
                    <a:pt x="1953" y="1508"/>
                  </a:lnTo>
                  <a:lnTo>
                    <a:pt x="1953" y="1509"/>
                  </a:lnTo>
                  <a:lnTo>
                    <a:pt x="1955" y="1512"/>
                  </a:lnTo>
                  <a:lnTo>
                    <a:pt x="1955" y="1513"/>
                  </a:lnTo>
                  <a:lnTo>
                    <a:pt x="1957" y="1517"/>
                  </a:lnTo>
                  <a:lnTo>
                    <a:pt x="1957" y="1518"/>
                  </a:lnTo>
                  <a:lnTo>
                    <a:pt x="1959" y="1520"/>
                  </a:lnTo>
                  <a:lnTo>
                    <a:pt x="1960" y="1520"/>
                  </a:lnTo>
                  <a:lnTo>
                    <a:pt x="1960" y="1520"/>
                  </a:lnTo>
                  <a:lnTo>
                    <a:pt x="1962" y="1520"/>
                  </a:lnTo>
                  <a:lnTo>
                    <a:pt x="1964" y="1519"/>
                  </a:lnTo>
                  <a:lnTo>
                    <a:pt x="1964" y="1519"/>
                  </a:lnTo>
                  <a:lnTo>
                    <a:pt x="1966" y="1518"/>
                  </a:lnTo>
                  <a:lnTo>
                    <a:pt x="1966" y="1518"/>
                  </a:lnTo>
                  <a:lnTo>
                    <a:pt x="1968" y="1517"/>
                  </a:lnTo>
                  <a:lnTo>
                    <a:pt x="1968" y="1517"/>
                  </a:lnTo>
                  <a:lnTo>
                    <a:pt x="1970" y="1517"/>
                  </a:lnTo>
                  <a:lnTo>
                    <a:pt x="1970" y="1517"/>
                  </a:lnTo>
                  <a:lnTo>
                    <a:pt x="1972" y="1517"/>
                  </a:lnTo>
                  <a:lnTo>
                    <a:pt x="1972" y="1517"/>
                  </a:lnTo>
                  <a:lnTo>
                    <a:pt x="1974" y="1517"/>
                  </a:lnTo>
                  <a:lnTo>
                    <a:pt x="1974" y="1517"/>
                  </a:lnTo>
                  <a:lnTo>
                    <a:pt x="1976" y="1518"/>
                  </a:lnTo>
                  <a:lnTo>
                    <a:pt x="1977" y="1518"/>
                  </a:lnTo>
                  <a:lnTo>
                    <a:pt x="1978" y="1521"/>
                  </a:lnTo>
                  <a:lnTo>
                    <a:pt x="1979" y="1522"/>
                  </a:lnTo>
                  <a:lnTo>
                    <a:pt x="1980" y="1525"/>
                  </a:lnTo>
                  <a:lnTo>
                    <a:pt x="1981" y="1525"/>
                  </a:lnTo>
                  <a:lnTo>
                    <a:pt x="1982" y="1526"/>
                  </a:lnTo>
                  <a:lnTo>
                    <a:pt x="1983" y="1526"/>
                  </a:lnTo>
                  <a:lnTo>
                    <a:pt x="1985" y="1523"/>
                  </a:lnTo>
                  <a:lnTo>
                    <a:pt x="1985" y="1523"/>
                  </a:lnTo>
                  <a:lnTo>
                    <a:pt x="1987" y="1521"/>
                  </a:lnTo>
                  <a:lnTo>
                    <a:pt x="1987" y="1521"/>
                  </a:lnTo>
                  <a:lnTo>
                    <a:pt x="1989" y="1524"/>
                  </a:lnTo>
                  <a:lnTo>
                    <a:pt x="1989" y="1525"/>
                  </a:lnTo>
                  <a:lnTo>
                    <a:pt x="1991" y="1531"/>
                  </a:lnTo>
                  <a:lnTo>
                    <a:pt x="1991" y="1532"/>
                  </a:lnTo>
                  <a:lnTo>
                    <a:pt x="1993" y="1533"/>
                  </a:lnTo>
                  <a:lnTo>
                    <a:pt x="1994" y="1533"/>
                  </a:lnTo>
                  <a:lnTo>
                    <a:pt x="1995" y="1530"/>
                  </a:lnTo>
                  <a:lnTo>
                    <a:pt x="1996" y="1529"/>
                  </a:lnTo>
                  <a:lnTo>
                    <a:pt x="1997" y="1526"/>
                  </a:lnTo>
                  <a:lnTo>
                    <a:pt x="1998" y="1526"/>
                  </a:lnTo>
                  <a:lnTo>
                    <a:pt x="2000" y="1526"/>
                  </a:lnTo>
                  <a:lnTo>
                    <a:pt x="2000" y="1526"/>
                  </a:lnTo>
                  <a:lnTo>
                    <a:pt x="2002" y="1526"/>
                  </a:lnTo>
                  <a:lnTo>
                    <a:pt x="2002" y="1526"/>
                  </a:lnTo>
                  <a:lnTo>
                    <a:pt x="2004" y="1526"/>
                  </a:lnTo>
                  <a:lnTo>
                    <a:pt x="2004" y="1527"/>
                  </a:lnTo>
                  <a:lnTo>
                    <a:pt x="2006" y="1528"/>
                  </a:lnTo>
                  <a:lnTo>
                    <a:pt x="2007" y="1529"/>
                  </a:lnTo>
                  <a:lnTo>
                    <a:pt x="2008" y="1527"/>
                  </a:lnTo>
                  <a:lnTo>
                    <a:pt x="2008" y="1526"/>
                  </a:lnTo>
                  <a:lnTo>
                    <a:pt x="2010" y="1520"/>
                  </a:lnTo>
                  <a:lnTo>
                    <a:pt x="2011" y="1519"/>
                  </a:lnTo>
                  <a:lnTo>
                    <a:pt x="2012" y="1517"/>
                  </a:lnTo>
                  <a:lnTo>
                    <a:pt x="2013" y="1517"/>
                  </a:lnTo>
                  <a:lnTo>
                    <a:pt x="2014" y="1520"/>
                  </a:lnTo>
                  <a:lnTo>
                    <a:pt x="2015" y="1521"/>
                  </a:lnTo>
                  <a:lnTo>
                    <a:pt x="2017" y="1525"/>
                  </a:lnTo>
                  <a:lnTo>
                    <a:pt x="2017" y="1526"/>
                  </a:lnTo>
                  <a:lnTo>
                    <a:pt x="2018" y="1526"/>
                  </a:lnTo>
                  <a:lnTo>
                    <a:pt x="2019" y="1526"/>
                  </a:lnTo>
                  <a:lnTo>
                    <a:pt x="2021" y="1527"/>
                  </a:lnTo>
                  <a:lnTo>
                    <a:pt x="2021" y="1528"/>
                  </a:lnTo>
                  <a:lnTo>
                    <a:pt x="2023" y="1531"/>
                  </a:lnTo>
                  <a:lnTo>
                    <a:pt x="2023" y="1532"/>
                  </a:lnTo>
                  <a:lnTo>
                    <a:pt x="2025" y="1534"/>
                  </a:lnTo>
                  <a:lnTo>
                    <a:pt x="2025" y="1534"/>
                  </a:lnTo>
                  <a:lnTo>
                    <a:pt x="2027" y="1530"/>
                  </a:lnTo>
                  <a:lnTo>
                    <a:pt x="2028" y="1529"/>
                  </a:lnTo>
                  <a:lnTo>
                    <a:pt x="2029" y="1524"/>
                  </a:lnTo>
                  <a:lnTo>
                    <a:pt x="2030" y="1523"/>
                  </a:lnTo>
                  <a:lnTo>
                    <a:pt x="2031" y="1523"/>
                  </a:lnTo>
                  <a:lnTo>
                    <a:pt x="2032" y="1524"/>
                  </a:lnTo>
                  <a:lnTo>
                    <a:pt x="2034" y="1528"/>
                  </a:lnTo>
                  <a:lnTo>
                    <a:pt x="2034" y="1529"/>
                  </a:lnTo>
                  <a:lnTo>
                    <a:pt x="2036" y="1532"/>
                  </a:lnTo>
                  <a:lnTo>
                    <a:pt x="2036" y="1532"/>
                  </a:lnTo>
                  <a:lnTo>
                    <a:pt x="2038" y="1531"/>
                  </a:lnTo>
                  <a:lnTo>
                    <a:pt x="2038" y="1531"/>
                  </a:lnTo>
                  <a:lnTo>
                    <a:pt x="2040" y="1530"/>
                  </a:lnTo>
                  <a:lnTo>
                    <a:pt x="2040" y="1530"/>
                  </a:lnTo>
                  <a:lnTo>
                    <a:pt x="2042" y="1531"/>
                  </a:lnTo>
                  <a:lnTo>
                    <a:pt x="2043" y="1531"/>
                  </a:lnTo>
                  <a:lnTo>
                    <a:pt x="2044" y="1530"/>
                  </a:lnTo>
                  <a:lnTo>
                    <a:pt x="2044" y="1530"/>
                  </a:lnTo>
                  <a:lnTo>
                    <a:pt x="2046" y="1526"/>
                  </a:lnTo>
                  <a:lnTo>
                    <a:pt x="2047" y="1526"/>
                  </a:lnTo>
                  <a:lnTo>
                    <a:pt x="2048" y="1524"/>
                  </a:lnTo>
                  <a:lnTo>
                    <a:pt x="2049" y="1524"/>
                  </a:lnTo>
                  <a:lnTo>
                    <a:pt x="2050" y="1525"/>
                  </a:lnTo>
                  <a:lnTo>
                    <a:pt x="2051" y="1525"/>
                  </a:lnTo>
                  <a:lnTo>
                    <a:pt x="2053" y="1523"/>
                  </a:lnTo>
                  <a:lnTo>
                    <a:pt x="2053" y="1523"/>
                  </a:lnTo>
                  <a:lnTo>
                    <a:pt x="2054" y="1522"/>
                  </a:lnTo>
                  <a:lnTo>
                    <a:pt x="2055" y="1523"/>
                  </a:lnTo>
                  <a:lnTo>
                    <a:pt x="2057" y="1526"/>
                  </a:lnTo>
                  <a:lnTo>
                    <a:pt x="2057" y="1527"/>
                  </a:lnTo>
                  <a:lnTo>
                    <a:pt x="2059" y="1530"/>
                  </a:lnTo>
                  <a:lnTo>
                    <a:pt x="2059" y="1530"/>
                  </a:lnTo>
                  <a:lnTo>
                    <a:pt x="2061" y="1529"/>
                  </a:lnTo>
                  <a:lnTo>
                    <a:pt x="2061" y="1528"/>
                  </a:lnTo>
                  <a:lnTo>
                    <a:pt x="2063" y="1527"/>
                  </a:lnTo>
                  <a:lnTo>
                    <a:pt x="2064" y="1527"/>
                  </a:lnTo>
                  <a:lnTo>
                    <a:pt x="2065" y="1529"/>
                  </a:lnTo>
                  <a:lnTo>
                    <a:pt x="2066" y="1529"/>
                  </a:lnTo>
                  <a:lnTo>
                    <a:pt x="2067" y="1528"/>
                  </a:lnTo>
                  <a:lnTo>
                    <a:pt x="2068" y="1527"/>
                  </a:lnTo>
                  <a:lnTo>
                    <a:pt x="2070" y="1523"/>
                  </a:lnTo>
                  <a:lnTo>
                    <a:pt x="2070" y="1523"/>
                  </a:lnTo>
                  <a:lnTo>
                    <a:pt x="2072" y="1525"/>
                  </a:lnTo>
                  <a:lnTo>
                    <a:pt x="2072" y="1526"/>
                  </a:lnTo>
                  <a:lnTo>
                    <a:pt x="2074" y="1531"/>
                  </a:lnTo>
                  <a:lnTo>
                    <a:pt x="2075" y="1532"/>
                  </a:lnTo>
                  <a:lnTo>
                    <a:pt x="2076" y="1530"/>
                  </a:lnTo>
                  <a:lnTo>
                    <a:pt x="2076" y="1529"/>
                  </a:lnTo>
                  <a:lnTo>
                    <a:pt x="2078" y="1522"/>
                  </a:lnTo>
                  <a:lnTo>
                    <a:pt x="2078" y="1521"/>
                  </a:lnTo>
                  <a:lnTo>
                    <a:pt x="2079" y="1520"/>
                  </a:lnTo>
                  <a:lnTo>
                    <a:pt x="2081" y="1521"/>
                  </a:lnTo>
                  <a:lnTo>
                    <a:pt x="2082" y="1525"/>
                  </a:lnTo>
                  <a:lnTo>
                    <a:pt x="2083" y="1525"/>
                  </a:lnTo>
                  <a:lnTo>
                    <a:pt x="2084" y="1526"/>
                  </a:lnTo>
                  <a:lnTo>
                    <a:pt x="2085" y="1525"/>
                  </a:lnTo>
                  <a:lnTo>
                    <a:pt x="2087" y="1525"/>
                  </a:lnTo>
                  <a:lnTo>
                    <a:pt x="2087" y="1525"/>
                  </a:lnTo>
                  <a:lnTo>
                    <a:pt x="2089" y="1527"/>
                  </a:lnTo>
                  <a:lnTo>
                    <a:pt x="2089" y="1527"/>
                  </a:lnTo>
                  <a:lnTo>
                    <a:pt x="2091" y="1529"/>
                  </a:lnTo>
                  <a:lnTo>
                    <a:pt x="2091" y="1528"/>
                  </a:lnTo>
                  <a:lnTo>
                    <a:pt x="2093" y="1526"/>
                  </a:lnTo>
                  <a:lnTo>
                    <a:pt x="2093" y="1526"/>
                  </a:lnTo>
                  <a:lnTo>
                    <a:pt x="2095" y="1524"/>
                  </a:lnTo>
                  <a:lnTo>
                    <a:pt x="2096" y="1524"/>
                  </a:lnTo>
                  <a:lnTo>
                    <a:pt x="2097" y="1524"/>
                  </a:lnTo>
                  <a:lnTo>
                    <a:pt x="2098" y="1525"/>
                  </a:lnTo>
                  <a:lnTo>
                    <a:pt x="2099" y="1527"/>
                  </a:lnTo>
                  <a:lnTo>
                    <a:pt x="2100" y="1527"/>
                  </a:lnTo>
                  <a:lnTo>
                    <a:pt x="2101" y="1528"/>
                  </a:lnTo>
                  <a:lnTo>
                    <a:pt x="2102" y="1528"/>
                  </a:lnTo>
                  <a:lnTo>
                    <a:pt x="2103" y="1528"/>
                  </a:lnTo>
                  <a:lnTo>
                    <a:pt x="2104" y="1528"/>
                  </a:lnTo>
                  <a:lnTo>
                    <a:pt x="2106" y="1527"/>
                  </a:lnTo>
                  <a:lnTo>
                    <a:pt x="2106" y="1526"/>
                  </a:lnTo>
                  <a:lnTo>
                    <a:pt x="2108" y="1525"/>
                  </a:lnTo>
                  <a:lnTo>
                    <a:pt x="2108" y="1524"/>
                  </a:lnTo>
                  <a:lnTo>
                    <a:pt x="2110" y="1524"/>
                  </a:lnTo>
                  <a:lnTo>
                    <a:pt x="2110" y="1524"/>
                  </a:lnTo>
                  <a:lnTo>
                    <a:pt x="2112" y="1524"/>
                  </a:lnTo>
                  <a:lnTo>
                    <a:pt x="2112" y="1524"/>
                  </a:lnTo>
                  <a:lnTo>
                    <a:pt x="2114" y="1524"/>
                  </a:lnTo>
                  <a:lnTo>
                    <a:pt x="2114" y="1525"/>
                  </a:lnTo>
                  <a:lnTo>
                    <a:pt x="2116" y="1526"/>
                  </a:lnTo>
                  <a:lnTo>
                    <a:pt x="2117" y="1526"/>
                  </a:lnTo>
                  <a:lnTo>
                    <a:pt x="2118" y="1527"/>
                  </a:lnTo>
                  <a:lnTo>
                    <a:pt x="2119" y="1527"/>
                  </a:lnTo>
                  <a:lnTo>
                    <a:pt x="2120" y="1527"/>
                  </a:lnTo>
                  <a:lnTo>
                    <a:pt x="2121" y="1527"/>
                  </a:lnTo>
                  <a:lnTo>
                    <a:pt x="2123" y="1528"/>
                  </a:lnTo>
                  <a:lnTo>
                    <a:pt x="2123" y="1528"/>
                  </a:lnTo>
                  <a:lnTo>
                    <a:pt x="2125" y="1528"/>
                  </a:lnTo>
                  <a:lnTo>
                    <a:pt x="2125" y="1528"/>
                  </a:lnTo>
                  <a:lnTo>
                    <a:pt x="2127" y="1527"/>
                  </a:lnTo>
                  <a:lnTo>
                    <a:pt x="2127" y="1527"/>
                  </a:lnTo>
                  <a:lnTo>
                    <a:pt x="2129" y="1526"/>
                  </a:lnTo>
                  <a:lnTo>
                    <a:pt x="2129" y="1526"/>
                  </a:lnTo>
                  <a:lnTo>
                    <a:pt x="2131" y="1528"/>
                  </a:lnTo>
                  <a:lnTo>
                    <a:pt x="2131" y="1528"/>
                  </a:lnTo>
                  <a:lnTo>
                    <a:pt x="2133" y="1531"/>
                  </a:lnTo>
                  <a:lnTo>
                    <a:pt x="2134" y="1531"/>
                  </a:lnTo>
                  <a:lnTo>
                    <a:pt x="2135" y="1529"/>
                  </a:lnTo>
                  <a:lnTo>
                    <a:pt x="2136" y="1528"/>
                  </a:lnTo>
                  <a:lnTo>
                    <a:pt x="2137" y="1523"/>
                  </a:lnTo>
                  <a:lnTo>
                    <a:pt x="2138" y="1522"/>
                  </a:lnTo>
                  <a:lnTo>
                    <a:pt x="2139" y="1521"/>
                  </a:lnTo>
                  <a:lnTo>
                    <a:pt x="2140" y="1521"/>
                  </a:lnTo>
                  <a:lnTo>
                    <a:pt x="2142" y="1524"/>
                  </a:lnTo>
                  <a:lnTo>
                    <a:pt x="2142" y="1524"/>
                  </a:lnTo>
                  <a:lnTo>
                    <a:pt x="2144" y="1528"/>
                  </a:lnTo>
                  <a:lnTo>
                    <a:pt x="2144" y="1528"/>
                  </a:lnTo>
                  <a:lnTo>
                    <a:pt x="2146" y="1530"/>
                  </a:lnTo>
                  <a:lnTo>
                    <a:pt x="2146" y="1530"/>
                  </a:lnTo>
                  <a:lnTo>
                    <a:pt x="2148" y="1528"/>
                  </a:lnTo>
                  <a:lnTo>
                    <a:pt x="2148" y="1528"/>
                  </a:lnTo>
                  <a:lnTo>
                    <a:pt x="2150" y="1526"/>
                  </a:lnTo>
                  <a:lnTo>
                    <a:pt x="2151" y="1525"/>
                  </a:lnTo>
                  <a:lnTo>
                    <a:pt x="2152" y="1526"/>
                  </a:lnTo>
                  <a:lnTo>
                    <a:pt x="2153" y="1527"/>
                  </a:lnTo>
                  <a:lnTo>
                    <a:pt x="2154" y="1531"/>
                  </a:lnTo>
                  <a:lnTo>
                    <a:pt x="2155" y="1532"/>
                  </a:lnTo>
                  <a:lnTo>
                    <a:pt x="2157" y="1534"/>
                  </a:lnTo>
                  <a:lnTo>
                    <a:pt x="2157" y="1533"/>
                  </a:lnTo>
                  <a:lnTo>
                    <a:pt x="2159" y="1532"/>
                  </a:lnTo>
                  <a:lnTo>
                    <a:pt x="2159" y="1531"/>
                  </a:lnTo>
                  <a:lnTo>
                    <a:pt x="2160" y="1531"/>
                  </a:lnTo>
                  <a:lnTo>
                    <a:pt x="2161" y="1531"/>
                  </a:lnTo>
                  <a:lnTo>
                    <a:pt x="2163" y="1532"/>
                  </a:lnTo>
                  <a:lnTo>
                    <a:pt x="2163" y="1533"/>
                  </a:lnTo>
                  <a:lnTo>
                    <a:pt x="2165" y="1533"/>
                  </a:lnTo>
                  <a:lnTo>
                    <a:pt x="2165" y="1533"/>
                  </a:lnTo>
                  <a:lnTo>
                    <a:pt x="2167" y="1533"/>
                  </a:lnTo>
                  <a:lnTo>
                    <a:pt x="2168" y="1533"/>
                  </a:lnTo>
                  <a:lnTo>
                    <a:pt x="2169" y="1534"/>
                  </a:lnTo>
                  <a:lnTo>
                    <a:pt x="2170" y="1535"/>
                  </a:lnTo>
                  <a:lnTo>
                    <a:pt x="2171" y="1538"/>
                  </a:lnTo>
                  <a:lnTo>
                    <a:pt x="2172" y="1539"/>
                  </a:lnTo>
                  <a:lnTo>
                    <a:pt x="2174" y="1540"/>
                  </a:lnTo>
                  <a:lnTo>
                    <a:pt x="2174" y="1540"/>
                  </a:lnTo>
                  <a:lnTo>
                    <a:pt x="2176" y="1538"/>
                  </a:lnTo>
                  <a:lnTo>
                    <a:pt x="2176" y="1537"/>
                  </a:lnTo>
                  <a:lnTo>
                    <a:pt x="2178" y="1532"/>
                  </a:lnTo>
                  <a:lnTo>
                    <a:pt x="2178" y="1532"/>
                  </a:lnTo>
                  <a:lnTo>
                    <a:pt x="2180" y="1530"/>
                  </a:lnTo>
                  <a:lnTo>
                    <a:pt x="2180" y="1530"/>
                  </a:lnTo>
                  <a:lnTo>
                    <a:pt x="2182" y="1532"/>
                  </a:lnTo>
                  <a:lnTo>
                    <a:pt x="2182" y="1532"/>
                  </a:lnTo>
                  <a:lnTo>
                    <a:pt x="2184" y="1534"/>
                  </a:lnTo>
                  <a:lnTo>
                    <a:pt x="2184" y="1534"/>
                  </a:lnTo>
                  <a:lnTo>
                    <a:pt x="2186" y="1532"/>
                  </a:lnTo>
                  <a:lnTo>
                    <a:pt x="2187" y="1531"/>
                  </a:lnTo>
                  <a:lnTo>
                    <a:pt x="2188" y="1527"/>
                  </a:lnTo>
                  <a:lnTo>
                    <a:pt x="2189" y="1526"/>
                  </a:lnTo>
                  <a:lnTo>
                    <a:pt x="2190" y="1527"/>
                  </a:lnTo>
                  <a:lnTo>
                    <a:pt x="2191" y="1528"/>
                  </a:lnTo>
                  <a:lnTo>
                    <a:pt x="2193" y="1532"/>
                  </a:lnTo>
                  <a:lnTo>
                    <a:pt x="2193" y="1533"/>
                  </a:lnTo>
                  <a:lnTo>
                    <a:pt x="2194" y="1534"/>
                  </a:lnTo>
                  <a:lnTo>
                    <a:pt x="2195" y="1533"/>
                  </a:lnTo>
                  <a:lnTo>
                    <a:pt x="2197" y="1530"/>
                  </a:lnTo>
                  <a:lnTo>
                    <a:pt x="2197" y="1530"/>
                  </a:lnTo>
                  <a:lnTo>
                    <a:pt x="2199" y="1528"/>
                  </a:lnTo>
                  <a:lnTo>
                    <a:pt x="2200" y="1528"/>
                  </a:lnTo>
                  <a:lnTo>
                    <a:pt x="2201" y="1528"/>
                  </a:lnTo>
                  <a:lnTo>
                    <a:pt x="2201" y="1528"/>
                  </a:lnTo>
                  <a:lnTo>
                    <a:pt x="2203" y="1527"/>
                  </a:lnTo>
                  <a:lnTo>
                    <a:pt x="2204" y="1527"/>
                  </a:lnTo>
                  <a:lnTo>
                    <a:pt x="2205" y="1526"/>
                  </a:lnTo>
                  <a:lnTo>
                    <a:pt x="2206" y="1526"/>
                  </a:lnTo>
                  <a:lnTo>
                    <a:pt x="2207" y="1526"/>
                  </a:lnTo>
                  <a:lnTo>
                    <a:pt x="2208" y="1526"/>
                  </a:lnTo>
                  <a:lnTo>
                    <a:pt x="2210" y="1527"/>
                  </a:lnTo>
                  <a:lnTo>
                    <a:pt x="2210" y="1527"/>
                  </a:lnTo>
                  <a:lnTo>
                    <a:pt x="2212" y="1530"/>
                  </a:lnTo>
                  <a:lnTo>
                    <a:pt x="2212" y="1531"/>
                  </a:lnTo>
                  <a:lnTo>
                    <a:pt x="2214" y="1535"/>
                  </a:lnTo>
                  <a:lnTo>
                    <a:pt x="2215" y="1535"/>
                  </a:lnTo>
                  <a:lnTo>
                    <a:pt x="2216" y="1535"/>
                  </a:lnTo>
                  <a:lnTo>
                    <a:pt x="2216" y="1534"/>
                  </a:lnTo>
                  <a:lnTo>
                    <a:pt x="2218" y="1530"/>
                  </a:lnTo>
                  <a:lnTo>
                    <a:pt x="2218" y="1529"/>
                  </a:lnTo>
                  <a:lnTo>
                    <a:pt x="2220" y="1527"/>
                  </a:lnTo>
                  <a:lnTo>
                    <a:pt x="2221" y="1528"/>
                  </a:lnTo>
                  <a:lnTo>
                    <a:pt x="2222" y="1530"/>
                  </a:lnTo>
                  <a:lnTo>
                    <a:pt x="2223" y="1531"/>
                  </a:lnTo>
                  <a:lnTo>
                    <a:pt x="2224" y="1531"/>
                  </a:lnTo>
                  <a:lnTo>
                    <a:pt x="2225" y="1531"/>
                  </a:lnTo>
                  <a:lnTo>
                    <a:pt x="2227" y="1527"/>
                  </a:lnTo>
                  <a:lnTo>
                    <a:pt x="2227" y="1527"/>
                  </a:lnTo>
                  <a:lnTo>
                    <a:pt x="2228" y="1526"/>
                  </a:lnTo>
                  <a:lnTo>
                    <a:pt x="2229" y="1527"/>
                  </a:lnTo>
                  <a:lnTo>
                    <a:pt x="2231" y="1530"/>
                  </a:lnTo>
                  <a:lnTo>
                    <a:pt x="2231" y="1531"/>
                  </a:lnTo>
                  <a:lnTo>
                    <a:pt x="2233" y="1532"/>
                  </a:lnTo>
                  <a:lnTo>
                    <a:pt x="2233" y="1532"/>
                  </a:lnTo>
                  <a:lnTo>
                    <a:pt x="2235" y="1530"/>
                  </a:lnTo>
                  <a:lnTo>
                    <a:pt x="2235" y="1529"/>
                  </a:lnTo>
                  <a:lnTo>
                    <a:pt x="2237" y="1528"/>
                  </a:lnTo>
                  <a:lnTo>
                    <a:pt x="2238" y="1528"/>
                  </a:lnTo>
                  <a:lnTo>
                    <a:pt x="2239" y="1530"/>
                  </a:lnTo>
                  <a:lnTo>
                    <a:pt x="2240" y="1530"/>
                  </a:lnTo>
                  <a:lnTo>
                    <a:pt x="2241" y="1531"/>
                  </a:lnTo>
                  <a:lnTo>
                    <a:pt x="2242" y="1531"/>
                  </a:lnTo>
                  <a:lnTo>
                    <a:pt x="2244" y="1530"/>
                  </a:lnTo>
                  <a:lnTo>
                    <a:pt x="2244" y="1530"/>
                  </a:lnTo>
                  <a:lnTo>
                    <a:pt x="2246" y="1529"/>
                  </a:lnTo>
                  <a:lnTo>
                    <a:pt x="2246" y="1529"/>
                  </a:lnTo>
                  <a:lnTo>
                    <a:pt x="2248" y="1529"/>
                  </a:lnTo>
                  <a:lnTo>
                    <a:pt x="2248" y="1529"/>
                  </a:lnTo>
                  <a:lnTo>
                    <a:pt x="2250" y="1528"/>
                  </a:lnTo>
                  <a:lnTo>
                    <a:pt x="2250" y="1528"/>
                  </a:lnTo>
                  <a:lnTo>
                    <a:pt x="2252" y="1529"/>
                  </a:lnTo>
                  <a:lnTo>
                    <a:pt x="2252" y="1529"/>
                  </a:lnTo>
                  <a:lnTo>
                    <a:pt x="2254" y="1530"/>
                  </a:lnTo>
                  <a:lnTo>
                    <a:pt x="2254" y="1531"/>
                  </a:lnTo>
                  <a:lnTo>
                    <a:pt x="2256" y="1532"/>
                  </a:lnTo>
                  <a:lnTo>
                    <a:pt x="2257" y="1532"/>
                  </a:lnTo>
                  <a:lnTo>
                    <a:pt x="2258" y="1533"/>
                  </a:lnTo>
                  <a:lnTo>
                    <a:pt x="2259" y="1534"/>
                  </a:lnTo>
                  <a:lnTo>
                    <a:pt x="2260" y="1534"/>
                  </a:lnTo>
                  <a:lnTo>
                    <a:pt x="2261" y="1535"/>
                  </a:lnTo>
                  <a:lnTo>
                    <a:pt x="2263" y="1536"/>
                  </a:lnTo>
                  <a:lnTo>
                    <a:pt x="2263" y="1536"/>
                  </a:lnTo>
                  <a:lnTo>
                    <a:pt x="2265" y="1538"/>
                  </a:lnTo>
                  <a:lnTo>
                    <a:pt x="2266" y="1539"/>
                  </a:lnTo>
                  <a:lnTo>
                    <a:pt x="2267" y="1538"/>
                  </a:lnTo>
                  <a:lnTo>
                    <a:pt x="2267" y="1538"/>
                  </a:lnTo>
                  <a:lnTo>
                    <a:pt x="2269" y="1535"/>
                  </a:lnTo>
                  <a:lnTo>
                    <a:pt x="2269" y="1534"/>
                  </a:lnTo>
                  <a:lnTo>
                    <a:pt x="2271" y="1532"/>
                  </a:lnTo>
                  <a:lnTo>
                    <a:pt x="2271" y="1533"/>
                  </a:lnTo>
                  <a:lnTo>
                    <a:pt x="2273" y="1535"/>
                  </a:lnTo>
                  <a:lnTo>
                    <a:pt x="2274" y="1535"/>
                  </a:lnTo>
                  <a:lnTo>
                    <a:pt x="2275" y="1537"/>
                  </a:lnTo>
                  <a:lnTo>
                    <a:pt x="2276" y="1538"/>
                  </a:lnTo>
                  <a:lnTo>
                    <a:pt x="2277" y="1536"/>
                  </a:lnTo>
                  <a:lnTo>
                    <a:pt x="2278" y="1535"/>
                  </a:lnTo>
                  <a:lnTo>
                    <a:pt x="2280" y="1532"/>
                  </a:lnTo>
                  <a:lnTo>
                    <a:pt x="2280" y="1531"/>
                  </a:lnTo>
                  <a:lnTo>
                    <a:pt x="2282" y="1530"/>
                  </a:lnTo>
                  <a:lnTo>
                    <a:pt x="2282" y="1530"/>
                  </a:lnTo>
                  <a:lnTo>
                    <a:pt x="2284" y="1531"/>
                  </a:lnTo>
                  <a:lnTo>
                    <a:pt x="2284" y="1532"/>
                  </a:lnTo>
                  <a:lnTo>
                    <a:pt x="2286" y="1535"/>
                  </a:lnTo>
                  <a:lnTo>
                    <a:pt x="2286" y="1535"/>
                  </a:lnTo>
                  <a:lnTo>
                    <a:pt x="2288" y="1538"/>
                  </a:lnTo>
                  <a:lnTo>
                    <a:pt x="2288" y="1538"/>
                  </a:lnTo>
                  <a:lnTo>
                    <a:pt x="2290" y="1536"/>
                  </a:lnTo>
                  <a:lnTo>
                    <a:pt x="2291" y="1535"/>
                  </a:lnTo>
                  <a:lnTo>
                    <a:pt x="2292" y="1529"/>
                  </a:lnTo>
                  <a:lnTo>
                    <a:pt x="2293" y="1528"/>
                  </a:lnTo>
                  <a:lnTo>
                    <a:pt x="2294" y="1526"/>
                  </a:lnTo>
                  <a:lnTo>
                    <a:pt x="2295" y="1526"/>
                  </a:lnTo>
                  <a:lnTo>
                    <a:pt x="2297" y="1527"/>
                  </a:lnTo>
                  <a:lnTo>
                    <a:pt x="2297" y="1527"/>
                  </a:lnTo>
                  <a:lnTo>
                    <a:pt x="2299" y="1524"/>
                  </a:lnTo>
                  <a:lnTo>
                    <a:pt x="2299" y="1524"/>
                  </a:lnTo>
                  <a:lnTo>
                    <a:pt x="2301" y="1520"/>
                  </a:lnTo>
                  <a:lnTo>
                    <a:pt x="2302" y="1520"/>
                  </a:lnTo>
                  <a:lnTo>
                    <a:pt x="2303" y="1522"/>
                  </a:lnTo>
                  <a:lnTo>
                    <a:pt x="2303" y="1523"/>
                  </a:lnTo>
                  <a:lnTo>
                    <a:pt x="2305" y="1529"/>
                  </a:lnTo>
                  <a:lnTo>
                    <a:pt x="2305" y="1530"/>
                  </a:lnTo>
                  <a:lnTo>
                    <a:pt x="2307" y="1533"/>
                  </a:lnTo>
                  <a:lnTo>
                    <a:pt x="2308" y="1533"/>
                  </a:lnTo>
                  <a:lnTo>
                    <a:pt x="2309" y="1534"/>
                  </a:lnTo>
                  <a:lnTo>
                    <a:pt x="2310" y="1534"/>
                  </a:lnTo>
                  <a:lnTo>
                    <a:pt x="2311" y="1535"/>
                  </a:lnTo>
                  <a:lnTo>
                    <a:pt x="2312" y="1536"/>
                  </a:lnTo>
                  <a:lnTo>
                    <a:pt x="2314" y="1535"/>
                  </a:lnTo>
                  <a:lnTo>
                    <a:pt x="2314" y="1535"/>
                  </a:lnTo>
                  <a:lnTo>
                    <a:pt x="2316" y="1532"/>
                  </a:lnTo>
                  <a:lnTo>
                    <a:pt x="2316" y="1531"/>
                  </a:lnTo>
                  <a:lnTo>
                    <a:pt x="2318" y="1530"/>
                  </a:lnTo>
                  <a:lnTo>
                    <a:pt x="2318" y="1530"/>
                  </a:lnTo>
                  <a:lnTo>
                    <a:pt x="2320" y="1531"/>
                  </a:lnTo>
                  <a:lnTo>
                    <a:pt x="2321" y="1532"/>
                  </a:lnTo>
                  <a:lnTo>
                    <a:pt x="2322" y="1531"/>
                  </a:lnTo>
                  <a:lnTo>
                    <a:pt x="2322" y="1531"/>
                  </a:lnTo>
                  <a:lnTo>
                    <a:pt x="2324" y="1529"/>
                  </a:lnTo>
                  <a:lnTo>
                    <a:pt x="2324" y="1528"/>
                  </a:lnTo>
                  <a:lnTo>
                    <a:pt x="2326" y="1528"/>
                  </a:lnTo>
                  <a:lnTo>
                    <a:pt x="2327" y="1528"/>
                  </a:lnTo>
                  <a:lnTo>
                    <a:pt x="2328" y="1528"/>
                  </a:lnTo>
                  <a:lnTo>
                    <a:pt x="2329" y="1528"/>
                  </a:lnTo>
                  <a:lnTo>
                    <a:pt x="2330" y="1526"/>
                  </a:lnTo>
                  <a:lnTo>
                    <a:pt x="2331" y="1525"/>
                  </a:lnTo>
                  <a:lnTo>
                    <a:pt x="2333" y="1523"/>
                  </a:lnTo>
                  <a:lnTo>
                    <a:pt x="2333" y="1523"/>
                  </a:lnTo>
                  <a:lnTo>
                    <a:pt x="2335" y="1524"/>
                  </a:lnTo>
                  <a:lnTo>
                    <a:pt x="2335" y="1524"/>
                  </a:lnTo>
                  <a:lnTo>
                    <a:pt x="2337" y="1526"/>
                  </a:lnTo>
                  <a:lnTo>
                    <a:pt x="2337" y="1526"/>
                  </a:lnTo>
                  <a:lnTo>
                    <a:pt x="2338" y="1527"/>
                  </a:lnTo>
                  <a:lnTo>
                    <a:pt x="2340" y="1526"/>
                  </a:lnTo>
                  <a:lnTo>
                    <a:pt x="2341" y="1527"/>
                  </a:lnTo>
                  <a:lnTo>
                    <a:pt x="2341" y="1527"/>
                  </a:lnTo>
                  <a:lnTo>
                    <a:pt x="2343" y="1530"/>
                  </a:lnTo>
                  <a:lnTo>
                    <a:pt x="2344" y="1530"/>
                  </a:lnTo>
                  <a:lnTo>
                    <a:pt x="2345" y="1533"/>
                  </a:lnTo>
                  <a:lnTo>
                    <a:pt x="2346" y="1533"/>
                  </a:lnTo>
                  <a:lnTo>
                    <a:pt x="2347" y="1532"/>
                  </a:lnTo>
                  <a:lnTo>
                    <a:pt x="2348" y="1532"/>
                  </a:lnTo>
                  <a:lnTo>
                    <a:pt x="2350" y="1530"/>
                  </a:lnTo>
                  <a:lnTo>
                    <a:pt x="2350" y="1530"/>
                  </a:lnTo>
                  <a:lnTo>
                    <a:pt x="2352" y="1530"/>
                  </a:lnTo>
                  <a:lnTo>
                    <a:pt x="2352" y="1531"/>
                  </a:lnTo>
                  <a:lnTo>
                    <a:pt x="2354" y="1532"/>
                  </a:lnTo>
                  <a:lnTo>
                    <a:pt x="2355" y="1533"/>
                  </a:lnTo>
                  <a:lnTo>
                    <a:pt x="2356" y="1532"/>
                  </a:lnTo>
                  <a:lnTo>
                    <a:pt x="2356" y="1532"/>
                  </a:lnTo>
                  <a:lnTo>
                    <a:pt x="2358" y="1530"/>
                  </a:lnTo>
                  <a:lnTo>
                    <a:pt x="2358" y="1530"/>
                  </a:lnTo>
                  <a:lnTo>
                    <a:pt x="2360" y="1531"/>
                  </a:lnTo>
                  <a:lnTo>
                    <a:pt x="2361" y="1532"/>
                  </a:lnTo>
                  <a:lnTo>
                    <a:pt x="2362" y="1533"/>
                  </a:lnTo>
                  <a:lnTo>
                    <a:pt x="2363" y="1533"/>
                  </a:lnTo>
                  <a:lnTo>
                    <a:pt x="2364" y="1532"/>
                  </a:lnTo>
                  <a:lnTo>
                    <a:pt x="2365" y="1532"/>
                  </a:lnTo>
                  <a:lnTo>
                    <a:pt x="2367" y="1533"/>
                  </a:lnTo>
                  <a:lnTo>
                    <a:pt x="2367" y="1534"/>
                  </a:lnTo>
                  <a:lnTo>
                    <a:pt x="2369" y="1539"/>
                  </a:lnTo>
                  <a:lnTo>
                    <a:pt x="2369" y="1539"/>
                  </a:lnTo>
                  <a:lnTo>
                    <a:pt x="2370" y="1541"/>
                  </a:lnTo>
                  <a:lnTo>
                    <a:pt x="2371" y="1539"/>
                  </a:lnTo>
                  <a:lnTo>
                    <a:pt x="2373" y="1532"/>
                  </a:lnTo>
                  <a:lnTo>
                    <a:pt x="2373" y="1530"/>
                  </a:lnTo>
                  <a:lnTo>
                    <a:pt x="2375" y="1524"/>
                  </a:lnTo>
                  <a:lnTo>
                    <a:pt x="2376" y="1524"/>
                  </a:lnTo>
                  <a:lnTo>
                    <a:pt x="2377" y="1526"/>
                  </a:lnTo>
                  <a:lnTo>
                    <a:pt x="2378" y="1527"/>
                  </a:lnTo>
                  <a:lnTo>
                    <a:pt x="2379" y="1532"/>
                  </a:lnTo>
                  <a:lnTo>
                    <a:pt x="2380" y="1532"/>
                  </a:lnTo>
                  <a:lnTo>
                    <a:pt x="2381" y="1534"/>
                  </a:lnTo>
                  <a:lnTo>
                    <a:pt x="2382" y="1534"/>
                  </a:lnTo>
                  <a:lnTo>
                    <a:pt x="2384" y="1534"/>
                  </a:lnTo>
                  <a:lnTo>
                    <a:pt x="2384" y="1534"/>
                  </a:lnTo>
                  <a:lnTo>
                    <a:pt x="2386" y="1534"/>
                  </a:lnTo>
                  <a:lnTo>
                    <a:pt x="2386" y="1534"/>
                  </a:lnTo>
                  <a:lnTo>
                    <a:pt x="2388" y="1533"/>
                  </a:lnTo>
                  <a:lnTo>
                    <a:pt x="2388" y="1533"/>
                  </a:lnTo>
                  <a:lnTo>
                    <a:pt x="2390" y="1531"/>
                  </a:lnTo>
                  <a:lnTo>
                    <a:pt x="2391" y="1531"/>
                  </a:lnTo>
                  <a:lnTo>
                    <a:pt x="2392" y="1531"/>
                  </a:lnTo>
                  <a:lnTo>
                    <a:pt x="2392" y="1531"/>
                  </a:lnTo>
                  <a:lnTo>
                    <a:pt x="2394" y="1534"/>
                  </a:lnTo>
                  <a:lnTo>
                    <a:pt x="2394" y="1534"/>
                  </a:lnTo>
                  <a:lnTo>
                    <a:pt x="2396" y="1538"/>
                  </a:lnTo>
                  <a:lnTo>
                    <a:pt x="2397" y="1539"/>
                  </a:lnTo>
                  <a:lnTo>
                    <a:pt x="2398" y="1540"/>
                  </a:lnTo>
                  <a:lnTo>
                    <a:pt x="2399" y="1540"/>
                  </a:lnTo>
                  <a:lnTo>
                    <a:pt x="2401" y="1537"/>
                  </a:lnTo>
                  <a:lnTo>
                    <a:pt x="2401" y="1536"/>
                  </a:lnTo>
                  <a:lnTo>
                    <a:pt x="2403" y="1532"/>
                  </a:lnTo>
                  <a:lnTo>
                    <a:pt x="2403" y="1531"/>
                  </a:lnTo>
                  <a:lnTo>
                    <a:pt x="2404" y="1531"/>
                  </a:lnTo>
                  <a:lnTo>
                    <a:pt x="2405" y="1531"/>
                  </a:lnTo>
                  <a:lnTo>
                    <a:pt x="2407" y="1532"/>
                  </a:lnTo>
                  <a:lnTo>
                    <a:pt x="2407" y="1531"/>
                  </a:lnTo>
                  <a:lnTo>
                    <a:pt x="2409" y="1528"/>
                  </a:lnTo>
                  <a:lnTo>
                    <a:pt x="2409" y="1527"/>
                  </a:lnTo>
                  <a:lnTo>
                    <a:pt x="2411" y="1524"/>
                  </a:lnTo>
                  <a:lnTo>
                    <a:pt x="2411" y="1523"/>
                  </a:lnTo>
                  <a:lnTo>
                    <a:pt x="2413" y="1525"/>
                  </a:lnTo>
                  <a:lnTo>
                    <a:pt x="2414" y="1526"/>
                  </a:lnTo>
                  <a:lnTo>
                    <a:pt x="2415" y="1529"/>
                  </a:lnTo>
                  <a:lnTo>
                    <a:pt x="2416" y="1529"/>
                  </a:lnTo>
                  <a:lnTo>
                    <a:pt x="2417" y="1527"/>
                  </a:lnTo>
                  <a:lnTo>
                    <a:pt x="2418" y="1526"/>
                  </a:lnTo>
                  <a:lnTo>
                    <a:pt x="2420" y="1521"/>
                  </a:lnTo>
                  <a:lnTo>
                    <a:pt x="2420" y="1521"/>
                  </a:lnTo>
                  <a:lnTo>
                    <a:pt x="2422" y="1523"/>
                  </a:lnTo>
                  <a:lnTo>
                    <a:pt x="2422" y="1524"/>
                  </a:lnTo>
                  <a:lnTo>
                    <a:pt x="2424" y="1528"/>
                  </a:lnTo>
                  <a:lnTo>
                    <a:pt x="2425" y="1528"/>
                  </a:lnTo>
                  <a:lnTo>
                    <a:pt x="2426" y="1527"/>
                  </a:lnTo>
                  <a:lnTo>
                    <a:pt x="2426" y="1527"/>
                  </a:lnTo>
                  <a:lnTo>
                    <a:pt x="2428" y="1523"/>
                  </a:lnTo>
                  <a:lnTo>
                    <a:pt x="2428" y="1523"/>
                  </a:lnTo>
                  <a:lnTo>
                    <a:pt x="2430" y="1521"/>
                  </a:lnTo>
                  <a:lnTo>
                    <a:pt x="2431" y="1521"/>
                  </a:lnTo>
                  <a:lnTo>
                    <a:pt x="2432" y="1520"/>
                  </a:lnTo>
                  <a:lnTo>
                    <a:pt x="2433" y="1520"/>
                  </a:lnTo>
                  <a:lnTo>
                    <a:pt x="2434" y="1519"/>
                  </a:lnTo>
                  <a:lnTo>
                    <a:pt x="2436" y="1518"/>
                  </a:lnTo>
                  <a:lnTo>
                    <a:pt x="2437" y="1519"/>
                  </a:lnTo>
                  <a:lnTo>
                    <a:pt x="2437" y="1519"/>
                  </a:lnTo>
                  <a:lnTo>
                    <a:pt x="2439" y="1521"/>
                  </a:lnTo>
                  <a:lnTo>
                    <a:pt x="2440" y="1521"/>
                  </a:lnTo>
                  <a:lnTo>
                    <a:pt x="2441" y="1521"/>
                  </a:lnTo>
                  <a:lnTo>
                    <a:pt x="2441" y="1520"/>
                  </a:lnTo>
                  <a:lnTo>
                    <a:pt x="2443" y="1517"/>
                  </a:lnTo>
                  <a:lnTo>
                    <a:pt x="2443" y="1516"/>
                  </a:lnTo>
                  <a:lnTo>
                    <a:pt x="2445" y="1514"/>
                  </a:lnTo>
                  <a:lnTo>
                    <a:pt x="2445" y="1514"/>
                  </a:lnTo>
                  <a:lnTo>
                    <a:pt x="2447" y="1513"/>
                  </a:lnTo>
                  <a:lnTo>
                    <a:pt x="2448" y="1512"/>
                  </a:lnTo>
                  <a:lnTo>
                    <a:pt x="2449" y="1510"/>
                  </a:lnTo>
                  <a:lnTo>
                    <a:pt x="2450" y="1510"/>
                  </a:lnTo>
                  <a:lnTo>
                    <a:pt x="2451" y="1507"/>
                  </a:lnTo>
                  <a:lnTo>
                    <a:pt x="2452" y="1506"/>
                  </a:lnTo>
                  <a:lnTo>
                    <a:pt x="2454" y="1507"/>
                  </a:lnTo>
                  <a:lnTo>
                    <a:pt x="2454" y="1507"/>
                  </a:lnTo>
                  <a:lnTo>
                    <a:pt x="2456" y="1508"/>
                  </a:lnTo>
                  <a:lnTo>
                    <a:pt x="2456" y="1508"/>
                  </a:lnTo>
                  <a:lnTo>
                    <a:pt x="2458" y="1506"/>
                  </a:lnTo>
                  <a:lnTo>
                    <a:pt x="2458" y="1505"/>
                  </a:lnTo>
                  <a:lnTo>
                    <a:pt x="2460" y="1502"/>
                  </a:lnTo>
                  <a:lnTo>
                    <a:pt x="2460" y="1502"/>
                  </a:lnTo>
                  <a:lnTo>
                    <a:pt x="2461" y="1501"/>
                  </a:lnTo>
                  <a:lnTo>
                    <a:pt x="2462" y="1502"/>
                  </a:lnTo>
                  <a:lnTo>
                    <a:pt x="2464" y="1504"/>
                  </a:lnTo>
                  <a:lnTo>
                    <a:pt x="2464" y="1504"/>
                  </a:lnTo>
                  <a:lnTo>
                    <a:pt x="2466" y="1504"/>
                  </a:lnTo>
                  <a:lnTo>
                    <a:pt x="2467" y="1504"/>
                  </a:lnTo>
                  <a:lnTo>
                    <a:pt x="2468" y="1505"/>
                  </a:lnTo>
                  <a:lnTo>
                    <a:pt x="2469" y="1505"/>
                  </a:lnTo>
                  <a:lnTo>
                    <a:pt x="2471" y="1509"/>
                  </a:lnTo>
                  <a:lnTo>
                    <a:pt x="2471" y="1510"/>
                  </a:lnTo>
                  <a:lnTo>
                    <a:pt x="2473" y="1512"/>
                  </a:lnTo>
                  <a:lnTo>
                    <a:pt x="2473" y="1513"/>
                  </a:lnTo>
                  <a:lnTo>
                    <a:pt x="2474" y="1513"/>
                  </a:lnTo>
                  <a:lnTo>
                    <a:pt x="2475" y="1513"/>
                  </a:lnTo>
                  <a:lnTo>
                    <a:pt x="2477" y="1514"/>
                  </a:lnTo>
                  <a:lnTo>
                    <a:pt x="2477" y="1514"/>
                  </a:lnTo>
                  <a:lnTo>
                    <a:pt x="2479" y="1516"/>
                  </a:lnTo>
                  <a:lnTo>
                    <a:pt x="2479" y="1516"/>
                  </a:lnTo>
                  <a:lnTo>
                    <a:pt x="2481" y="1514"/>
                  </a:lnTo>
                  <a:lnTo>
                    <a:pt x="2481" y="1513"/>
                  </a:lnTo>
                  <a:lnTo>
                    <a:pt x="2483" y="1510"/>
                  </a:lnTo>
                  <a:lnTo>
                    <a:pt x="2484" y="1509"/>
                  </a:lnTo>
                  <a:lnTo>
                    <a:pt x="2485" y="1509"/>
                  </a:lnTo>
                  <a:lnTo>
                    <a:pt x="2486" y="1509"/>
                  </a:lnTo>
                  <a:lnTo>
                    <a:pt x="2487" y="1511"/>
                  </a:lnTo>
                  <a:lnTo>
                    <a:pt x="2489" y="1512"/>
                  </a:lnTo>
                  <a:lnTo>
                    <a:pt x="2490" y="1512"/>
                  </a:lnTo>
                  <a:lnTo>
                    <a:pt x="2490" y="1511"/>
                  </a:lnTo>
                  <a:lnTo>
                    <a:pt x="2492" y="1511"/>
                  </a:lnTo>
                  <a:lnTo>
                    <a:pt x="2492" y="1511"/>
                  </a:lnTo>
                  <a:lnTo>
                    <a:pt x="2494" y="1512"/>
                  </a:lnTo>
                  <a:lnTo>
                    <a:pt x="2494" y="1512"/>
                  </a:lnTo>
                  <a:lnTo>
                    <a:pt x="2496" y="1514"/>
                  </a:lnTo>
                  <a:lnTo>
                    <a:pt x="2497" y="1514"/>
                  </a:lnTo>
                  <a:lnTo>
                    <a:pt x="2498" y="1513"/>
                  </a:lnTo>
                  <a:lnTo>
                    <a:pt x="2498" y="1513"/>
                  </a:lnTo>
                  <a:lnTo>
                    <a:pt x="2499" y="1513"/>
                  </a:lnTo>
                </a:path>
              </a:pathLst>
            </a:custGeom>
            <a:noFill/>
            <a:ln w="0">
              <a:solidFill>
                <a:srgbClr val="6666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 Box 261"/>
            <p:cNvSpPr txBox="1">
              <a:spLocks noChangeArrowheads="1"/>
            </p:cNvSpPr>
            <p:nvPr/>
          </p:nvSpPr>
          <p:spPr bwMode="auto">
            <a:xfrm>
              <a:off x="8061" y="12182"/>
              <a:ext cx="91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1700">
                  <a:latin typeface="Arial" pitchFamily="34" charset="0"/>
                </a:rPr>
                <a:t>NaOH   8%</a:t>
              </a:r>
            </a:p>
          </p:txBody>
        </p:sp>
        <p:sp>
          <p:nvSpPr>
            <p:cNvPr id="12" name="Text Box 263"/>
            <p:cNvSpPr txBox="1">
              <a:spLocks noChangeArrowheads="1"/>
            </p:cNvSpPr>
            <p:nvPr/>
          </p:nvSpPr>
          <p:spPr bwMode="auto">
            <a:xfrm>
              <a:off x="8006" y="13129"/>
              <a:ext cx="95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170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it-IT" sz="1700">
                  <a:solidFill>
                    <a:schemeClr val="bg2"/>
                  </a:solidFill>
                  <a:latin typeface="Arial" pitchFamily="34" charset="0"/>
                </a:rPr>
                <a:t>NaOH 18%</a:t>
              </a:r>
            </a:p>
          </p:txBody>
        </p:sp>
        <p:sp>
          <p:nvSpPr>
            <p:cNvPr id="13" name="Text Box 265"/>
            <p:cNvSpPr txBox="1">
              <a:spLocks noChangeArrowheads="1"/>
            </p:cNvSpPr>
            <p:nvPr/>
          </p:nvSpPr>
          <p:spPr bwMode="auto">
            <a:xfrm>
              <a:off x="8061" y="12664"/>
              <a:ext cx="91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1700">
                  <a:solidFill>
                    <a:schemeClr val="bg2"/>
                  </a:solidFill>
                  <a:latin typeface="Arial" pitchFamily="34" charset="0"/>
                </a:rPr>
                <a:t>NaOH 12%</a:t>
              </a:r>
            </a:p>
          </p:txBody>
        </p:sp>
        <p:sp>
          <p:nvSpPr>
            <p:cNvPr id="14" name="Text Box 639"/>
            <p:cNvSpPr txBox="1">
              <a:spLocks noChangeArrowheads="1"/>
            </p:cNvSpPr>
            <p:nvPr/>
          </p:nvSpPr>
          <p:spPr bwMode="auto">
            <a:xfrm>
              <a:off x="13016" y="13057"/>
              <a:ext cx="149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000" b="1">
                  <a:solidFill>
                    <a:schemeClr val="bg2"/>
                  </a:solidFill>
                  <a:latin typeface="Arial" pitchFamily="34" charset="0"/>
                </a:rPr>
                <a:t>Mercerized cell</a:t>
              </a:r>
              <a:r>
                <a:rPr lang="it-IT" sz="2100" b="1">
                  <a:solidFill>
                    <a:schemeClr val="bg2"/>
                  </a:solidFill>
                  <a:latin typeface="Arial" pitchFamily="34" charset="0"/>
                </a:rPr>
                <a:t>.</a:t>
              </a:r>
            </a:p>
          </p:txBody>
        </p:sp>
        <p:sp>
          <p:nvSpPr>
            <p:cNvPr id="15" name="Text Box 640"/>
            <p:cNvSpPr txBox="1">
              <a:spLocks noChangeArrowheads="1"/>
            </p:cNvSpPr>
            <p:nvPr/>
          </p:nvSpPr>
          <p:spPr bwMode="auto">
            <a:xfrm>
              <a:off x="13017" y="12099"/>
              <a:ext cx="61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000" b="1">
                  <a:latin typeface="Arial" pitchFamily="34" charset="0"/>
                </a:rPr>
                <a:t>Allo. I</a:t>
              </a:r>
            </a:p>
          </p:txBody>
        </p:sp>
        <p:sp>
          <p:nvSpPr>
            <p:cNvPr id="16" name="Text Box 641"/>
            <p:cNvSpPr txBox="1">
              <a:spLocks noChangeArrowheads="1"/>
            </p:cNvSpPr>
            <p:nvPr/>
          </p:nvSpPr>
          <p:spPr bwMode="auto">
            <a:xfrm>
              <a:off x="13017" y="12583"/>
              <a:ext cx="115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000" b="1">
                  <a:solidFill>
                    <a:schemeClr val="bg2"/>
                  </a:solidFill>
                  <a:latin typeface="Arial" pitchFamily="34" charset="0"/>
                </a:rPr>
                <a:t>Allo.</a:t>
              </a:r>
              <a:r>
                <a:rPr lang="it-IT" sz="2000" b="1">
                  <a:solidFill>
                    <a:srgbClr val="009900"/>
                  </a:solidFill>
                  <a:latin typeface="Arial" pitchFamily="34" charset="0"/>
                </a:rPr>
                <a:t> </a:t>
              </a:r>
              <a:r>
                <a:rPr lang="it-IT" sz="2000" b="1">
                  <a:solidFill>
                    <a:schemeClr val="bg2"/>
                  </a:solidFill>
                  <a:latin typeface="Arial" pitchFamily="34" charset="0"/>
                </a:rPr>
                <a:t>I and II</a:t>
              </a:r>
            </a:p>
          </p:txBody>
        </p:sp>
      </p:grpSp>
      <p:pic>
        <p:nvPicPr>
          <p:cNvPr id="150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742" y="483571"/>
            <a:ext cx="1960525" cy="169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-114300" y="0"/>
            <a:ext cx="9299575" cy="6356350"/>
            <a:chOff x="10609263" y="21275675"/>
            <a:chExt cx="9299575" cy="6356350"/>
          </a:xfrm>
        </p:grpSpPr>
        <p:sp>
          <p:nvSpPr>
            <p:cNvPr id="4" name="Text Box 638"/>
            <p:cNvSpPr txBox="1">
              <a:spLocks noChangeArrowheads="1"/>
            </p:cNvSpPr>
            <p:nvPr/>
          </p:nvSpPr>
          <p:spPr bwMode="auto">
            <a:xfrm>
              <a:off x="10642600" y="26912888"/>
              <a:ext cx="9266238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6197" tIns="38098" rIns="76197" bIns="38098">
              <a:spAutoFit/>
            </a:bodyPr>
            <a:lstStyle/>
            <a:p>
              <a:pPr defTabSz="760413"/>
              <a:r>
                <a:rPr lang="it-IT" sz="2100" i="1">
                  <a:latin typeface="Arial" pitchFamily="34" charset="0"/>
                </a:rPr>
                <a:t>Fig.3: </a:t>
              </a:r>
              <a:r>
                <a:rPr lang="it-IT" sz="2100" i="1" baseline="30000">
                  <a:latin typeface="Arial" pitchFamily="34" charset="0"/>
                </a:rPr>
                <a:t>13</a:t>
              </a:r>
              <a:r>
                <a:rPr lang="it-IT" sz="2100" i="1">
                  <a:latin typeface="Arial" pitchFamily="34" charset="0"/>
                </a:rPr>
                <a:t>C NMR CP-MAS spectra of cellulose after alkaline treatment in different conditions and following washing.</a:t>
              </a:r>
            </a:p>
          </p:txBody>
        </p:sp>
        <p:grpSp>
          <p:nvGrpSpPr>
            <p:cNvPr id="5" name="Group 3469"/>
            <p:cNvGrpSpPr>
              <a:grpSpLocks/>
            </p:cNvGrpSpPr>
            <p:nvPr/>
          </p:nvGrpSpPr>
          <p:grpSpPr bwMode="auto">
            <a:xfrm>
              <a:off x="10609263" y="21275675"/>
              <a:ext cx="9299575" cy="5424488"/>
              <a:chOff x="7761" y="16462"/>
              <a:chExt cx="6804" cy="4197"/>
            </a:xfrm>
          </p:grpSpPr>
          <p:sp>
            <p:nvSpPr>
              <p:cNvPr id="6" name="Rectangle 38"/>
              <p:cNvSpPr>
                <a:spLocks noChangeArrowheads="1"/>
              </p:cNvSpPr>
              <p:nvPr/>
            </p:nvSpPr>
            <p:spPr bwMode="auto">
              <a:xfrm>
                <a:off x="7761" y="16462"/>
                <a:ext cx="6804" cy="4197"/>
              </a:xfrm>
              <a:prstGeom prst="rect">
                <a:avLst/>
              </a:prstGeom>
              <a:noFill/>
              <a:ln w="76200" cmpd="tri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 anchor="ctr"/>
              <a:lstStyle/>
              <a:p>
                <a:pPr algn="ctr" defTabSz="760413"/>
                <a:endParaRPr lang="it-IT"/>
              </a:p>
            </p:txBody>
          </p:sp>
          <p:sp>
            <p:nvSpPr>
              <p:cNvPr id="7" name="Text Box 415"/>
              <p:cNvSpPr txBox="1">
                <a:spLocks noChangeArrowheads="1"/>
              </p:cNvSpPr>
              <p:nvPr/>
            </p:nvSpPr>
            <p:spPr bwMode="auto">
              <a:xfrm>
                <a:off x="7836" y="18005"/>
                <a:ext cx="1930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/>
                <a:r>
                  <a:rPr lang="it-IT" sz="1700">
                    <a:latin typeface="Arial" pitchFamily="34" charset="0"/>
                    <a:cs typeface="Times New Roman" pitchFamily="18" charset="0"/>
                  </a:rPr>
                  <a:t>C</a:t>
                </a:r>
                <a:r>
                  <a:rPr lang="it-IT" sz="1700" baseline="-25000">
                    <a:latin typeface="Arial" pitchFamily="34" charset="0"/>
                    <a:cs typeface="Times New Roman" pitchFamily="18" charset="0"/>
                  </a:rPr>
                  <a:t>2</a:t>
                </a:r>
                <a:r>
                  <a:rPr lang="it-IT" sz="1700">
                    <a:latin typeface="Arial" pitchFamily="34" charset="0"/>
                    <a:cs typeface="Times New Roman" pitchFamily="18" charset="0"/>
                  </a:rPr>
                  <a:t>H</a:t>
                </a:r>
                <a:r>
                  <a:rPr lang="it-IT" sz="1700" baseline="-25000">
                    <a:latin typeface="Arial" pitchFamily="34" charset="0"/>
                    <a:cs typeface="Times New Roman" pitchFamily="18" charset="0"/>
                  </a:rPr>
                  <a:t>5</a:t>
                </a:r>
                <a:r>
                  <a:rPr lang="it-IT" sz="1700">
                    <a:latin typeface="Arial" pitchFamily="34" charset="0"/>
                    <a:cs typeface="Times New Roman" pitchFamily="18" charset="0"/>
                  </a:rPr>
                  <a:t>ONa</a:t>
                </a:r>
                <a:r>
                  <a:rPr lang="it-IT" sz="1700">
                    <a:latin typeface="Arial" pitchFamily="34" charset="0"/>
                  </a:rPr>
                  <a:t> – </a:t>
                </a:r>
                <a:r>
                  <a:rPr lang="it-IT" sz="1700">
                    <a:latin typeface="Arial" pitchFamily="34" charset="0"/>
                    <a:cs typeface="Times New Roman" pitchFamily="18" charset="0"/>
                  </a:rPr>
                  <a:t>C</a:t>
                </a:r>
                <a:r>
                  <a:rPr lang="it-IT" sz="1700" baseline="-25000">
                    <a:latin typeface="Arial" pitchFamily="34" charset="0"/>
                    <a:cs typeface="Times New Roman" pitchFamily="18" charset="0"/>
                  </a:rPr>
                  <a:t>3</a:t>
                </a:r>
                <a:r>
                  <a:rPr lang="it-IT" sz="1700">
                    <a:latin typeface="Arial" pitchFamily="34" charset="0"/>
                    <a:cs typeface="Times New Roman" pitchFamily="18" charset="0"/>
                  </a:rPr>
                  <a:t>H</a:t>
                </a:r>
                <a:r>
                  <a:rPr lang="it-IT" sz="1700" baseline="-25000">
                    <a:latin typeface="Arial" pitchFamily="34" charset="0"/>
                    <a:cs typeface="Times New Roman" pitchFamily="18" charset="0"/>
                  </a:rPr>
                  <a:t>8</a:t>
                </a:r>
                <a:r>
                  <a:rPr lang="it-IT" sz="1700">
                    <a:latin typeface="Arial" pitchFamily="34" charset="0"/>
                    <a:cs typeface="Times New Roman" pitchFamily="18" charset="0"/>
                  </a:rPr>
                  <a:t>OH</a:t>
                </a:r>
                <a:r>
                  <a:rPr lang="it-IT" sz="1700">
                    <a:latin typeface="Arial" pitchFamily="34" charset="0"/>
                  </a:rPr>
                  <a:t> </a:t>
                </a:r>
                <a:r>
                  <a:rPr lang="it-IT" sz="1700" b="1">
                    <a:latin typeface="Arial" pitchFamily="34" charset="0"/>
                  </a:rPr>
                  <a:t>0,2M</a:t>
                </a:r>
              </a:p>
            </p:txBody>
          </p:sp>
          <p:sp>
            <p:nvSpPr>
              <p:cNvPr id="8" name="Text Box 555"/>
              <p:cNvSpPr txBox="1">
                <a:spLocks noChangeArrowheads="1"/>
              </p:cNvSpPr>
              <p:nvPr/>
            </p:nvSpPr>
            <p:spPr bwMode="auto">
              <a:xfrm>
                <a:off x="7824" y="18398"/>
                <a:ext cx="182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/>
                <a:r>
                  <a:rPr lang="it-IT" sz="1700">
                    <a:solidFill>
                      <a:schemeClr val="accent2"/>
                    </a:solidFill>
                    <a:latin typeface="Arial" pitchFamily="34" charset="0"/>
                    <a:cs typeface="Times New Roman" pitchFamily="18" charset="0"/>
                  </a:rPr>
                  <a:t>NaOCH</a:t>
                </a:r>
                <a:r>
                  <a:rPr lang="it-IT" sz="1700" baseline="-25000">
                    <a:solidFill>
                      <a:schemeClr val="accent2"/>
                    </a:solidFill>
                    <a:latin typeface="Arial" pitchFamily="34" charset="0"/>
                    <a:cs typeface="Times New Roman" pitchFamily="18" charset="0"/>
                  </a:rPr>
                  <a:t>3</a:t>
                </a:r>
                <a:r>
                  <a:rPr lang="it-IT" sz="1700">
                    <a:solidFill>
                      <a:schemeClr val="accent2"/>
                    </a:solidFill>
                    <a:latin typeface="Arial" pitchFamily="34" charset="0"/>
                    <a:cs typeface="Times New Roman" pitchFamily="18" charset="0"/>
                  </a:rPr>
                  <a:t> - CH</a:t>
                </a:r>
                <a:r>
                  <a:rPr lang="it-IT" sz="1700" baseline="-25000">
                    <a:solidFill>
                      <a:schemeClr val="accent2"/>
                    </a:solidFill>
                    <a:latin typeface="Arial" pitchFamily="34" charset="0"/>
                    <a:cs typeface="Times New Roman" pitchFamily="18" charset="0"/>
                  </a:rPr>
                  <a:t>3</a:t>
                </a:r>
                <a:r>
                  <a:rPr lang="it-IT" sz="1700">
                    <a:solidFill>
                      <a:schemeClr val="accent2"/>
                    </a:solidFill>
                    <a:latin typeface="Arial" pitchFamily="34" charset="0"/>
                    <a:cs typeface="Times New Roman" pitchFamily="18" charset="0"/>
                  </a:rPr>
                  <a:t>OH  </a:t>
                </a:r>
                <a:r>
                  <a:rPr lang="it-IT" sz="1700" b="1">
                    <a:solidFill>
                      <a:schemeClr val="accent2"/>
                    </a:solidFill>
                    <a:latin typeface="Arial" pitchFamily="34" charset="0"/>
                    <a:cs typeface="Times New Roman" pitchFamily="18" charset="0"/>
                  </a:rPr>
                  <a:t>0,5M</a:t>
                </a:r>
              </a:p>
            </p:txBody>
          </p:sp>
          <p:sp>
            <p:nvSpPr>
              <p:cNvPr id="9" name="Line 417"/>
              <p:cNvSpPr>
                <a:spLocks noChangeShapeType="1"/>
              </p:cNvSpPr>
              <p:nvPr/>
            </p:nvSpPr>
            <p:spPr bwMode="auto">
              <a:xfrm>
                <a:off x="7933" y="20430"/>
                <a:ext cx="65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Rectangle 418"/>
              <p:cNvSpPr>
                <a:spLocks noChangeArrowheads="1"/>
              </p:cNvSpPr>
              <p:nvPr/>
            </p:nvSpPr>
            <p:spPr bwMode="auto">
              <a:xfrm>
                <a:off x="11056" y="20529"/>
                <a:ext cx="177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(ppm)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1" name="Rectangle 419"/>
              <p:cNvSpPr>
                <a:spLocks noChangeArrowheads="1"/>
              </p:cNvSpPr>
              <p:nvPr/>
            </p:nvSpPr>
            <p:spPr bwMode="auto">
              <a:xfrm>
                <a:off x="14090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35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2" name="Rectangle 420"/>
              <p:cNvSpPr>
                <a:spLocks noChangeArrowheads="1"/>
              </p:cNvSpPr>
              <p:nvPr/>
            </p:nvSpPr>
            <p:spPr bwMode="auto">
              <a:xfrm>
                <a:off x="13796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40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3" name="Rectangle 421"/>
              <p:cNvSpPr>
                <a:spLocks noChangeArrowheads="1"/>
              </p:cNvSpPr>
              <p:nvPr/>
            </p:nvSpPr>
            <p:spPr bwMode="auto">
              <a:xfrm>
                <a:off x="13499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45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4" name="Rectangle 422"/>
              <p:cNvSpPr>
                <a:spLocks noChangeArrowheads="1"/>
              </p:cNvSpPr>
              <p:nvPr/>
            </p:nvSpPr>
            <p:spPr bwMode="auto">
              <a:xfrm>
                <a:off x="13201" y="20455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50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5" name="Rectangle 423"/>
              <p:cNvSpPr>
                <a:spLocks noChangeArrowheads="1"/>
              </p:cNvSpPr>
              <p:nvPr/>
            </p:nvSpPr>
            <p:spPr bwMode="auto">
              <a:xfrm>
                <a:off x="12904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55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6" name="Rectangle 424"/>
              <p:cNvSpPr>
                <a:spLocks noChangeArrowheads="1"/>
              </p:cNvSpPr>
              <p:nvPr/>
            </p:nvSpPr>
            <p:spPr bwMode="auto">
              <a:xfrm>
                <a:off x="12610" y="20455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60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7" name="Rectangle 425"/>
              <p:cNvSpPr>
                <a:spLocks noChangeArrowheads="1"/>
              </p:cNvSpPr>
              <p:nvPr/>
            </p:nvSpPr>
            <p:spPr bwMode="auto">
              <a:xfrm>
                <a:off x="12313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65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8" name="Rectangle 426"/>
              <p:cNvSpPr>
                <a:spLocks noChangeArrowheads="1"/>
              </p:cNvSpPr>
              <p:nvPr/>
            </p:nvSpPr>
            <p:spPr bwMode="auto">
              <a:xfrm>
                <a:off x="12016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70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19" name="Rectangle 427"/>
              <p:cNvSpPr>
                <a:spLocks noChangeArrowheads="1"/>
              </p:cNvSpPr>
              <p:nvPr/>
            </p:nvSpPr>
            <p:spPr bwMode="auto">
              <a:xfrm>
                <a:off x="11722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75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0" name="Rectangle 428"/>
              <p:cNvSpPr>
                <a:spLocks noChangeArrowheads="1"/>
              </p:cNvSpPr>
              <p:nvPr/>
            </p:nvSpPr>
            <p:spPr bwMode="auto">
              <a:xfrm>
                <a:off x="11422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80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1" name="Rectangle 429"/>
              <p:cNvSpPr>
                <a:spLocks noChangeArrowheads="1"/>
              </p:cNvSpPr>
              <p:nvPr/>
            </p:nvSpPr>
            <p:spPr bwMode="auto">
              <a:xfrm>
                <a:off x="11127" y="20455"/>
                <a:ext cx="7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85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2" name="Rectangle 430"/>
              <p:cNvSpPr>
                <a:spLocks noChangeArrowheads="1"/>
              </p:cNvSpPr>
              <p:nvPr/>
            </p:nvSpPr>
            <p:spPr bwMode="auto">
              <a:xfrm>
                <a:off x="10828" y="20455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90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3" name="Rectangle 431"/>
              <p:cNvSpPr>
                <a:spLocks noChangeArrowheads="1"/>
              </p:cNvSpPr>
              <p:nvPr/>
            </p:nvSpPr>
            <p:spPr bwMode="auto">
              <a:xfrm>
                <a:off x="10532" y="20455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95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4" name="Rectangle 432"/>
              <p:cNvSpPr>
                <a:spLocks noChangeArrowheads="1"/>
              </p:cNvSpPr>
              <p:nvPr/>
            </p:nvSpPr>
            <p:spPr bwMode="auto">
              <a:xfrm>
                <a:off x="10211" y="20455"/>
                <a:ext cx="11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100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5" name="Rectangle 433"/>
              <p:cNvSpPr>
                <a:spLocks noChangeArrowheads="1"/>
              </p:cNvSpPr>
              <p:nvPr/>
            </p:nvSpPr>
            <p:spPr bwMode="auto">
              <a:xfrm>
                <a:off x="9914" y="20455"/>
                <a:ext cx="11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105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6" name="Rectangle 434"/>
              <p:cNvSpPr>
                <a:spLocks noChangeArrowheads="1"/>
              </p:cNvSpPr>
              <p:nvPr/>
            </p:nvSpPr>
            <p:spPr bwMode="auto">
              <a:xfrm>
                <a:off x="9616" y="20455"/>
                <a:ext cx="11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110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7" name="Rectangle 435"/>
              <p:cNvSpPr>
                <a:spLocks noChangeArrowheads="1"/>
              </p:cNvSpPr>
              <p:nvPr/>
            </p:nvSpPr>
            <p:spPr bwMode="auto">
              <a:xfrm>
                <a:off x="9319" y="20455"/>
                <a:ext cx="11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115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8" name="Rectangle 436"/>
              <p:cNvSpPr>
                <a:spLocks noChangeArrowheads="1"/>
              </p:cNvSpPr>
              <p:nvPr/>
            </p:nvSpPr>
            <p:spPr bwMode="auto">
              <a:xfrm>
                <a:off x="9025" y="20455"/>
                <a:ext cx="11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120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29" name="Rectangle 437"/>
              <p:cNvSpPr>
                <a:spLocks noChangeArrowheads="1"/>
              </p:cNvSpPr>
              <p:nvPr/>
            </p:nvSpPr>
            <p:spPr bwMode="auto">
              <a:xfrm>
                <a:off x="8729" y="20455"/>
                <a:ext cx="11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125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0" name="Rectangle 438"/>
              <p:cNvSpPr>
                <a:spLocks noChangeArrowheads="1"/>
              </p:cNvSpPr>
              <p:nvPr/>
            </p:nvSpPr>
            <p:spPr bwMode="auto">
              <a:xfrm>
                <a:off x="8430" y="20455"/>
                <a:ext cx="112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130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1" name="Rectangle 439"/>
              <p:cNvSpPr>
                <a:spLocks noChangeArrowheads="1"/>
              </p:cNvSpPr>
              <p:nvPr/>
            </p:nvSpPr>
            <p:spPr bwMode="auto">
              <a:xfrm>
                <a:off x="8133" y="20455"/>
                <a:ext cx="11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135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2" name="Line 440"/>
              <p:cNvSpPr>
                <a:spLocks noChangeShapeType="1"/>
              </p:cNvSpPr>
              <p:nvPr/>
            </p:nvSpPr>
            <p:spPr bwMode="auto">
              <a:xfrm flipV="1">
                <a:off x="14398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Line 441"/>
              <p:cNvSpPr>
                <a:spLocks noChangeShapeType="1"/>
              </p:cNvSpPr>
              <p:nvPr/>
            </p:nvSpPr>
            <p:spPr bwMode="auto">
              <a:xfrm flipV="1">
                <a:off x="14339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Line 442"/>
              <p:cNvSpPr>
                <a:spLocks noChangeShapeType="1"/>
              </p:cNvSpPr>
              <p:nvPr/>
            </p:nvSpPr>
            <p:spPr bwMode="auto">
              <a:xfrm flipV="1">
                <a:off x="14281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Line 443"/>
              <p:cNvSpPr>
                <a:spLocks noChangeShapeType="1"/>
              </p:cNvSpPr>
              <p:nvPr/>
            </p:nvSpPr>
            <p:spPr bwMode="auto">
              <a:xfrm flipV="1">
                <a:off x="14221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Line 444"/>
              <p:cNvSpPr>
                <a:spLocks noChangeShapeType="1"/>
              </p:cNvSpPr>
              <p:nvPr/>
            </p:nvSpPr>
            <p:spPr bwMode="auto">
              <a:xfrm flipV="1">
                <a:off x="14161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Line 445"/>
              <p:cNvSpPr>
                <a:spLocks noChangeShapeType="1"/>
              </p:cNvSpPr>
              <p:nvPr/>
            </p:nvSpPr>
            <p:spPr bwMode="auto">
              <a:xfrm flipV="1">
                <a:off x="14101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Line 446"/>
              <p:cNvSpPr>
                <a:spLocks noChangeShapeType="1"/>
              </p:cNvSpPr>
              <p:nvPr/>
            </p:nvSpPr>
            <p:spPr bwMode="auto">
              <a:xfrm flipV="1">
                <a:off x="14043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Line 447"/>
              <p:cNvSpPr>
                <a:spLocks noChangeShapeType="1"/>
              </p:cNvSpPr>
              <p:nvPr/>
            </p:nvSpPr>
            <p:spPr bwMode="auto">
              <a:xfrm flipV="1">
                <a:off x="13984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Line 448"/>
              <p:cNvSpPr>
                <a:spLocks noChangeShapeType="1"/>
              </p:cNvSpPr>
              <p:nvPr/>
            </p:nvSpPr>
            <p:spPr bwMode="auto">
              <a:xfrm flipV="1">
                <a:off x="13923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Line 449"/>
              <p:cNvSpPr>
                <a:spLocks noChangeShapeType="1"/>
              </p:cNvSpPr>
              <p:nvPr/>
            </p:nvSpPr>
            <p:spPr bwMode="auto">
              <a:xfrm flipV="1">
                <a:off x="13864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Line 450"/>
              <p:cNvSpPr>
                <a:spLocks noChangeShapeType="1"/>
              </p:cNvSpPr>
              <p:nvPr/>
            </p:nvSpPr>
            <p:spPr bwMode="auto">
              <a:xfrm flipV="1">
                <a:off x="13806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" name="Line 451"/>
              <p:cNvSpPr>
                <a:spLocks noChangeShapeType="1"/>
              </p:cNvSpPr>
              <p:nvPr/>
            </p:nvSpPr>
            <p:spPr bwMode="auto">
              <a:xfrm flipV="1">
                <a:off x="13746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" name="Line 452"/>
              <p:cNvSpPr>
                <a:spLocks noChangeShapeType="1"/>
              </p:cNvSpPr>
              <p:nvPr/>
            </p:nvSpPr>
            <p:spPr bwMode="auto">
              <a:xfrm flipV="1">
                <a:off x="13686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5" name="Line 453"/>
              <p:cNvSpPr>
                <a:spLocks noChangeShapeType="1"/>
              </p:cNvSpPr>
              <p:nvPr/>
            </p:nvSpPr>
            <p:spPr bwMode="auto">
              <a:xfrm flipV="1">
                <a:off x="13626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" name="Line 454"/>
              <p:cNvSpPr>
                <a:spLocks noChangeShapeType="1"/>
              </p:cNvSpPr>
              <p:nvPr/>
            </p:nvSpPr>
            <p:spPr bwMode="auto">
              <a:xfrm flipV="1">
                <a:off x="13568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" name="Line 455"/>
              <p:cNvSpPr>
                <a:spLocks noChangeShapeType="1"/>
              </p:cNvSpPr>
              <p:nvPr/>
            </p:nvSpPr>
            <p:spPr bwMode="auto">
              <a:xfrm flipV="1">
                <a:off x="13509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8" name="Line 456"/>
              <p:cNvSpPr>
                <a:spLocks noChangeShapeType="1"/>
              </p:cNvSpPr>
              <p:nvPr/>
            </p:nvSpPr>
            <p:spPr bwMode="auto">
              <a:xfrm flipV="1">
                <a:off x="13448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" name="Line 457"/>
              <p:cNvSpPr>
                <a:spLocks noChangeShapeType="1"/>
              </p:cNvSpPr>
              <p:nvPr/>
            </p:nvSpPr>
            <p:spPr bwMode="auto">
              <a:xfrm flipV="1">
                <a:off x="13391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" name="Line 458"/>
              <p:cNvSpPr>
                <a:spLocks noChangeShapeType="1"/>
              </p:cNvSpPr>
              <p:nvPr/>
            </p:nvSpPr>
            <p:spPr bwMode="auto">
              <a:xfrm flipV="1">
                <a:off x="13331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Line 459"/>
              <p:cNvSpPr>
                <a:spLocks noChangeShapeType="1"/>
              </p:cNvSpPr>
              <p:nvPr/>
            </p:nvSpPr>
            <p:spPr bwMode="auto">
              <a:xfrm flipV="1">
                <a:off x="13271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Line 460"/>
              <p:cNvSpPr>
                <a:spLocks noChangeShapeType="1"/>
              </p:cNvSpPr>
              <p:nvPr/>
            </p:nvSpPr>
            <p:spPr bwMode="auto">
              <a:xfrm flipV="1">
                <a:off x="13210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" name="Line 461"/>
              <p:cNvSpPr>
                <a:spLocks noChangeShapeType="1"/>
              </p:cNvSpPr>
              <p:nvPr/>
            </p:nvSpPr>
            <p:spPr bwMode="auto">
              <a:xfrm flipV="1">
                <a:off x="13154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" name="Line 462"/>
              <p:cNvSpPr>
                <a:spLocks noChangeShapeType="1"/>
              </p:cNvSpPr>
              <p:nvPr/>
            </p:nvSpPr>
            <p:spPr bwMode="auto">
              <a:xfrm flipV="1">
                <a:off x="13093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5" name="Line 463"/>
              <p:cNvSpPr>
                <a:spLocks noChangeShapeType="1"/>
              </p:cNvSpPr>
              <p:nvPr/>
            </p:nvSpPr>
            <p:spPr bwMode="auto">
              <a:xfrm flipV="1">
                <a:off x="13034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6" name="Line 464"/>
              <p:cNvSpPr>
                <a:spLocks noChangeShapeType="1"/>
              </p:cNvSpPr>
              <p:nvPr/>
            </p:nvSpPr>
            <p:spPr bwMode="auto">
              <a:xfrm flipV="1">
                <a:off x="12974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7" name="Line 465"/>
              <p:cNvSpPr>
                <a:spLocks noChangeShapeType="1"/>
              </p:cNvSpPr>
              <p:nvPr/>
            </p:nvSpPr>
            <p:spPr bwMode="auto">
              <a:xfrm flipV="1">
                <a:off x="12916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" name="Line 466"/>
              <p:cNvSpPr>
                <a:spLocks noChangeShapeType="1"/>
              </p:cNvSpPr>
              <p:nvPr/>
            </p:nvSpPr>
            <p:spPr bwMode="auto">
              <a:xfrm flipV="1">
                <a:off x="12857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" name="Line 467"/>
              <p:cNvSpPr>
                <a:spLocks noChangeShapeType="1"/>
              </p:cNvSpPr>
              <p:nvPr/>
            </p:nvSpPr>
            <p:spPr bwMode="auto">
              <a:xfrm flipV="1">
                <a:off x="12796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0" name="Line 468"/>
              <p:cNvSpPr>
                <a:spLocks noChangeShapeType="1"/>
              </p:cNvSpPr>
              <p:nvPr/>
            </p:nvSpPr>
            <p:spPr bwMode="auto">
              <a:xfrm flipV="1">
                <a:off x="12737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" name="Line 469"/>
              <p:cNvSpPr>
                <a:spLocks noChangeShapeType="1"/>
              </p:cNvSpPr>
              <p:nvPr/>
            </p:nvSpPr>
            <p:spPr bwMode="auto">
              <a:xfrm flipV="1">
                <a:off x="12679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2" name="Line 470"/>
              <p:cNvSpPr>
                <a:spLocks noChangeShapeType="1"/>
              </p:cNvSpPr>
              <p:nvPr/>
            </p:nvSpPr>
            <p:spPr bwMode="auto">
              <a:xfrm flipV="1">
                <a:off x="12620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" name="Line 471"/>
              <p:cNvSpPr>
                <a:spLocks noChangeShapeType="1"/>
              </p:cNvSpPr>
              <p:nvPr/>
            </p:nvSpPr>
            <p:spPr bwMode="auto">
              <a:xfrm flipV="1">
                <a:off x="12559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4" name="Line 472"/>
              <p:cNvSpPr>
                <a:spLocks noChangeShapeType="1"/>
              </p:cNvSpPr>
              <p:nvPr/>
            </p:nvSpPr>
            <p:spPr bwMode="auto">
              <a:xfrm flipV="1">
                <a:off x="12502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" name="Line 473"/>
              <p:cNvSpPr>
                <a:spLocks noChangeShapeType="1"/>
              </p:cNvSpPr>
              <p:nvPr/>
            </p:nvSpPr>
            <p:spPr bwMode="auto">
              <a:xfrm flipV="1">
                <a:off x="12441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6" name="Line 474"/>
              <p:cNvSpPr>
                <a:spLocks noChangeShapeType="1"/>
              </p:cNvSpPr>
              <p:nvPr/>
            </p:nvSpPr>
            <p:spPr bwMode="auto">
              <a:xfrm flipV="1">
                <a:off x="12382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" name="Line 475"/>
              <p:cNvSpPr>
                <a:spLocks noChangeShapeType="1"/>
              </p:cNvSpPr>
              <p:nvPr/>
            </p:nvSpPr>
            <p:spPr bwMode="auto">
              <a:xfrm flipV="1">
                <a:off x="12321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8" name="Line 476"/>
              <p:cNvSpPr>
                <a:spLocks noChangeShapeType="1"/>
              </p:cNvSpPr>
              <p:nvPr/>
            </p:nvSpPr>
            <p:spPr bwMode="auto">
              <a:xfrm flipV="1">
                <a:off x="12265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9" name="Line 477"/>
              <p:cNvSpPr>
                <a:spLocks noChangeShapeType="1"/>
              </p:cNvSpPr>
              <p:nvPr/>
            </p:nvSpPr>
            <p:spPr bwMode="auto">
              <a:xfrm flipV="1">
                <a:off x="12204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0" name="Line 478"/>
              <p:cNvSpPr>
                <a:spLocks noChangeShapeType="1"/>
              </p:cNvSpPr>
              <p:nvPr/>
            </p:nvSpPr>
            <p:spPr bwMode="auto">
              <a:xfrm flipV="1">
                <a:off x="12145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1" name="Line 479"/>
              <p:cNvSpPr>
                <a:spLocks noChangeShapeType="1"/>
              </p:cNvSpPr>
              <p:nvPr/>
            </p:nvSpPr>
            <p:spPr bwMode="auto">
              <a:xfrm flipV="1">
                <a:off x="12084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" name="Line 480"/>
              <p:cNvSpPr>
                <a:spLocks noChangeShapeType="1"/>
              </p:cNvSpPr>
              <p:nvPr/>
            </p:nvSpPr>
            <p:spPr bwMode="auto">
              <a:xfrm flipV="1">
                <a:off x="12027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" name="Line 481"/>
              <p:cNvSpPr>
                <a:spLocks noChangeShapeType="1"/>
              </p:cNvSpPr>
              <p:nvPr/>
            </p:nvSpPr>
            <p:spPr bwMode="auto">
              <a:xfrm flipV="1">
                <a:off x="11966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" name="Line 482"/>
              <p:cNvSpPr>
                <a:spLocks noChangeShapeType="1"/>
              </p:cNvSpPr>
              <p:nvPr/>
            </p:nvSpPr>
            <p:spPr bwMode="auto">
              <a:xfrm flipV="1">
                <a:off x="11907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5" name="Line 483"/>
              <p:cNvSpPr>
                <a:spLocks noChangeShapeType="1"/>
              </p:cNvSpPr>
              <p:nvPr/>
            </p:nvSpPr>
            <p:spPr bwMode="auto">
              <a:xfrm flipV="1">
                <a:off x="11846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6" name="Line 484"/>
              <p:cNvSpPr>
                <a:spLocks noChangeShapeType="1"/>
              </p:cNvSpPr>
              <p:nvPr/>
            </p:nvSpPr>
            <p:spPr bwMode="auto">
              <a:xfrm flipV="1">
                <a:off x="11790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7" name="Line 485"/>
              <p:cNvSpPr>
                <a:spLocks noChangeShapeType="1"/>
              </p:cNvSpPr>
              <p:nvPr/>
            </p:nvSpPr>
            <p:spPr bwMode="auto">
              <a:xfrm flipV="1">
                <a:off x="11729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8" name="Line 486"/>
              <p:cNvSpPr>
                <a:spLocks noChangeShapeType="1"/>
              </p:cNvSpPr>
              <p:nvPr/>
            </p:nvSpPr>
            <p:spPr bwMode="auto">
              <a:xfrm flipV="1">
                <a:off x="11670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Line 487"/>
              <p:cNvSpPr>
                <a:spLocks noChangeShapeType="1"/>
              </p:cNvSpPr>
              <p:nvPr/>
            </p:nvSpPr>
            <p:spPr bwMode="auto">
              <a:xfrm flipV="1">
                <a:off x="11612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Line 488"/>
              <p:cNvSpPr>
                <a:spLocks noChangeShapeType="1"/>
              </p:cNvSpPr>
              <p:nvPr/>
            </p:nvSpPr>
            <p:spPr bwMode="auto">
              <a:xfrm flipV="1">
                <a:off x="11552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Line 489"/>
              <p:cNvSpPr>
                <a:spLocks noChangeShapeType="1"/>
              </p:cNvSpPr>
              <p:nvPr/>
            </p:nvSpPr>
            <p:spPr bwMode="auto">
              <a:xfrm flipV="1">
                <a:off x="11491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Line 490"/>
              <p:cNvSpPr>
                <a:spLocks noChangeShapeType="1"/>
              </p:cNvSpPr>
              <p:nvPr/>
            </p:nvSpPr>
            <p:spPr bwMode="auto">
              <a:xfrm flipV="1">
                <a:off x="11432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Line 491"/>
              <p:cNvSpPr>
                <a:spLocks noChangeShapeType="1"/>
              </p:cNvSpPr>
              <p:nvPr/>
            </p:nvSpPr>
            <p:spPr bwMode="auto">
              <a:xfrm flipV="1">
                <a:off x="11374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Line 492"/>
              <p:cNvSpPr>
                <a:spLocks noChangeShapeType="1"/>
              </p:cNvSpPr>
              <p:nvPr/>
            </p:nvSpPr>
            <p:spPr bwMode="auto">
              <a:xfrm flipV="1">
                <a:off x="11315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Line 493"/>
              <p:cNvSpPr>
                <a:spLocks noChangeShapeType="1"/>
              </p:cNvSpPr>
              <p:nvPr/>
            </p:nvSpPr>
            <p:spPr bwMode="auto">
              <a:xfrm flipV="1">
                <a:off x="11254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Line 494"/>
              <p:cNvSpPr>
                <a:spLocks noChangeShapeType="1"/>
              </p:cNvSpPr>
              <p:nvPr/>
            </p:nvSpPr>
            <p:spPr bwMode="auto">
              <a:xfrm flipV="1">
                <a:off x="11195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Line 495"/>
              <p:cNvSpPr>
                <a:spLocks noChangeShapeType="1"/>
              </p:cNvSpPr>
              <p:nvPr/>
            </p:nvSpPr>
            <p:spPr bwMode="auto">
              <a:xfrm flipV="1">
                <a:off x="11137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Line 496"/>
              <p:cNvSpPr>
                <a:spLocks noChangeShapeType="1"/>
              </p:cNvSpPr>
              <p:nvPr/>
            </p:nvSpPr>
            <p:spPr bwMode="auto">
              <a:xfrm flipV="1">
                <a:off x="11077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" name="Line 497"/>
              <p:cNvSpPr>
                <a:spLocks noChangeShapeType="1"/>
              </p:cNvSpPr>
              <p:nvPr/>
            </p:nvSpPr>
            <p:spPr bwMode="auto">
              <a:xfrm flipV="1">
                <a:off x="11016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0" name="Line 498"/>
              <p:cNvSpPr>
                <a:spLocks noChangeShapeType="1"/>
              </p:cNvSpPr>
              <p:nvPr/>
            </p:nvSpPr>
            <p:spPr bwMode="auto">
              <a:xfrm flipV="1">
                <a:off x="10957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Line 499"/>
              <p:cNvSpPr>
                <a:spLocks noChangeShapeType="1"/>
              </p:cNvSpPr>
              <p:nvPr/>
            </p:nvSpPr>
            <p:spPr bwMode="auto">
              <a:xfrm flipV="1">
                <a:off x="10899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Line 500"/>
              <p:cNvSpPr>
                <a:spLocks noChangeShapeType="1"/>
              </p:cNvSpPr>
              <p:nvPr/>
            </p:nvSpPr>
            <p:spPr bwMode="auto">
              <a:xfrm flipV="1">
                <a:off x="10840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Line 501"/>
              <p:cNvSpPr>
                <a:spLocks noChangeShapeType="1"/>
              </p:cNvSpPr>
              <p:nvPr/>
            </p:nvSpPr>
            <p:spPr bwMode="auto">
              <a:xfrm flipV="1">
                <a:off x="10780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Line 502"/>
              <p:cNvSpPr>
                <a:spLocks noChangeShapeType="1"/>
              </p:cNvSpPr>
              <p:nvPr/>
            </p:nvSpPr>
            <p:spPr bwMode="auto">
              <a:xfrm flipV="1">
                <a:off x="10722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Line 503"/>
              <p:cNvSpPr>
                <a:spLocks noChangeShapeType="1"/>
              </p:cNvSpPr>
              <p:nvPr/>
            </p:nvSpPr>
            <p:spPr bwMode="auto">
              <a:xfrm flipV="1">
                <a:off x="10663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Line 504"/>
              <p:cNvSpPr>
                <a:spLocks noChangeShapeType="1"/>
              </p:cNvSpPr>
              <p:nvPr/>
            </p:nvSpPr>
            <p:spPr bwMode="auto">
              <a:xfrm flipV="1">
                <a:off x="10602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7" name="Line 505"/>
              <p:cNvSpPr>
                <a:spLocks noChangeShapeType="1"/>
              </p:cNvSpPr>
              <p:nvPr/>
            </p:nvSpPr>
            <p:spPr bwMode="auto">
              <a:xfrm flipV="1">
                <a:off x="10543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8" name="Line 506"/>
              <p:cNvSpPr>
                <a:spLocks noChangeShapeType="1"/>
              </p:cNvSpPr>
              <p:nvPr/>
            </p:nvSpPr>
            <p:spPr bwMode="auto">
              <a:xfrm flipV="1">
                <a:off x="10485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9" name="Line 507"/>
              <p:cNvSpPr>
                <a:spLocks noChangeShapeType="1"/>
              </p:cNvSpPr>
              <p:nvPr/>
            </p:nvSpPr>
            <p:spPr bwMode="auto">
              <a:xfrm flipV="1">
                <a:off x="10425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" name="Line 508"/>
              <p:cNvSpPr>
                <a:spLocks noChangeShapeType="1"/>
              </p:cNvSpPr>
              <p:nvPr/>
            </p:nvSpPr>
            <p:spPr bwMode="auto">
              <a:xfrm flipV="1">
                <a:off x="10365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1" name="Line 509"/>
              <p:cNvSpPr>
                <a:spLocks noChangeShapeType="1"/>
              </p:cNvSpPr>
              <p:nvPr/>
            </p:nvSpPr>
            <p:spPr bwMode="auto">
              <a:xfrm flipV="1">
                <a:off x="10305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2" name="Line 510"/>
              <p:cNvSpPr>
                <a:spLocks noChangeShapeType="1"/>
              </p:cNvSpPr>
              <p:nvPr/>
            </p:nvSpPr>
            <p:spPr bwMode="auto">
              <a:xfrm flipV="1">
                <a:off x="10247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3" name="Line 511"/>
              <p:cNvSpPr>
                <a:spLocks noChangeShapeType="1"/>
              </p:cNvSpPr>
              <p:nvPr/>
            </p:nvSpPr>
            <p:spPr bwMode="auto">
              <a:xfrm flipV="1">
                <a:off x="10188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" name="Line 512"/>
              <p:cNvSpPr>
                <a:spLocks noChangeShapeType="1"/>
              </p:cNvSpPr>
              <p:nvPr/>
            </p:nvSpPr>
            <p:spPr bwMode="auto">
              <a:xfrm flipV="1">
                <a:off x="10127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" name="Line 513"/>
              <p:cNvSpPr>
                <a:spLocks noChangeShapeType="1"/>
              </p:cNvSpPr>
              <p:nvPr/>
            </p:nvSpPr>
            <p:spPr bwMode="auto">
              <a:xfrm flipV="1">
                <a:off x="10068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6" name="Line 514"/>
              <p:cNvSpPr>
                <a:spLocks noChangeShapeType="1"/>
              </p:cNvSpPr>
              <p:nvPr/>
            </p:nvSpPr>
            <p:spPr bwMode="auto">
              <a:xfrm flipV="1">
                <a:off x="10010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" name="Line 515"/>
              <p:cNvSpPr>
                <a:spLocks noChangeShapeType="1"/>
              </p:cNvSpPr>
              <p:nvPr/>
            </p:nvSpPr>
            <p:spPr bwMode="auto">
              <a:xfrm flipV="1">
                <a:off x="9950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" name="Line 516"/>
              <p:cNvSpPr>
                <a:spLocks noChangeShapeType="1"/>
              </p:cNvSpPr>
              <p:nvPr/>
            </p:nvSpPr>
            <p:spPr bwMode="auto">
              <a:xfrm flipV="1">
                <a:off x="9890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" name="Line 517"/>
              <p:cNvSpPr>
                <a:spLocks noChangeShapeType="1"/>
              </p:cNvSpPr>
              <p:nvPr/>
            </p:nvSpPr>
            <p:spPr bwMode="auto">
              <a:xfrm flipV="1">
                <a:off x="9833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Line 518"/>
              <p:cNvSpPr>
                <a:spLocks noChangeShapeType="1"/>
              </p:cNvSpPr>
              <p:nvPr/>
            </p:nvSpPr>
            <p:spPr bwMode="auto">
              <a:xfrm flipV="1">
                <a:off x="9772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1" name="Line 519"/>
              <p:cNvSpPr>
                <a:spLocks noChangeShapeType="1"/>
              </p:cNvSpPr>
              <p:nvPr/>
            </p:nvSpPr>
            <p:spPr bwMode="auto">
              <a:xfrm flipV="1">
                <a:off x="9713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" name="Line 520"/>
              <p:cNvSpPr>
                <a:spLocks noChangeShapeType="1"/>
              </p:cNvSpPr>
              <p:nvPr/>
            </p:nvSpPr>
            <p:spPr bwMode="auto">
              <a:xfrm flipV="1">
                <a:off x="9652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" name="Line 521"/>
              <p:cNvSpPr>
                <a:spLocks noChangeShapeType="1"/>
              </p:cNvSpPr>
              <p:nvPr/>
            </p:nvSpPr>
            <p:spPr bwMode="auto">
              <a:xfrm flipV="1">
                <a:off x="9596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4" name="Line 522"/>
              <p:cNvSpPr>
                <a:spLocks noChangeShapeType="1"/>
              </p:cNvSpPr>
              <p:nvPr/>
            </p:nvSpPr>
            <p:spPr bwMode="auto">
              <a:xfrm flipV="1">
                <a:off x="9535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5" name="Line 523"/>
              <p:cNvSpPr>
                <a:spLocks noChangeShapeType="1"/>
              </p:cNvSpPr>
              <p:nvPr/>
            </p:nvSpPr>
            <p:spPr bwMode="auto">
              <a:xfrm flipV="1">
                <a:off x="9475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6" name="Line 524"/>
              <p:cNvSpPr>
                <a:spLocks noChangeShapeType="1"/>
              </p:cNvSpPr>
              <p:nvPr/>
            </p:nvSpPr>
            <p:spPr bwMode="auto">
              <a:xfrm flipV="1">
                <a:off x="9415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Line 525"/>
              <p:cNvSpPr>
                <a:spLocks noChangeShapeType="1"/>
              </p:cNvSpPr>
              <p:nvPr/>
            </p:nvSpPr>
            <p:spPr bwMode="auto">
              <a:xfrm flipV="1">
                <a:off x="9358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Line 526"/>
              <p:cNvSpPr>
                <a:spLocks noChangeShapeType="1"/>
              </p:cNvSpPr>
              <p:nvPr/>
            </p:nvSpPr>
            <p:spPr bwMode="auto">
              <a:xfrm flipV="1">
                <a:off x="9297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9" name="Line 527"/>
              <p:cNvSpPr>
                <a:spLocks noChangeShapeType="1"/>
              </p:cNvSpPr>
              <p:nvPr/>
            </p:nvSpPr>
            <p:spPr bwMode="auto">
              <a:xfrm flipV="1">
                <a:off x="9238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0" name="Line 528"/>
              <p:cNvSpPr>
                <a:spLocks noChangeShapeType="1"/>
              </p:cNvSpPr>
              <p:nvPr/>
            </p:nvSpPr>
            <p:spPr bwMode="auto">
              <a:xfrm flipV="1">
                <a:off x="9177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1" name="Line 529"/>
              <p:cNvSpPr>
                <a:spLocks noChangeShapeType="1"/>
              </p:cNvSpPr>
              <p:nvPr/>
            </p:nvSpPr>
            <p:spPr bwMode="auto">
              <a:xfrm flipV="1">
                <a:off x="9121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2" name="Line 530"/>
              <p:cNvSpPr>
                <a:spLocks noChangeShapeType="1"/>
              </p:cNvSpPr>
              <p:nvPr/>
            </p:nvSpPr>
            <p:spPr bwMode="auto">
              <a:xfrm flipV="1">
                <a:off x="9060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" name="Line 531"/>
              <p:cNvSpPr>
                <a:spLocks noChangeShapeType="1"/>
              </p:cNvSpPr>
              <p:nvPr/>
            </p:nvSpPr>
            <p:spPr bwMode="auto">
              <a:xfrm flipV="1">
                <a:off x="9000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" name="Line 532"/>
              <p:cNvSpPr>
                <a:spLocks noChangeShapeType="1"/>
              </p:cNvSpPr>
              <p:nvPr/>
            </p:nvSpPr>
            <p:spPr bwMode="auto">
              <a:xfrm flipV="1">
                <a:off x="8942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" name="Line 533"/>
              <p:cNvSpPr>
                <a:spLocks noChangeShapeType="1"/>
              </p:cNvSpPr>
              <p:nvPr/>
            </p:nvSpPr>
            <p:spPr bwMode="auto">
              <a:xfrm flipV="1">
                <a:off x="8883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6" name="Line 534"/>
              <p:cNvSpPr>
                <a:spLocks noChangeShapeType="1"/>
              </p:cNvSpPr>
              <p:nvPr/>
            </p:nvSpPr>
            <p:spPr bwMode="auto">
              <a:xfrm flipV="1">
                <a:off x="8822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7" name="Line 535"/>
              <p:cNvSpPr>
                <a:spLocks noChangeShapeType="1"/>
              </p:cNvSpPr>
              <p:nvPr/>
            </p:nvSpPr>
            <p:spPr bwMode="auto">
              <a:xfrm flipV="1">
                <a:off x="8763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8" name="Line 536"/>
              <p:cNvSpPr>
                <a:spLocks noChangeShapeType="1"/>
              </p:cNvSpPr>
              <p:nvPr/>
            </p:nvSpPr>
            <p:spPr bwMode="auto">
              <a:xfrm flipV="1">
                <a:off x="8705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9" name="Line 537"/>
              <p:cNvSpPr>
                <a:spLocks noChangeShapeType="1"/>
              </p:cNvSpPr>
              <p:nvPr/>
            </p:nvSpPr>
            <p:spPr bwMode="auto">
              <a:xfrm flipV="1">
                <a:off x="8646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0" name="Line 538"/>
              <p:cNvSpPr>
                <a:spLocks noChangeShapeType="1"/>
              </p:cNvSpPr>
              <p:nvPr/>
            </p:nvSpPr>
            <p:spPr bwMode="auto">
              <a:xfrm flipV="1">
                <a:off x="8586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" name="Line 539"/>
              <p:cNvSpPr>
                <a:spLocks noChangeShapeType="1"/>
              </p:cNvSpPr>
              <p:nvPr/>
            </p:nvSpPr>
            <p:spPr bwMode="auto">
              <a:xfrm flipV="1">
                <a:off x="8525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2" name="Line 540"/>
              <p:cNvSpPr>
                <a:spLocks noChangeShapeType="1"/>
              </p:cNvSpPr>
              <p:nvPr/>
            </p:nvSpPr>
            <p:spPr bwMode="auto">
              <a:xfrm flipV="1">
                <a:off x="8467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" name="Line 541"/>
              <p:cNvSpPr>
                <a:spLocks noChangeShapeType="1"/>
              </p:cNvSpPr>
              <p:nvPr/>
            </p:nvSpPr>
            <p:spPr bwMode="auto">
              <a:xfrm flipV="1">
                <a:off x="8408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" name="Line 542"/>
              <p:cNvSpPr>
                <a:spLocks noChangeShapeType="1"/>
              </p:cNvSpPr>
              <p:nvPr/>
            </p:nvSpPr>
            <p:spPr bwMode="auto">
              <a:xfrm flipV="1">
                <a:off x="8349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5" name="Line 543"/>
              <p:cNvSpPr>
                <a:spLocks noChangeShapeType="1"/>
              </p:cNvSpPr>
              <p:nvPr/>
            </p:nvSpPr>
            <p:spPr bwMode="auto">
              <a:xfrm flipV="1">
                <a:off x="8288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6" name="Line 544"/>
              <p:cNvSpPr>
                <a:spLocks noChangeShapeType="1"/>
              </p:cNvSpPr>
              <p:nvPr/>
            </p:nvSpPr>
            <p:spPr bwMode="auto">
              <a:xfrm flipV="1">
                <a:off x="8231" y="20430"/>
                <a:ext cx="2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7" name="Line 545"/>
              <p:cNvSpPr>
                <a:spLocks noChangeShapeType="1"/>
              </p:cNvSpPr>
              <p:nvPr/>
            </p:nvSpPr>
            <p:spPr bwMode="auto">
              <a:xfrm flipV="1">
                <a:off x="8171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8" name="Line 546"/>
              <p:cNvSpPr>
                <a:spLocks noChangeShapeType="1"/>
              </p:cNvSpPr>
              <p:nvPr/>
            </p:nvSpPr>
            <p:spPr bwMode="auto">
              <a:xfrm flipV="1">
                <a:off x="8111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9" name="Line 547"/>
              <p:cNvSpPr>
                <a:spLocks noChangeShapeType="1"/>
              </p:cNvSpPr>
              <p:nvPr/>
            </p:nvSpPr>
            <p:spPr bwMode="auto">
              <a:xfrm flipV="1">
                <a:off x="8053" y="20430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0" name="Line 548"/>
              <p:cNvSpPr>
                <a:spLocks noChangeShapeType="1"/>
              </p:cNvSpPr>
              <p:nvPr/>
            </p:nvSpPr>
            <p:spPr bwMode="auto">
              <a:xfrm flipV="1">
                <a:off x="7994" y="2043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1" name="Line 549"/>
              <p:cNvSpPr>
                <a:spLocks noChangeShapeType="1"/>
              </p:cNvSpPr>
              <p:nvPr/>
            </p:nvSpPr>
            <p:spPr bwMode="auto">
              <a:xfrm flipV="1">
                <a:off x="7933" y="2043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2" name="Freeform 413"/>
              <p:cNvSpPr>
                <a:spLocks/>
              </p:cNvSpPr>
              <p:nvPr/>
            </p:nvSpPr>
            <p:spPr bwMode="auto">
              <a:xfrm>
                <a:off x="7934" y="16528"/>
                <a:ext cx="6521" cy="1804"/>
              </a:xfrm>
              <a:custGeom>
                <a:avLst/>
                <a:gdLst/>
                <a:ahLst/>
                <a:cxnLst>
                  <a:cxn ang="0">
                    <a:pos x="39" y="1509"/>
                  </a:cxn>
                  <a:cxn ang="0">
                    <a:pos x="78" y="1518"/>
                  </a:cxn>
                  <a:cxn ang="0">
                    <a:pos x="118" y="1515"/>
                  </a:cxn>
                  <a:cxn ang="0">
                    <a:pos x="158" y="1526"/>
                  </a:cxn>
                  <a:cxn ang="0">
                    <a:pos x="198" y="1513"/>
                  </a:cxn>
                  <a:cxn ang="0">
                    <a:pos x="237" y="1508"/>
                  </a:cxn>
                  <a:cxn ang="0">
                    <a:pos x="277" y="1504"/>
                  </a:cxn>
                  <a:cxn ang="0">
                    <a:pos x="317" y="1520"/>
                  </a:cxn>
                  <a:cxn ang="0">
                    <a:pos x="356" y="1511"/>
                  </a:cxn>
                  <a:cxn ang="0">
                    <a:pos x="396" y="1509"/>
                  </a:cxn>
                  <a:cxn ang="0">
                    <a:pos x="436" y="1501"/>
                  </a:cxn>
                  <a:cxn ang="0">
                    <a:pos x="475" y="1524"/>
                  </a:cxn>
                  <a:cxn ang="0">
                    <a:pos x="514" y="1509"/>
                  </a:cxn>
                  <a:cxn ang="0">
                    <a:pos x="555" y="1515"/>
                  </a:cxn>
                  <a:cxn ang="0">
                    <a:pos x="595" y="1519"/>
                  </a:cxn>
                  <a:cxn ang="0">
                    <a:pos x="634" y="1513"/>
                  </a:cxn>
                  <a:cxn ang="0">
                    <a:pos x="673" y="1486"/>
                  </a:cxn>
                  <a:cxn ang="0">
                    <a:pos x="714" y="1480"/>
                  </a:cxn>
                  <a:cxn ang="0">
                    <a:pos x="753" y="1406"/>
                  </a:cxn>
                  <a:cxn ang="0">
                    <a:pos x="793" y="780"/>
                  </a:cxn>
                  <a:cxn ang="0">
                    <a:pos x="833" y="886"/>
                  </a:cxn>
                  <a:cxn ang="0">
                    <a:pos x="872" y="1426"/>
                  </a:cxn>
                  <a:cxn ang="0">
                    <a:pos x="912" y="1482"/>
                  </a:cxn>
                  <a:cxn ang="0">
                    <a:pos x="951" y="1506"/>
                  </a:cxn>
                  <a:cxn ang="0">
                    <a:pos x="991" y="1524"/>
                  </a:cxn>
                  <a:cxn ang="0">
                    <a:pos x="1031" y="1517"/>
                  </a:cxn>
                  <a:cxn ang="0">
                    <a:pos x="1071" y="1525"/>
                  </a:cxn>
                  <a:cxn ang="0">
                    <a:pos x="1111" y="1502"/>
                  </a:cxn>
                  <a:cxn ang="0">
                    <a:pos x="1150" y="1273"/>
                  </a:cxn>
                  <a:cxn ang="0">
                    <a:pos x="1190" y="1083"/>
                  </a:cxn>
                  <a:cxn ang="0">
                    <a:pos x="1230" y="1370"/>
                  </a:cxn>
                  <a:cxn ang="0">
                    <a:pos x="1269" y="1307"/>
                  </a:cxn>
                  <a:cxn ang="0">
                    <a:pos x="1309" y="1314"/>
                  </a:cxn>
                  <a:cxn ang="0">
                    <a:pos x="1349" y="1391"/>
                  </a:cxn>
                  <a:cxn ang="0">
                    <a:pos x="1388" y="1432"/>
                  </a:cxn>
                  <a:cxn ang="0">
                    <a:pos x="1428" y="1322"/>
                  </a:cxn>
                  <a:cxn ang="0">
                    <a:pos x="1468" y="775"/>
                  </a:cxn>
                  <a:cxn ang="0">
                    <a:pos x="1508" y="150"/>
                  </a:cxn>
                  <a:cxn ang="0">
                    <a:pos x="1547" y="80"/>
                  </a:cxn>
                  <a:cxn ang="0">
                    <a:pos x="1587" y="476"/>
                  </a:cxn>
                  <a:cxn ang="0">
                    <a:pos x="1627" y="1360"/>
                  </a:cxn>
                  <a:cxn ang="0">
                    <a:pos x="1666" y="1409"/>
                  </a:cxn>
                  <a:cxn ang="0">
                    <a:pos x="1706" y="1008"/>
                  </a:cxn>
                  <a:cxn ang="0">
                    <a:pos x="1746" y="1215"/>
                  </a:cxn>
                  <a:cxn ang="0">
                    <a:pos x="1785" y="1222"/>
                  </a:cxn>
                  <a:cxn ang="0">
                    <a:pos x="1825" y="1370"/>
                  </a:cxn>
                  <a:cxn ang="0">
                    <a:pos x="1865" y="1464"/>
                  </a:cxn>
                  <a:cxn ang="0">
                    <a:pos x="1904" y="1504"/>
                  </a:cxn>
                  <a:cxn ang="0">
                    <a:pos x="1944" y="1508"/>
                  </a:cxn>
                  <a:cxn ang="0">
                    <a:pos x="1984" y="1523"/>
                  </a:cxn>
                  <a:cxn ang="0">
                    <a:pos x="2024" y="1530"/>
                  </a:cxn>
                  <a:cxn ang="0">
                    <a:pos x="2063" y="1518"/>
                  </a:cxn>
                  <a:cxn ang="0">
                    <a:pos x="2103" y="1512"/>
                  </a:cxn>
                  <a:cxn ang="0">
                    <a:pos x="2143" y="1503"/>
                  </a:cxn>
                  <a:cxn ang="0">
                    <a:pos x="2182" y="1518"/>
                  </a:cxn>
                  <a:cxn ang="0">
                    <a:pos x="2222" y="1521"/>
                  </a:cxn>
                  <a:cxn ang="0">
                    <a:pos x="2262" y="1517"/>
                  </a:cxn>
                  <a:cxn ang="0">
                    <a:pos x="2301" y="1520"/>
                  </a:cxn>
                  <a:cxn ang="0">
                    <a:pos x="2341" y="1532"/>
                  </a:cxn>
                  <a:cxn ang="0">
                    <a:pos x="2381" y="1531"/>
                  </a:cxn>
                  <a:cxn ang="0">
                    <a:pos x="2421" y="1519"/>
                  </a:cxn>
                  <a:cxn ang="0">
                    <a:pos x="2460" y="1504"/>
                  </a:cxn>
                  <a:cxn ang="0">
                    <a:pos x="2499" y="1515"/>
                  </a:cxn>
                </a:cxnLst>
                <a:rect l="0" t="0" r="r" b="b"/>
                <a:pathLst>
                  <a:path w="2499" h="1541">
                    <a:moveTo>
                      <a:pt x="0" y="1497"/>
                    </a:moveTo>
                    <a:lnTo>
                      <a:pt x="1" y="1498"/>
                    </a:lnTo>
                    <a:lnTo>
                      <a:pt x="2" y="1499"/>
                    </a:lnTo>
                    <a:lnTo>
                      <a:pt x="3" y="1502"/>
                    </a:lnTo>
                    <a:lnTo>
                      <a:pt x="4" y="1503"/>
                    </a:lnTo>
                    <a:lnTo>
                      <a:pt x="5" y="1506"/>
                    </a:lnTo>
                    <a:lnTo>
                      <a:pt x="6" y="1507"/>
                    </a:lnTo>
                    <a:lnTo>
                      <a:pt x="7" y="1509"/>
                    </a:lnTo>
                    <a:lnTo>
                      <a:pt x="8" y="1510"/>
                    </a:lnTo>
                    <a:lnTo>
                      <a:pt x="10" y="1511"/>
                    </a:lnTo>
                    <a:lnTo>
                      <a:pt x="10" y="1511"/>
                    </a:lnTo>
                    <a:lnTo>
                      <a:pt x="12" y="1511"/>
                    </a:lnTo>
                    <a:lnTo>
                      <a:pt x="12" y="1511"/>
                    </a:lnTo>
                    <a:lnTo>
                      <a:pt x="14" y="1510"/>
                    </a:lnTo>
                    <a:lnTo>
                      <a:pt x="14" y="1510"/>
                    </a:lnTo>
                    <a:lnTo>
                      <a:pt x="16" y="1509"/>
                    </a:lnTo>
                    <a:lnTo>
                      <a:pt x="16" y="1509"/>
                    </a:lnTo>
                    <a:lnTo>
                      <a:pt x="18" y="1510"/>
                    </a:lnTo>
                    <a:lnTo>
                      <a:pt x="18" y="1510"/>
                    </a:lnTo>
                    <a:lnTo>
                      <a:pt x="20" y="1511"/>
                    </a:lnTo>
                    <a:lnTo>
                      <a:pt x="20" y="1512"/>
                    </a:lnTo>
                    <a:lnTo>
                      <a:pt x="22" y="1513"/>
                    </a:lnTo>
                    <a:lnTo>
                      <a:pt x="22" y="1514"/>
                    </a:lnTo>
                    <a:lnTo>
                      <a:pt x="24" y="1515"/>
                    </a:lnTo>
                    <a:lnTo>
                      <a:pt x="25" y="1515"/>
                    </a:lnTo>
                    <a:lnTo>
                      <a:pt x="26" y="1515"/>
                    </a:lnTo>
                    <a:lnTo>
                      <a:pt x="27" y="1515"/>
                    </a:lnTo>
                    <a:lnTo>
                      <a:pt x="28" y="1513"/>
                    </a:lnTo>
                    <a:lnTo>
                      <a:pt x="29" y="1513"/>
                    </a:lnTo>
                    <a:lnTo>
                      <a:pt x="30" y="1510"/>
                    </a:lnTo>
                    <a:lnTo>
                      <a:pt x="31" y="1509"/>
                    </a:lnTo>
                    <a:lnTo>
                      <a:pt x="33" y="1506"/>
                    </a:lnTo>
                    <a:lnTo>
                      <a:pt x="33" y="1506"/>
                    </a:lnTo>
                    <a:lnTo>
                      <a:pt x="35" y="1505"/>
                    </a:lnTo>
                    <a:lnTo>
                      <a:pt x="35" y="1505"/>
                    </a:lnTo>
                    <a:lnTo>
                      <a:pt x="37" y="1506"/>
                    </a:lnTo>
                    <a:lnTo>
                      <a:pt x="37" y="1506"/>
                    </a:lnTo>
                    <a:lnTo>
                      <a:pt x="39" y="1509"/>
                    </a:lnTo>
                    <a:lnTo>
                      <a:pt x="39" y="1510"/>
                    </a:lnTo>
                    <a:lnTo>
                      <a:pt x="41" y="1514"/>
                    </a:lnTo>
                    <a:lnTo>
                      <a:pt x="41" y="1514"/>
                    </a:lnTo>
                    <a:lnTo>
                      <a:pt x="43" y="1516"/>
                    </a:lnTo>
                    <a:lnTo>
                      <a:pt x="43" y="1517"/>
                    </a:lnTo>
                    <a:lnTo>
                      <a:pt x="45" y="1517"/>
                    </a:lnTo>
                    <a:lnTo>
                      <a:pt x="45" y="1517"/>
                    </a:lnTo>
                    <a:lnTo>
                      <a:pt x="47" y="1517"/>
                    </a:lnTo>
                    <a:lnTo>
                      <a:pt x="48" y="1516"/>
                    </a:lnTo>
                    <a:lnTo>
                      <a:pt x="49" y="1516"/>
                    </a:lnTo>
                    <a:lnTo>
                      <a:pt x="50" y="1516"/>
                    </a:lnTo>
                    <a:lnTo>
                      <a:pt x="51" y="1517"/>
                    </a:lnTo>
                    <a:lnTo>
                      <a:pt x="52" y="1517"/>
                    </a:lnTo>
                    <a:lnTo>
                      <a:pt x="53" y="1519"/>
                    </a:lnTo>
                    <a:lnTo>
                      <a:pt x="54" y="1520"/>
                    </a:lnTo>
                    <a:lnTo>
                      <a:pt x="55" y="1521"/>
                    </a:lnTo>
                    <a:lnTo>
                      <a:pt x="57" y="1522"/>
                    </a:lnTo>
                    <a:lnTo>
                      <a:pt x="58" y="1521"/>
                    </a:lnTo>
                    <a:lnTo>
                      <a:pt x="58" y="1521"/>
                    </a:lnTo>
                    <a:lnTo>
                      <a:pt x="60" y="1519"/>
                    </a:lnTo>
                    <a:lnTo>
                      <a:pt x="60" y="1519"/>
                    </a:lnTo>
                    <a:lnTo>
                      <a:pt x="62" y="1516"/>
                    </a:lnTo>
                    <a:lnTo>
                      <a:pt x="62" y="1516"/>
                    </a:lnTo>
                    <a:lnTo>
                      <a:pt x="64" y="1514"/>
                    </a:lnTo>
                    <a:lnTo>
                      <a:pt x="65" y="1514"/>
                    </a:lnTo>
                    <a:lnTo>
                      <a:pt x="66" y="1514"/>
                    </a:lnTo>
                    <a:lnTo>
                      <a:pt x="66" y="1514"/>
                    </a:lnTo>
                    <a:lnTo>
                      <a:pt x="68" y="1516"/>
                    </a:lnTo>
                    <a:lnTo>
                      <a:pt x="68" y="1516"/>
                    </a:lnTo>
                    <a:lnTo>
                      <a:pt x="70" y="1518"/>
                    </a:lnTo>
                    <a:lnTo>
                      <a:pt x="71" y="1518"/>
                    </a:lnTo>
                    <a:lnTo>
                      <a:pt x="72" y="1520"/>
                    </a:lnTo>
                    <a:lnTo>
                      <a:pt x="73" y="1520"/>
                    </a:lnTo>
                    <a:lnTo>
                      <a:pt x="73" y="1520"/>
                    </a:lnTo>
                    <a:lnTo>
                      <a:pt x="75" y="1520"/>
                    </a:lnTo>
                    <a:lnTo>
                      <a:pt x="76" y="1519"/>
                    </a:lnTo>
                    <a:lnTo>
                      <a:pt x="77" y="1519"/>
                    </a:lnTo>
                    <a:lnTo>
                      <a:pt x="78" y="1518"/>
                    </a:lnTo>
                    <a:lnTo>
                      <a:pt x="79" y="1518"/>
                    </a:lnTo>
                    <a:lnTo>
                      <a:pt x="81" y="1517"/>
                    </a:lnTo>
                    <a:lnTo>
                      <a:pt x="81" y="1517"/>
                    </a:lnTo>
                    <a:lnTo>
                      <a:pt x="83" y="1516"/>
                    </a:lnTo>
                    <a:lnTo>
                      <a:pt x="83" y="1516"/>
                    </a:lnTo>
                    <a:lnTo>
                      <a:pt x="85" y="1515"/>
                    </a:lnTo>
                    <a:lnTo>
                      <a:pt x="85" y="1515"/>
                    </a:lnTo>
                    <a:lnTo>
                      <a:pt x="87" y="1513"/>
                    </a:lnTo>
                    <a:lnTo>
                      <a:pt x="87" y="1512"/>
                    </a:lnTo>
                    <a:lnTo>
                      <a:pt x="89" y="1511"/>
                    </a:lnTo>
                    <a:lnTo>
                      <a:pt x="89" y="1510"/>
                    </a:lnTo>
                    <a:lnTo>
                      <a:pt x="91" y="1510"/>
                    </a:lnTo>
                    <a:lnTo>
                      <a:pt x="91" y="1510"/>
                    </a:lnTo>
                    <a:lnTo>
                      <a:pt x="93" y="1510"/>
                    </a:lnTo>
                    <a:lnTo>
                      <a:pt x="94" y="1510"/>
                    </a:lnTo>
                    <a:lnTo>
                      <a:pt x="95" y="1512"/>
                    </a:lnTo>
                    <a:lnTo>
                      <a:pt x="96" y="1512"/>
                    </a:lnTo>
                    <a:lnTo>
                      <a:pt x="97" y="1514"/>
                    </a:lnTo>
                    <a:lnTo>
                      <a:pt x="98" y="1514"/>
                    </a:lnTo>
                    <a:lnTo>
                      <a:pt x="99" y="1516"/>
                    </a:lnTo>
                    <a:lnTo>
                      <a:pt x="100" y="1516"/>
                    </a:lnTo>
                    <a:lnTo>
                      <a:pt x="101" y="1517"/>
                    </a:lnTo>
                    <a:lnTo>
                      <a:pt x="102" y="1518"/>
                    </a:lnTo>
                    <a:lnTo>
                      <a:pt x="104" y="1519"/>
                    </a:lnTo>
                    <a:lnTo>
                      <a:pt x="104" y="1520"/>
                    </a:lnTo>
                    <a:lnTo>
                      <a:pt x="106" y="1522"/>
                    </a:lnTo>
                    <a:lnTo>
                      <a:pt x="106" y="1522"/>
                    </a:lnTo>
                    <a:lnTo>
                      <a:pt x="108" y="1524"/>
                    </a:lnTo>
                    <a:lnTo>
                      <a:pt x="108" y="1525"/>
                    </a:lnTo>
                    <a:lnTo>
                      <a:pt x="110" y="1526"/>
                    </a:lnTo>
                    <a:lnTo>
                      <a:pt x="110" y="1526"/>
                    </a:lnTo>
                    <a:lnTo>
                      <a:pt x="112" y="1525"/>
                    </a:lnTo>
                    <a:lnTo>
                      <a:pt x="112" y="1524"/>
                    </a:lnTo>
                    <a:lnTo>
                      <a:pt x="114" y="1522"/>
                    </a:lnTo>
                    <a:lnTo>
                      <a:pt x="114" y="1521"/>
                    </a:lnTo>
                    <a:lnTo>
                      <a:pt x="116" y="1518"/>
                    </a:lnTo>
                    <a:lnTo>
                      <a:pt x="116" y="1517"/>
                    </a:lnTo>
                    <a:lnTo>
                      <a:pt x="118" y="1515"/>
                    </a:lnTo>
                    <a:lnTo>
                      <a:pt x="119" y="1515"/>
                    </a:lnTo>
                    <a:lnTo>
                      <a:pt x="120" y="1515"/>
                    </a:lnTo>
                    <a:lnTo>
                      <a:pt x="121" y="1515"/>
                    </a:lnTo>
                    <a:lnTo>
                      <a:pt x="122" y="1517"/>
                    </a:lnTo>
                    <a:lnTo>
                      <a:pt x="123" y="1517"/>
                    </a:lnTo>
                    <a:lnTo>
                      <a:pt x="124" y="1518"/>
                    </a:lnTo>
                    <a:lnTo>
                      <a:pt x="125" y="1519"/>
                    </a:lnTo>
                    <a:lnTo>
                      <a:pt x="127" y="1518"/>
                    </a:lnTo>
                    <a:lnTo>
                      <a:pt x="127" y="1518"/>
                    </a:lnTo>
                    <a:lnTo>
                      <a:pt x="129" y="1514"/>
                    </a:lnTo>
                    <a:lnTo>
                      <a:pt x="129" y="1513"/>
                    </a:lnTo>
                    <a:lnTo>
                      <a:pt x="131" y="1509"/>
                    </a:lnTo>
                    <a:lnTo>
                      <a:pt x="131" y="1507"/>
                    </a:lnTo>
                    <a:lnTo>
                      <a:pt x="133" y="1503"/>
                    </a:lnTo>
                    <a:lnTo>
                      <a:pt x="133" y="1502"/>
                    </a:lnTo>
                    <a:lnTo>
                      <a:pt x="135" y="1500"/>
                    </a:lnTo>
                    <a:lnTo>
                      <a:pt x="136" y="1500"/>
                    </a:lnTo>
                    <a:lnTo>
                      <a:pt x="137" y="1500"/>
                    </a:lnTo>
                    <a:lnTo>
                      <a:pt x="137" y="1501"/>
                    </a:lnTo>
                    <a:lnTo>
                      <a:pt x="139" y="1503"/>
                    </a:lnTo>
                    <a:lnTo>
                      <a:pt x="139" y="1503"/>
                    </a:lnTo>
                    <a:lnTo>
                      <a:pt x="141" y="1506"/>
                    </a:lnTo>
                    <a:lnTo>
                      <a:pt x="142" y="1506"/>
                    </a:lnTo>
                    <a:lnTo>
                      <a:pt x="143" y="1508"/>
                    </a:lnTo>
                    <a:lnTo>
                      <a:pt x="144" y="1508"/>
                    </a:lnTo>
                    <a:lnTo>
                      <a:pt x="145" y="1509"/>
                    </a:lnTo>
                    <a:lnTo>
                      <a:pt x="146" y="1509"/>
                    </a:lnTo>
                    <a:lnTo>
                      <a:pt x="147" y="1509"/>
                    </a:lnTo>
                    <a:lnTo>
                      <a:pt x="148" y="1509"/>
                    </a:lnTo>
                    <a:lnTo>
                      <a:pt x="150" y="1509"/>
                    </a:lnTo>
                    <a:lnTo>
                      <a:pt x="150" y="1510"/>
                    </a:lnTo>
                    <a:lnTo>
                      <a:pt x="152" y="1512"/>
                    </a:lnTo>
                    <a:lnTo>
                      <a:pt x="152" y="1512"/>
                    </a:lnTo>
                    <a:lnTo>
                      <a:pt x="154" y="1515"/>
                    </a:lnTo>
                    <a:lnTo>
                      <a:pt x="154" y="1516"/>
                    </a:lnTo>
                    <a:lnTo>
                      <a:pt x="156" y="1521"/>
                    </a:lnTo>
                    <a:lnTo>
                      <a:pt x="156" y="1522"/>
                    </a:lnTo>
                    <a:lnTo>
                      <a:pt x="158" y="1526"/>
                    </a:lnTo>
                    <a:lnTo>
                      <a:pt x="158" y="1527"/>
                    </a:lnTo>
                    <a:lnTo>
                      <a:pt x="160" y="1531"/>
                    </a:lnTo>
                    <a:lnTo>
                      <a:pt x="160" y="1532"/>
                    </a:lnTo>
                    <a:lnTo>
                      <a:pt x="162" y="1534"/>
                    </a:lnTo>
                    <a:lnTo>
                      <a:pt x="162" y="1534"/>
                    </a:lnTo>
                    <a:lnTo>
                      <a:pt x="164" y="1533"/>
                    </a:lnTo>
                    <a:lnTo>
                      <a:pt x="165" y="1532"/>
                    </a:lnTo>
                    <a:lnTo>
                      <a:pt x="166" y="1529"/>
                    </a:lnTo>
                    <a:lnTo>
                      <a:pt x="167" y="1527"/>
                    </a:lnTo>
                    <a:lnTo>
                      <a:pt x="168" y="1522"/>
                    </a:lnTo>
                    <a:lnTo>
                      <a:pt x="169" y="1520"/>
                    </a:lnTo>
                    <a:lnTo>
                      <a:pt x="170" y="1515"/>
                    </a:lnTo>
                    <a:lnTo>
                      <a:pt x="171" y="1514"/>
                    </a:lnTo>
                    <a:lnTo>
                      <a:pt x="172" y="1510"/>
                    </a:lnTo>
                    <a:lnTo>
                      <a:pt x="173" y="1510"/>
                    </a:lnTo>
                    <a:lnTo>
                      <a:pt x="174" y="1509"/>
                    </a:lnTo>
                    <a:lnTo>
                      <a:pt x="175" y="1509"/>
                    </a:lnTo>
                    <a:lnTo>
                      <a:pt x="177" y="1511"/>
                    </a:lnTo>
                    <a:lnTo>
                      <a:pt x="177" y="1512"/>
                    </a:lnTo>
                    <a:lnTo>
                      <a:pt x="179" y="1515"/>
                    </a:lnTo>
                    <a:lnTo>
                      <a:pt x="179" y="1516"/>
                    </a:lnTo>
                    <a:lnTo>
                      <a:pt x="181" y="1518"/>
                    </a:lnTo>
                    <a:lnTo>
                      <a:pt x="181" y="1518"/>
                    </a:lnTo>
                    <a:lnTo>
                      <a:pt x="183" y="1518"/>
                    </a:lnTo>
                    <a:lnTo>
                      <a:pt x="183" y="1518"/>
                    </a:lnTo>
                    <a:lnTo>
                      <a:pt x="185" y="1517"/>
                    </a:lnTo>
                    <a:lnTo>
                      <a:pt x="185" y="1517"/>
                    </a:lnTo>
                    <a:lnTo>
                      <a:pt x="187" y="1515"/>
                    </a:lnTo>
                    <a:lnTo>
                      <a:pt x="188" y="1515"/>
                    </a:lnTo>
                    <a:lnTo>
                      <a:pt x="189" y="1514"/>
                    </a:lnTo>
                    <a:lnTo>
                      <a:pt x="190" y="1514"/>
                    </a:lnTo>
                    <a:lnTo>
                      <a:pt x="191" y="1515"/>
                    </a:lnTo>
                    <a:lnTo>
                      <a:pt x="192" y="1515"/>
                    </a:lnTo>
                    <a:lnTo>
                      <a:pt x="193" y="1516"/>
                    </a:lnTo>
                    <a:lnTo>
                      <a:pt x="194" y="1516"/>
                    </a:lnTo>
                    <a:lnTo>
                      <a:pt x="195" y="1516"/>
                    </a:lnTo>
                    <a:lnTo>
                      <a:pt x="196" y="1516"/>
                    </a:lnTo>
                    <a:lnTo>
                      <a:pt x="198" y="1513"/>
                    </a:lnTo>
                    <a:lnTo>
                      <a:pt x="198" y="1513"/>
                    </a:lnTo>
                    <a:lnTo>
                      <a:pt x="200" y="1509"/>
                    </a:lnTo>
                    <a:lnTo>
                      <a:pt x="200" y="1507"/>
                    </a:lnTo>
                    <a:lnTo>
                      <a:pt x="202" y="1503"/>
                    </a:lnTo>
                    <a:lnTo>
                      <a:pt x="202" y="1502"/>
                    </a:lnTo>
                    <a:lnTo>
                      <a:pt x="204" y="1498"/>
                    </a:lnTo>
                    <a:lnTo>
                      <a:pt x="204" y="1497"/>
                    </a:lnTo>
                    <a:lnTo>
                      <a:pt x="206" y="1496"/>
                    </a:lnTo>
                    <a:lnTo>
                      <a:pt x="207" y="1496"/>
                    </a:lnTo>
                    <a:lnTo>
                      <a:pt x="208" y="1496"/>
                    </a:lnTo>
                    <a:lnTo>
                      <a:pt x="208" y="1497"/>
                    </a:lnTo>
                    <a:lnTo>
                      <a:pt x="210" y="1499"/>
                    </a:lnTo>
                    <a:lnTo>
                      <a:pt x="211" y="1499"/>
                    </a:lnTo>
                    <a:lnTo>
                      <a:pt x="212" y="1502"/>
                    </a:lnTo>
                    <a:lnTo>
                      <a:pt x="213" y="1502"/>
                    </a:lnTo>
                    <a:lnTo>
                      <a:pt x="214" y="1504"/>
                    </a:lnTo>
                    <a:lnTo>
                      <a:pt x="215" y="1505"/>
                    </a:lnTo>
                    <a:lnTo>
                      <a:pt x="216" y="1505"/>
                    </a:lnTo>
                    <a:lnTo>
                      <a:pt x="217" y="1505"/>
                    </a:lnTo>
                    <a:lnTo>
                      <a:pt x="218" y="1506"/>
                    </a:lnTo>
                    <a:lnTo>
                      <a:pt x="219" y="1506"/>
                    </a:lnTo>
                    <a:lnTo>
                      <a:pt x="221" y="1506"/>
                    </a:lnTo>
                    <a:lnTo>
                      <a:pt x="221" y="1506"/>
                    </a:lnTo>
                    <a:lnTo>
                      <a:pt x="223" y="1507"/>
                    </a:lnTo>
                    <a:lnTo>
                      <a:pt x="223" y="1508"/>
                    </a:lnTo>
                    <a:lnTo>
                      <a:pt x="225" y="1510"/>
                    </a:lnTo>
                    <a:lnTo>
                      <a:pt x="225" y="1510"/>
                    </a:lnTo>
                    <a:lnTo>
                      <a:pt x="227" y="1512"/>
                    </a:lnTo>
                    <a:lnTo>
                      <a:pt x="227" y="1513"/>
                    </a:lnTo>
                    <a:lnTo>
                      <a:pt x="229" y="1515"/>
                    </a:lnTo>
                    <a:lnTo>
                      <a:pt x="229" y="1515"/>
                    </a:lnTo>
                    <a:lnTo>
                      <a:pt x="231" y="1516"/>
                    </a:lnTo>
                    <a:lnTo>
                      <a:pt x="231" y="1516"/>
                    </a:lnTo>
                    <a:lnTo>
                      <a:pt x="233" y="1515"/>
                    </a:lnTo>
                    <a:lnTo>
                      <a:pt x="233" y="1514"/>
                    </a:lnTo>
                    <a:lnTo>
                      <a:pt x="235" y="1512"/>
                    </a:lnTo>
                    <a:lnTo>
                      <a:pt x="236" y="1511"/>
                    </a:lnTo>
                    <a:lnTo>
                      <a:pt x="237" y="1508"/>
                    </a:lnTo>
                    <a:lnTo>
                      <a:pt x="238" y="1507"/>
                    </a:lnTo>
                    <a:lnTo>
                      <a:pt x="239" y="1503"/>
                    </a:lnTo>
                    <a:lnTo>
                      <a:pt x="240" y="1501"/>
                    </a:lnTo>
                    <a:lnTo>
                      <a:pt x="241" y="1497"/>
                    </a:lnTo>
                    <a:lnTo>
                      <a:pt x="242" y="1495"/>
                    </a:lnTo>
                    <a:lnTo>
                      <a:pt x="244" y="1491"/>
                    </a:lnTo>
                    <a:lnTo>
                      <a:pt x="244" y="1490"/>
                    </a:lnTo>
                    <a:lnTo>
                      <a:pt x="246" y="1486"/>
                    </a:lnTo>
                    <a:lnTo>
                      <a:pt x="246" y="1485"/>
                    </a:lnTo>
                    <a:lnTo>
                      <a:pt x="248" y="1484"/>
                    </a:lnTo>
                    <a:lnTo>
                      <a:pt x="248" y="1484"/>
                    </a:lnTo>
                    <a:lnTo>
                      <a:pt x="250" y="1485"/>
                    </a:lnTo>
                    <a:lnTo>
                      <a:pt x="250" y="1485"/>
                    </a:lnTo>
                    <a:lnTo>
                      <a:pt x="252" y="1488"/>
                    </a:lnTo>
                    <a:lnTo>
                      <a:pt x="252" y="1489"/>
                    </a:lnTo>
                    <a:lnTo>
                      <a:pt x="254" y="1493"/>
                    </a:lnTo>
                    <a:lnTo>
                      <a:pt x="254" y="1494"/>
                    </a:lnTo>
                    <a:lnTo>
                      <a:pt x="256" y="1496"/>
                    </a:lnTo>
                    <a:lnTo>
                      <a:pt x="256" y="1497"/>
                    </a:lnTo>
                    <a:lnTo>
                      <a:pt x="258" y="1497"/>
                    </a:lnTo>
                    <a:lnTo>
                      <a:pt x="259" y="1497"/>
                    </a:lnTo>
                    <a:lnTo>
                      <a:pt x="260" y="1496"/>
                    </a:lnTo>
                    <a:lnTo>
                      <a:pt x="261" y="1495"/>
                    </a:lnTo>
                    <a:lnTo>
                      <a:pt x="262" y="1494"/>
                    </a:lnTo>
                    <a:lnTo>
                      <a:pt x="263" y="1494"/>
                    </a:lnTo>
                    <a:lnTo>
                      <a:pt x="264" y="1494"/>
                    </a:lnTo>
                    <a:lnTo>
                      <a:pt x="265" y="1494"/>
                    </a:lnTo>
                    <a:lnTo>
                      <a:pt x="267" y="1496"/>
                    </a:lnTo>
                    <a:lnTo>
                      <a:pt x="267" y="1497"/>
                    </a:lnTo>
                    <a:lnTo>
                      <a:pt x="269" y="1500"/>
                    </a:lnTo>
                    <a:lnTo>
                      <a:pt x="269" y="1501"/>
                    </a:lnTo>
                    <a:lnTo>
                      <a:pt x="271" y="1504"/>
                    </a:lnTo>
                    <a:lnTo>
                      <a:pt x="271" y="1505"/>
                    </a:lnTo>
                    <a:lnTo>
                      <a:pt x="273" y="1507"/>
                    </a:lnTo>
                    <a:lnTo>
                      <a:pt x="274" y="1507"/>
                    </a:lnTo>
                    <a:lnTo>
                      <a:pt x="275" y="1506"/>
                    </a:lnTo>
                    <a:lnTo>
                      <a:pt x="275" y="1506"/>
                    </a:lnTo>
                    <a:lnTo>
                      <a:pt x="277" y="1504"/>
                    </a:lnTo>
                    <a:lnTo>
                      <a:pt x="277" y="1504"/>
                    </a:lnTo>
                    <a:lnTo>
                      <a:pt x="279" y="1503"/>
                    </a:lnTo>
                    <a:lnTo>
                      <a:pt x="280" y="1503"/>
                    </a:lnTo>
                    <a:lnTo>
                      <a:pt x="281" y="1503"/>
                    </a:lnTo>
                    <a:lnTo>
                      <a:pt x="282" y="1504"/>
                    </a:lnTo>
                    <a:lnTo>
                      <a:pt x="283" y="1506"/>
                    </a:lnTo>
                    <a:lnTo>
                      <a:pt x="284" y="1507"/>
                    </a:lnTo>
                    <a:lnTo>
                      <a:pt x="285" y="1511"/>
                    </a:lnTo>
                    <a:lnTo>
                      <a:pt x="286" y="1512"/>
                    </a:lnTo>
                    <a:lnTo>
                      <a:pt x="287" y="1516"/>
                    </a:lnTo>
                    <a:lnTo>
                      <a:pt x="288" y="1516"/>
                    </a:lnTo>
                    <a:lnTo>
                      <a:pt x="289" y="1519"/>
                    </a:lnTo>
                    <a:lnTo>
                      <a:pt x="290" y="1519"/>
                    </a:lnTo>
                    <a:lnTo>
                      <a:pt x="292" y="1520"/>
                    </a:lnTo>
                    <a:lnTo>
                      <a:pt x="292" y="1520"/>
                    </a:lnTo>
                    <a:lnTo>
                      <a:pt x="294" y="1519"/>
                    </a:lnTo>
                    <a:lnTo>
                      <a:pt x="294" y="1519"/>
                    </a:lnTo>
                    <a:lnTo>
                      <a:pt x="296" y="1519"/>
                    </a:lnTo>
                    <a:lnTo>
                      <a:pt x="296" y="1519"/>
                    </a:lnTo>
                    <a:lnTo>
                      <a:pt x="297" y="1519"/>
                    </a:lnTo>
                    <a:lnTo>
                      <a:pt x="298" y="1519"/>
                    </a:lnTo>
                    <a:lnTo>
                      <a:pt x="300" y="1519"/>
                    </a:lnTo>
                    <a:lnTo>
                      <a:pt x="300" y="1519"/>
                    </a:lnTo>
                    <a:lnTo>
                      <a:pt x="302" y="1520"/>
                    </a:lnTo>
                    <a:lnTo>
                      <a:pt x="302" y="1520"/>
                    </a:lnTo>
                    <a:lnTo>
                      <a:pt x="304" y="1521"/>
                    </a:lnTo>
                    <a:lnTo>
                      <a:pt x="305" y="1521"/>
                    </a:lnTo>
                    <a:lnTo>
                      <a:pt x="306" y="1522"/>
                    </a:lnTo>
                    <a:lnTo>
                      <a:pt x="307" y="1522"/>
                    </a:lnTo>
                    <a:lnTo>
                      <a:pt x="308" y="1521"/>
                    </a:lnTo>
                    <a:lnTo>
                      <a:pt x="309" y="1521"/>
                    </a:lnTo>
                    <a:lnTo>
                      <a:pt x="310" y="1521"/>
                    </a:lnTo>
                    <a:lnTo>
                      <a:pt x="311" y="1520"/>
                    </a:lnTo>
                    <a:lnTo>
                      <a:pt x="312" y="1520"/>
                    </a:lnTo>
                    <a:lnTo>
                      <a:pt x="313" y="1520"/>
                    </a:lnTo>
                    <a:lnTo>
                      <a:pt x="314" y="1519"/>
                    </a:lnTo>
                    <a:lnTo>
                      <a:pt x="315" y="1520"/>
                    </a:lnTo>
                    <a:lnTo>
                      <a:pt x="317" y="1520"/>
                    </a:lnTo>
                    <a:lnTo>
                      <a:pt x="317" y="1521"/>
                    </a:lnTo>
                    <a:lnTo>
                      <a:pt x="319" y="1522"/>
                    </a:lnTo>
                    <a:lnTo>
                      <a:pt x="319" y="1522"/>
                    </a:lnTo>
                    <a:lnTo>
                      <a:pt x="321" y="1523"/>
                    </a:lnTo>
                    <a:lnTo>
                      <a:pt x="321" y="1522"/>
                    </a:lnTo>
                    <a:lnTo>
                      <a:pt x="323" y="1522"/>
                    </a:lnTo>
                    <a:lnTo>
                      <a:pt x="323" y="1521"/>
                    </a:lnTo>
                    <a:lnTo>
                      <a:pt x="325" y="1519"/>
                    </a:lnTo>
                    <a:lnTo>
                      <a:pt x="325" y="1518"/>
                    </a:lnTo>
                    <a:lnTo>
                      <a:pt x="327" y="1515"/>
                    </a:lnTo>
                    <a:lnTo>
                      <a:pt x="328" y="1515"/>
                    </a:lnTo>
                    <a:lnTo>
                      <a:pt x="329" y="1513"/>
                    </a:lnTo>
                    <a:lnTo>
                      <a:pt x="330" y="1513"/>
                    </a:lnTo>
                    <a:lnTo>
                      <a:pt x="331" y="1515"/>
                    </a:lnTo>
                    <a:lnTo>
                      <a:pt x="332" y="1515"/>
                    </a:lnTo>
                    <a:lnTo>
                      <a:pt x="333" y="1519"/>
                    </a:lnTo>
                    <a:lnTo>
                      <a:pt x="334" y="1520"/>
                    </a:lnTo>
                    <a:lnTo>
                      <a:pt x="335" y="1525"/>
                    </a:lnTo>
                    <a:lnTo>
                      <a:pt x="336" y="1526"/>
                    </a:lnTo>
                    <a:lnTo>
                      <a:pt x="338" y="1530"/>
                    </a:lnTo>
                    <a:lnTo>
                      <a:pt x="338" y="1530"/>
                    </a:lnTo>
                    <a:lnTo>
                      <a:pt x="339" y="1531"/>
                    </a:lnTo>
                    <a:lnTo>
                      <a:pt x="340" y="1530"/>
                    </a:lnTo>
                    <a:lnTo>
                      <a:pt x="342" y="1527"/>
                    </a:lnTo>
                    <a:lnTo>
                      <a:pt x="342" y="1527"/>
                    </a:lnTo>
                    <a:lnTo>
                      <a:pt x="344" y="1523"/>
                    </a:lnTo>
                    <a:lnTo>
                      <a:pt x="344" y="1522"/>
                    </a:lnTo>
                    <a:lnTo>
                      <a:pt x="346" y="1519"/>
                    </a:lnTo>
                    <a:lnTo>
                      <a:pt x="346" y="1519"/>
                    </a:lnTo>
                    <a:lnTo>
                      <a:pt x="348" y="1517"/>
                    </a:lnTo>
                    <a:lnTo>
                      <a:pt x="348" y="1517"/>
                    </a:lnTo>
                    <a:lnTo>
                      <a:pt x="350" y="1516"/>
                    </a:lnTo>
                    <a:lnTo>
                      <a:pt x="350" y="1516"/>
                    </a:lnTo>
                    <a:lnTo>
                      <a:pt x="352" y="1515"/>
                    </a:lnTo>
                    <a:lnTo>
                      <a:pt x="353" y="1515"/>
                    </a:lnTo>
                    <a:lnTo>
                      <a:pt x="354" y="1513"/>
                    </a:lnTo>
                    <a:lnTo>
                      <a:pt x="355" y="1512"/>
                    </a:lnTo>
                    <a:lnTo>
                      <a:pt x="356" y="1511"/>
                    </a:lnTo>
                    <a:lnTo>
                      <a:pt x="358" y="1510"/>
                    </a:lnTo>
                    <a:lnTo>
                      <a:pt x="358" y="1510"/>
                    </a:lnTo>
                    <a:lnTo>
                      <a:pt x="359" y="1511"/>
                    </a:lnTo>
                    <a:lnTo>
                      <a:pt x="361" y="1514"/>
                    </a:lnTo>
                    <a:lnTo>
                      <a:pt x="361" y="1515"/>
                    </a:lnTo>
                    <a:lnTo>
                      <a:pt x="363" y="1519"/>
                    </a:lnTo>
                    <a:lnTo>
                      <a:pt x="363" y="1520"/>
                    </a:lnTo>
                    <a:lnTo>
                      <a:pt x="365" y="1525"/>
                    </a:lnTo>
                    <a:lnTo>
                      <a:pt x="365" y="1525"/>
                    </a:lnTo>
                    <a:lnTo>
                      <a:pt x="367" y="1527"/>
                    </a:lnTo>
                    <a:lnTo>
                      <a:pt x="367" y="1527"/>
                    </a:lnTo>
                    <a:lnTo>
                      <a:pt x="369" y="1525"/>
                    </a:lnTo>
                    <a:lnTo>
                      <a:pt x="369" y="1525"/>
                    </a:lnTo>
                    <a:lnTo>
                      <a:pt x="371" y="1521"/>
                    </a:lnTo>
                    <a:lnTo>
                      <a:pt x="371" y="1521"/>
                    </a:lnTo>
                    <a:lnTo>
                      <a:pt x="373" y="1519"/>
                    </a:lnTo>
                    <a:lnTo>
                      <a:pt x="373" y="1519"/>
                    </a:lnTo>
                    <a:lnTo>
                      <a:pt x="375" y="1520"/>
                    </a:lnTo>
                    <a:lnTo>
                      <a:pt x="376" y="1520"/>
                    </a:lnTo>
                    <a:lnTo>
                      <a:pt x="377" y="1524"/>
                    </a:lnTo>
                    <a:lnTo>
                      <a:pt x="378" y="1525"/>
                    </a:lnTo>
                    <a:lnTo>
                      <a:pt x="379" y="1528"/>
                    </a:lnTo>
                    <a:lnTo>
                      <a:pt x="380" y="1529"/>
                    </a:lnTo>
                    <a:lnTo>
                      <a:pt x="381" y="1529"/>
                    </a:lnTo>
                    <a:lnTo>
                      <a:pt x="382" y="1529"/>
                    </a:lnTo>
                    <a:lnTo>
                      <a:pt x="384" y="1525"/>
                    </a:lnTo>
                    <a:lnTo>
                      <a:pt x="384" y="1524"/>
                    </a:lnTo>
                    <a:lnTo>
                      <a:pt x="386" y="1518"/>
                    </a:lnTo>
                    <a:lnTo>
                      <a:pt x="386" y="1517"/>
                    </a:lnTo>
                    <a:lnTo>
                      <a:pt x="388" y="1512"/>
                    </a:lnTo>
                    <a:lnTo>
                      <a:pt x="388" y="1511"/>
                    </a:lnTo>
                    <a:lnTo>
                      <a:pt x="390" y="1508"/>
                    </a:lnTo>
                    <a:lnTo>
                      <a:pt x="390" y="1507"/>
                    </a:lnTo>
                    <a:lnTo>
                      <a:pt x="391" y="1507"/>
                    </a:lnTo>
                    <a:lnTo>
                      <a:pt x="392" y="1508"/>
                    </a:lnTo>
                    <a:lnTo>
                      <a:pt x="394" y="1509"/>
                    </a:lnTo>
                    <a:lnTo>
                      <a:pt x="394" y="1509"/>
                    </a:lnTo>
                    <a:lnTo>
                      <a:pt x="396" y="1509"/>
                    </a:lnTo>
                    <a:lnTo>
                      <a:pt x="396" y="1509"/>
                    </a:lnTo>
                    <a:lnTo>
                      <a:pt x="398" y="1508"/>
                    </a:lnTo>
                    <a:lnTo>
                      <a:pt x="399" y="1508"/>
                    </a:lnTo>
                    <a:lnTo>
                      <a:pt x="400" y="1506"/>
                    </a:lnTo>
                    <a:lnTo>
                      <a:pt x="401" y="1505"/>
                    </a:lnTo>
                    <a:lnTo>
                      <a:pt x="402" y="1504"/>
                    </a:lnTo>
                    <a:lnTo>
                      <a:pt x="404" y="1503"/>
                    </a:lnTo>
                    <a:lnTo>
                      <a:pt x="404" y="1504"/>
                    </a:lnTo>
                    <a:lnTo>
                      <a:pt x="405" y="1504"/>
                    </a:lnTo>
                    <a:lnTo>
                      <a:pt x="406" y="1505"/>
                    </a:lnTo>
                    <a:lnTo>
                      <a:pt x="407" y="1505"/>
                    </a:lnTo>
                    <a:lnTo>
                      <a:pt x="409" y="1507"/>
                    </a:lnTo>
                    <a:lnTo>
                      <a:pt x="409" y="1507"/>
                    </a:lnTo>
                    <a:lnTo>
                      <a:pt x="411" y="1507"/>
                    </a:lnTo>
                    <a:lnTo>
                      <a:pt x="411" y="1507"/>
                    </a:lnTo>
                    <a:lnTo>
                      <a:pt x="413" y="1507"/>
                    </a:lnTo>
                    <a:lnTo>
                      <a:pt x="413" y="1507"/>
                    </a:lnTo>
                    <a:lnTo>
                      <a:pt x="415" y="1506"/>
                    </a:lnTo>
                    <a:lnTo>
                      <a:pt x="415" y="1506"/>
                    </a:lnTo>
                    <a:lnTo>
                      <a:pt x="417" y="1506"/>
                    </a:lnTo>
                    <a:lnTo>
                      <a:pt x="417" y="1506"/>
                    </a:lnTo>
                    <a:lnTo>
                      <a:pt x="419" y="1506"/>
                    </a:lnTo>
                    <a:lnTo>
                      <a:pt x="420" y="1506"/>
                    </a:lnTo>
                    <a:lnTo>
                      <a:pt x="421" y="1506"/>
                    </a:lnTo>
                    <a:lnTo>
                      <a:pt x="422" y="1506"/>
                    </a:lnTo>
                    <a:lnTo>
                      <a:pt x="423" y="1505"/>
                    </a:lnTo>
                    <a:lnTo>
                      <a:pt x="424" y="1504"/>
                    </a:lnTo>
                    <a:lnTo>
                      <a:pt x="425" y="1502"/>
                    </a:lnTo>
                    <a:lnTo>
                      <a:pt x="426" y="1502"/>
                    </a:lnTo>
                    <a:lnTo>
                      <a:pt x="427" y="1499"/>
                    </a:lnTo>
                    <a:lnTo>
                      <a:pt x="428" y="1499"/>
                    </a:lnTo>
                    <a:lnTo>
                      <a:pt x="429" y="1497"/>
                    </a:lnTo>
                    <a:lnTo>
                      <a:pt x="430" y="1497"/>
                    </a:lnTo>
                    <a:lnTo>
                      <a:pt x="431" y="1497"/>
                    </a:lnTo>
                    <a:lnTo>
                      <a:pt x="432" y="1497"/>
                    </a:lnTo>
                    <a:lnTo>
                      <a:pt x="434" y="1498"/>
                    </a:lnTo>
                    <a:lnTo>
                      <a:pt x="434" y="1499"/>
                    </a:lnTo>
                    <a:lnTo>
                      <a:pt x="436" y="1501"/>
                    </a:lnTo>
                    <a:lnTo>
                      <a:pt x="436" y="1502"/>
                    </a:lnTo>
                    <a:lnTo>
                      <a:pt x="438" y="1505"/>
                    </a:lnTo>
                    <a:lnTo>
                      <a:pt x="438" y="1506"/>
                    </a:lnTo>
                    <a:lnTo>
                      <a:pt x="440" y="1510"/>
                    </a:lnTo>
                    <a:lnTo>
                      <a:pt x="440" y="1511"/>
                    </a:lnTo>
                    <a:lnTo>
                      <a:pt x="442" y="1516"/>
                    </a:lnTo>
                    <a:lnTo>
                      <a:pt x="442" y="1517"/>
                    </a:lnTo>
                    <a:lnTo>
                      <a:pt x="444" y="1521"/>
                    </a:lnTo>
                    <a:lnTo>
                      <a:pt x="445" y="1522"/>
                    </a:lnTo>
                    <a:lnTo>
                      <a:pt x="446" y="1525"/>
                    </a:lnTo>
                    <a:lnTo>
                      <a:pt x="447" y="1525"/>
                    </a:lnTo>
                    <a:lnTo>
                      <a:pt x="447" y="1526"/>
                    </a:lnTo>
                    <a:lnTo>
                      <a:pt x="449" y="1525"/>
                    </a:lnTo>
                    <a:lnTo>
                      <a:pt x="450" y="1522"/>
                    </a:lnTo>
                    <a:lnTo>
                      <a:pt x="451" y="1521"/>
                    </a:lnTo>
                    <a:lnTo>
                      <a:pt x="452" y="1517"/>
                    </a:lnTo>
                    <a:lnTo>
                      <a:pt x="453" y="1516"/>
                    </a:lnTo>
                    <a:lnTo>
                      <a:pt x="455" y="1512"/>
                    </a:lnTo>
                    <a:lnTo>
                      <a:pt x="455" y="1511"/>
                    </a:lnTo>
                    <a:lnTo>
                      <a:pt x="457" y="1508"/>
                    </a:lnTo>
                    <a:lnTo>
                      <a:pt x="457" y="1508"/>
                    </a:lnTo>
                    <a:lnTo>
                      <a:pt x="459" y="1506"/>
                    </a:lnTo>
                    <a:lnTo>
                      <a:pt x="459" y="1506"/>
                    </a:lnTo>
                    <a:lnTo>
                      <a:pt x="461" y="1506"/>
                    </a:lnTo>
                    <a:lnTo>
                      <a:pt x="461" y="1506"/>
                    </a:lnTo>
                    <a:lnTo>
                      <a:pt x="463" y="1505"/>
                    </a:lnTo>
                    <a:lnTo>
                      <a:pt x="463" y="1505"/>
                    </a:lnTo>
                    <a:lnTo>
                      <a:pt x="465" y="1505"/>
                    </a:lnTo>
                    <a:lnTo>
                      <a:pt x="465" y="1505"/>
                    </a:lnTo>
                    <a:lnTo>
                      <a:pt x="467" y="1506"/>
                    </a:lnTo>
                    <a:lnTo>
                      <a:pt x="467" y="1506"/>
                    </a:lnTo>
                    <a:lnTo>
                      <a:pt x="469" y="1509"/>
                    </a:lnTo>
                    <a:lnTo>
                      <a:pt x="470" y="1510"/>
                    </a:lnTo>
                    <a:lnTo>
                      <a:pt x="471" y="1515"/>
                    </a:lnTo>
                    <a:lnTo>
                      <a:pt x="472" y="1516"/>
                    </a:lnTo>
                    <a:lnTo>
                      <a:pt x="473" y="1521"/>
                    </a:lnTo>
                    <a:lnTo>
                      <a:pt x="474" y="1522"/>
                    </a:lnTo>
                    <a:lnTo>
                      <a:pt x="475" y="1524"/>
                    </a:lnTo>
                    <a:lnTo>
                      <a:pt x="476" y="1525"/>
                    </a:lnTo>
                    <a:lnTo>
                      <a:pt x="478" y="1524"/>
                    </a:lnTo>
                    <a:lnTo>
                      <a:pt x="478" y="1523"/>
                    </a:lnTo>
                    <a:lnTo>
                      <a:pt x="480" y="1519"/>
                    </a:lnTo>
                    <a:lnTo>
                      <a:pt x="480" y="1518"/>
                    </a:lnTo>
                    <a:lnTo>
                      <a:pt x="482" y="1513"/>
                    </a:lnTo>
                    <a:lnTo>
                      <a:pt x="482" y="1512"/>
                    </a:lnTo>
                    <a:lnTo>
                      <a:pt x="484" y="1508"/>
                    </a:lnTo>
                    <a:lnTo>
                      <a:pt x="484" y="1508"/>
                    </a:lnTo>
                    <a:lnTo>
                      <a:pt x="485" y="1507"/>
                    </a:lnTo>
                    <a:lnTo>
                      <a:pt x="486" y="1507"/>
                    </a:lnTo>
                    <a:lnTo>
                      <a:pt x="488" y="1508"/>
                    </a:lnTo>
                    <a:lnTo>
                      <a:pt x="488" y="1509"/>
                    </a:lnTo>
                    <a:lnTo>
                      <a:pt x="490" y="1510"/>
                    </a:lnTo>
                    <a:lnTo>
                      <a:pt x="490" y="1510"/>
                    </a:lnTo>
                    <a:lnTo>
                      <a:pt x="491" y="1511"/>
                    </a:lnTo>
                    <a:lnTo>
                      <a:pt x="493" y="1510"/>
                    </a:lnTo>
                    <a:lnTo>
                      <a:pt x="494" y="1509"/>
                    </a:lnTo>
                    <a:lnTo>
                      <a:pt x="495" y="1508"/>
                    </a:lnTo>
                    <a:lnTo>
                      <a:pt x="496" y="1507"/>
                    </a:lnTo>
                    <a:lnTo>
                      <a:pt x="497" y="1507"/>
                    </a:lnTo>
                    <a:lnTo>
                      <a:pt x="498" y="1506"/>
                    </a:lnTo>
                    <a:lnTo>
                      <a:pt x="499" y="1506"/>
                    </a:lnTo>
                    <a:lnTo>
                      <a:pt x="501" y="1507"/>
                    </a:lnTo>
                    <a:lnTo>
                      <a:pt x="501" y="1508"/>
                    </a:lnTo>
                    <a:lnTo>
                      <a:pt x="503" y="1510"/>
                    </a:lnTo>
                    <a:lnTo>
                      <a:pt x="503" y="1511"/>
                    </a:lnTo>
                    <a:lnTo>
                      <a:pt x="505" y="1513"/>
                    </a:lnTo>
                    <a:lnTo>
                      <a:pt x="505" y="1513"/>
                    </a:lnTo>
                    <a:lnTo>
                      <a:pt x="507" y="1513"/>
                    </a:lnTo>
                    <a:lnTo>
                      <a:pt x="507" y="1513"/>
                    </a:lnTo>
                    <a:lnTo>
                      <a:pt x="509" y="1512"/>
                    </a:lnTo>
                    <a:lnTo>
                      <a:pt x="509" y="1512"/>
                    </a:lnTo>
                    <a:lnTo>
                      <a:pt x="511" y="1511"/>
                    </a:lnTo>
                    <a:lnTo>
                      <a:pt x="511" y="1510"/>
                    </a:lnTo>
                    <a:lnTo>
                      <a:pt x="513" y="1510"/>
                    </a:lnTo>
                    <a:lnTo>
                      <a:pt x="513" y="1509"/>
                    </a:lnTo>
                    <a:lnTo>
                      <a:pt x="514" y="1509"/>
                    </a:lnTo>
                    <a:lnTo>
                      <a:pt x="516" y="1510"/>
                    </a:lnTo>
                    <a:lnTo>
                      <a:pt x="517" y="1510"/>
                    </a:lnTo>
                    <a:lnTo>
                      <a:pt x="518" y="1510"/>
                    </a:lnTo>
                    <a:lnTo>
                      <a:pt x="519" y="1511"/>
                    </a:lnTo>
                    <a:lnTo>
                      <a:pt x="520" y="1511"/>
                    </a:lnTo>
                    <a:lnTo>
                      <a:pt x="521" y="1512"/>
                    </a:lnTo>
                    <a:lnTo>
                      <a:pt x="522" y="1512"/>
                    </a:lnTo>
                    <a:lnTo>
                      <a:pt x="523" y="1513"/>
                    </a:lnTo>
                    <a:lnTo>
                      <a:pt x="524" y="1513"/>
                    </a:lnTo>
                    <a:lnTo>
                      <a:pt x="526" y="1514"/>
                    </a:lnTo>
                    <a:lnTo>
                      <a:pt x="526" y="1514"/>
                    </a:lnTo>
                    <a:lnTo>
                      <a:pt x="528" y="1515"/>
                    </a:lnTo>
                    <a:lnTo>
                      <a:pt x="528" y="1515"/>
                    </a:lnTo>
                    <a:lnTo>
                      <a:pt x="530" y="1516"/>
                    </a:lnTo>
                    <a:lnTo>
                      <a:pt x="530" y="1516"/>
                    </a:lnTo>
                    <a:lnTo>
                      <a:pt x="532" y="1517"/>
                    </a:lnTo>
                    <a:lnTo>
                      <a:pt x="532" y="1517"/>
                    </a:lnTo>
                    <a:lnTo>
                      <a:pt x="533" y="1517"/>
                    </a:lnTo>
                    <a:lnTo>
                      <a:pt x="534" y="1517"/>
                    </a:lnTo>
                    <a:lnTo>
                      <a:pt x="536" y="1516"/>
                    </a:lnTo>
                    <a:lnTo>
                      <a:pt x="536" y="1516"/>
                    </a:lnTo>
                    <a:lnTo>
                      <a:pt x="538" y="1516"/>
                    </a:lnTo>
                    <a:lnTo>
                      <a:pt x="539" y="1516"/>
                    </a:lnTo>
                    <a:lnTo>
                      <a:pt x="540" y="1515"/>
                    </a:lnTo>
                    <a:lnTo>
                      <a:pt x="541" y="1515"/>
                    </a:lnTo>
                    <a:lnTo>
                      <a:pt x="542" y="1514"/>
                    </a:lnTo>
                    <a:lnTo>
                      <a:pt x="543" y="1514"/>
                    </a:lnTo>
                    <a:lnTo>
                      <a:pt x="544" y="1513"/>
                    </a:lnTo>
                    <a:lnTo>
                      <a:pt x="545" y="1513"/>
                    </a:lnTo>
                    <a:lnTo>
                      <a:pt x="546" y="1513"/>
                    </a:lnTo>
                    <a:lnTo>
                      <a:pt x="547" y="1513"/>
                    </a:lnTo>
                    <a:lnTo>
                      <a:pt x="549" y="1514"/>
                    </a:lnTo>
                    <a:lnTo>
                      <a:pt x="549" y="1514"/>
                    </a:lnTo>
                    <a:lnTo>
                      <a:pt x="551" y="1514"/>
                    </a:lnTo>
                    <a:lnTo>
                      <a:pt x="551" y="1515"/>
                    </a:lnTo>
                    <a:lnTo>
                      <a:pt x="553" y="1515"/>
                    </a:lnTo>
                    <a:lnTo>
                      <a:pt x="554" y="1515"/>
                    </a:lnTo>
                    <a:lnTo>
                      <a:pt x="555" y="1515"/>
                    </a:lnTo>
                    <a:lnTo>
                      <a:pt x="555" y="1515"/>
                    </a:lnTo>
                    <a:lnTo>
                      <a:pt x="557" y="1514"/>
                    </a:lnTo>
                    <a:lnTo>
                      <a:pt x="557" y="1514"/>
                    </a:lnTo>
                    <a:lnTo>
                      <a:pt x="559" y="1514"/>
                    </a:lnTo>
                    <a:lnTo>
                      <a:pt x="559" y="1514"/>
                    </a:lnTo>
                    <a:lnTo>
                      <a:pt x="561" y="1515"/>
                    </a:lnTo>
                    <a:lnTo>
                      <a:pt x="562" y="1516"/>
                    </a:lnTo>
                    <a:lnTo>
                      <a:pt x="563" y="1519"/>
                    </a:lnTo>
                    <a:lnTo>
                      <a:pt x="564" y="1520"/>
                    </a:lnTo>
                    <a:lnTo>
                      <a:pt x="565" y="1524"/>
                    </a:lnTo>
                    <a:lnTo>
                      <a:pt x="566" y="1525"/>
                    </a:lnTo>
                    <a:lnTo>
                      <a:pt x="567" y="1528"/>
                    </a:lnTo>
                    <a:lnTo>
                      <a:pt x="568" y="1529"/>
                    </a:lnTo>
                    <a:lnTo>
                      <a:pt x="569" y="1529"/>
                    </a:lnTo>
                    <a:lnTo>
                      <a:pt x="570" y="1529"/>
                    </a:lnTo>
                    <a:lnTo>
                      <a:pt x="572" y="1526"/>
                    </a:lnTo>
                    <a:lnTo>
                      <a:pt x="572" y="1525"/>
                    </a:lnTo>
                    <a:lnTo>
                      <a:pt x="574" y="1519"/>
                    </a:lnTo>
                    <a:lnTo>
                      <a:pt x="574" y="1518"/>
                    </a:lnTo>
                    <a:lnTo>
                      <a:pt x="576" y="1512"/>
                    </a:lnTo>
                    <a:lnTo>
                      <a:pt x="576" y="1511"/>
                    </a:lnTo>
                    <a:lnTo>
                      <a:pt x="578" y="1507"/>
                    </a:lnTo>
                    <a:lnTo>
                      <a:pt x="578" y="1507"/>
                    </a:lnTo>
                    <a:lnTo>
                      <a:pt x="580" y="1506"/>
                    </a:lnTo>
                    <a:lnTo>
                      <a:pt x="580" y="1506"/>
                    </a:lnTo>
                    <a:lnTo>
                      <a:pt x="582" y="1507"/>
                    </a:lnTo>
                    <a:lnTo>
                      <a:pt x="582" y="1507"/>
                    </a:lnTo>
                    <a:lnTo>
                      <a:pt x="584" y="1509"/>
                    </a:lnTo>
                    <a:lnTo>
                      <a:pt x="584" y="1509"/>
                    </a:lnTo>
                    <a:lnTo>
                      <a:pt x="586" y="1510"/>
                    </a:lnTo>
                    <a:lnTo>
                      <a:pt x="587" y="1510"/>
                    </a:lnTo>
                    <a:lnTo>
                      <a:pt x="588" y="1511"/>
                    </a:lnTo>
                    <a:lnTo>
                      <a:pt x="589" y="1512"/>
                    </a:lnTo>
                    <a:lnTo>
                      <a:pt x="590" y="1513"/>
                    </a:lnTo>
                    <a:lnTo>
                      <a:pt x="591" y="1514"/>
                    </a:lnTo>
                    <a:lnTo>
                      <a:pt x="592" y="1516"/>
                    </a:lnTo>
                    <a:lnTo>
                      <a:pt x="593" y="1517"/>
                    </a:lnTo>
                    <a:lnTo>
                      <a:pt x="595" y="1519"/>
                    </a:lnTo>
                    <a:lnTo>
                      <a:pt x="595" y="1520"/>
                    </a:lnTo>
                    <a:lnTo>
                      <a:pt x="597" y="1521"/>
                    </a:lnTo>
                    <a:lnTo>
                      <a:pt x="597" y="1521"/>
                    </a:lnTo>
                    <a:lnTo>
                      <a:pt x="599" y="1520"/>
                    </a:lnTo>
                    <a:lnTo>
                      <a:pt x="599" y="1520"/>
                    </a:lnTo>
                    <a:lnTo>
                      <a:pt x="601" y="1517"/>
                    </a:lnTo>
                    <a:lnTo>
                      <a:pt x="601" y="1517"/>
                    </a:lnTo>
                    <a:lnTo>
                      <a:pt x="603" y="1514"/>
                    </a:lnTo>
                    <a:lnTo>
                      <a:pt x="603" y="1514"/>
                    </a:lnTo>
                    <a:lnTo>
                      <a:pt x="605" y="1513"/>
                    </a:lnTo>
                    <a:lnTo>
                      <a:pt x="605" y="1513"/>
                    </a:lnTo>
                    <a:lnTo>
                      <a:pt x="607" y="1514"/>
                    </a:lnTo>
                    <a:lnTo>
                      <a:pt x="607" y="1515"/>
                    </a:lnTo>
                    <a:lnTo>
                      <a:pt x="609" y="1517"/>
                    </a:lnTo>
                    <a:lnTo>
                      <a:pt x="610" y="1517"/>
                    </a:lnTo>
                    <a:lnTo>
                      <a:pt x="611" y="1518"/>
                    </a:lnTo>
                    <a:lnTo>
                      <a:pt x="612" y="1518"/>
                    </a:lnTo>
                    <a:lnTo>
                      <a:pt x="613" y="1516"/>
                    </a:lnTo>
                    <a:lnTo>
                      <a:pt x="614" y="1515"/>
                    </a:lnTo>
                    <a:lnTo>
                      <a:pt x="615" y="1512"/>
                    </a:lnTo>
                    <a:lnTo>
                      <a:pt x="616" y="1511"/>
                    </a:lnTo>
                    <a:lnTo>
                      <a:pt x="618" y="1508"/>
                    </a:lnTo>
                    <a:lnTo>
                      <a:pt x="618" y="1508"/>
                    </a:lnTo>
                    <a:lnTo>
                      <a:pt x="620" y="1507"/>
                    </a:lnTo>
                    <a:lnTo>
                      <a:pt x="620" y="1507"/>
                    </a:lnTo>
                    <a:lnTo>
                      <a:pt x="622" y="1508"/>
                    </a:lnTo>
                    <a:lnTo>
                      <a:pt x="622" y="1509"/>
                    </a:lnTo>
                    <a:lnTo>
                      <a:pt x="624" y="1513"/>
                    </a:lnTo>
                    <a:lnTo>
                      <a:pt x="624" y="1513"/>
                    </a:lnTo>
                    <a:lnTo>
                      <a:pt x="626" y="1517"/>
                    </a:lnTo>
                    <a:lnTo>
                      <a:pt x="626" y="1517"/>
                    </a:lnTo>
                    <a:lnTo>
                      <a:pt x="628" y="1519"/>
                    </a:lnTo>
                    <a:lnTo>
                      <a:pt x="628" y="1519"/>
                    </a:lnTo>
                    <a:lnTo>
                      <a:pt x="630" y="1518"/>
                    </a:lnTo>
                    <a:lnTo>
                      <a:pt x="630" y="1518"/>
                    </a:lnTo>
                    <a:lnTo>
                      <a:pt x="632" y="1515"/>
                    </a:lnTo>
                    <a:lnTo>
                      <a:pt x="633" y="1515"/>
                    </a:lnTo>
                    <a:lnTo>
                      <a:pt x="634" y="1513"/>
                    </a:lnTo>
                    <a:lnTo>
                      <a:pt x="635" y="1512"/>
                    </a:lnTo>
                    <a:lnTo>
                      <a:pt x="636" y="1511"/>
                    </a:lnTo>
                    <a:lnTo>
                      <a:pt x="637" y="1511"/>
                    </a:lnTo>
                    <a:lnTo>
                      <a:pt x="638" y="1510"/>
                    </a:lnTo>
                    <a:lnTo>
                      <a:pt x="639" y="1510"/>
                    </a:lnTo>
                    <a:lnTo>
                      <a:pt x="640" y="1509"/>
                    </a:lnTo>
                    <a:lnTo>
                      <a:pt x="641" y="1509"/>
                    </a:lnTo>
                    <a:lnTo>
                      <a:pt x="643" y="1508"/>
                    </a:lnTo>
                    <a:lnTo>
                      <a:pt x="643" y="1508"/>
                    </a:lnTo>
                    <a:lnTo>
                      <a:pt x="645" y="1506"/>
                    </a:lnTo>
                    <a:lnTo>
                      <a:pt x="645" y="1506"/>
                    </a:lnTo>
                    <a:lnTo>
                      <a:pt x="647" y="1504"/>
                    </a:lnTo>
                    <a:lnTo>
                      <a:pt x="647" y="1504"/>
                    </a:lnTo>
                    <a:lnTo>
                      <a:pt x="649" y="1502"/>
                    </a:lnTo>
                    <a:lnTo>
                      <a:pt x="649" y="1502"/>
                    </a:lnTo>
                    <a:lnTo>
                      <a:pt x="651" y="1501"/>
                    </a:lnTo>
                    <a:lnTo>
                      <a:pt x="651" y="1501"/>
                    </a:lnTo>
                    <a:lnTo>
                      <a:pt x="653" y="1500"/>
                    </a:lnTo>
                    <a:lnTo>
                      <a:pt x="654" y="1500"/>
                    </a:lnTo>
                    <a:lnTo>
                      <a:pt x="655" y="1500"/>
                    </a:lnTo>
                    <a:lnTo>
                      <a:pt x="656" y="1500"/>
                    </a:lnTo>
                    <a:lnTo>
                      <a:pt x="657" y="1501"/>
                    </a:lnTo>
                    <a:lnTo>
                      <a:pt x="658" y="1501"/>
                    </a:lnTo>
                    <a:lnTo>
                      <a:pt x="659" y="1501"/>
                    </a:lnTo>
                    <a:lnTo>
                      <a:pt x="661" y="1501"/>
                    </a:lnTo>
                    <a:lnTo>
                      <a:pt x="661" y="1501"/>
                    </a:lnTo>
                    <a:lnTo>
                      <a:pt x="662" y="1501"/>
                    </a:lnTo>
                    <a:lnTo>
                      <a:pt x="663" y="1500"/>
                    </a:lnTo>
                    <a:lnTo>
                      <a:pt x="664" y="1499"/>
                    </a:lnTo>
                    <a:lnTo>
                      <a:pt x="666" y="1497"/>
                    </a:lnTo>
                    <a:lnTo>
                      <a:pt x="666" y="1496"/>
                    </a:lnTo>
                    <a:lnTo>
                      <a:pt x="668" y="1493"/>
                    </a:lnTo>
                    <a:lnTo>
                      <a:pt x="668" y="1492"/>
                    </a:lnTo>
                    <a:lnTo>
                      <a:pt x="670" y="1489"/>
                    </a:lnTo>
                    <a:lnTo>
                      <a:pt x="670" y="1489"/>
                    </a:lnTo>
                    <a:lnTo>
                      <a:pt x="672" y="1487"/>
                    </a:lnTo>
                    <a:lnTo>
                      <a:pt x="672" y="1487"/>
                    </a:lnTo>
                    <a:lnTo>
                      <a:pt x="673" y="1486"/>
                    </a:lnTo>
                    <a:lnTo>
                      <a:pt x="674" y="1486"/>
                    </a:lnTo>
                    <a:lnTo>
                      <a:pt x="676" y="1487"/>
                    </a:lnTo>
                    <a:lnTo>
                      <a:pt x="676" y="1487"/>
                    </a:lnTo>
                    <a:lnTo>
                      <a:pt x="678" y="1488"/>
                    </a:lnTo>
                    <a:lnTo>
                      <a:pt x="679" y="1489"/>
                    </a:lnTo>
                    <a:lnTo>
                      <a:pt x="680" y="1489"/>
                    </a:lnTo>
                    <a:lnTo>
                      <a:pt x="681" y="1490"/>
                    </a:lnTo>
                    <a:lnTo>
                      <a:pt x="682" y="1491"/>
                    </a:lnTo>
                    <a:lnTo>
                      <a:pt x="683" y="1491"/>
                    </a:lnTo>
                    <a:lnTo>
                      <a:pt x="684" y="1493"/>
                    </a:lnTo>
                    <a:lnTo>
                      <a:pt x="685" y="1494"/>
                    </a:lnTo>
                    <a:lnTo>
                      <a:pt x="686" y="1496"/>
                    </a:lnTo>
                    <a:lnTo>
                      <a:pt x="687" y="1497"/>
                    </a:lnTo>
                    <a:lnTo>
                      <a:pt x="689" y="1499"/>
                    </a:lnTo>
                    <a:lnTo>
                      <a:pt x="689" y="1499"/>
                    </a:lnTo>
                    <a:lnTo>
                      <a:pt x="691" y="1500"/>
                    </a:lnTo>
                    <a:lnTo>
                      <a:pt x="691" y="1500"/>
                    </a:lnTo>
                    <a:lnTo>
                      <a:pt x="693" y="1498"/>
                    </a:lnTo>
                    <a:lnTo>
                      <a:pt x="693" y="1498"/>
                    </a:lnTo>
                    <a:lnTo>
                      <a:pt x="695" y="1495"/>
                    </a:lnTo>
                    <a:lnTo>
                      <a:pt x="695" y="1494"/>
                    </a:lnTo>
                    <a:lnTo>
                      <a:pt x="697" y="1492"/>
                    </a:lnTo>
                    <a:lnTo>
                      <a:pt x="697" y="1491"/>
                    </a:lnTo>
                    <a:lnTo>
                      <a:pt x="699" y="1490"/>
                    </a:lnTo>
                    <a:lnTo>
                      <a:pt x="699" y="1490"/>
                    </a:lnTo>
                    <a:lnTo>
                      <a:pt x="701" y="1491"/>
                    </a:lnTo>
                    <a:lnTo>
                      <a:pt x="701" y="1491"/>
                    </a:lnTo>
                    <a:lnTo>
                      <a:pt x="703" y="1493"/>
                    </a:lnTo>
                    <a:lnTo>
                      <a:pt x="704" y="1494"/>
                    </a:lnTo>
                    <a:lnTo>
                      <a:pt x="705" y="1495"/>
                    </a:lnTo>
                    <a:lnTo>
                      <a:pt x="706" y="1495"/>
                    </a:lnTo>
                    <a:lnTo>
                      <a:pt x="707" y="1493"/>
                    </a:lnTo>
                    <a:lnTo>
                      <a:pt x="708" y="1492"/>
                    </a:lnTo>
                    <a:lnTo>
                      <a:pt x="709" y="1489"/>
                    </a:lnTo>
                    <a:lnTo>
                      <a:pt x="710" y="1488"/>
                    </a:lnTo>
                    <a:lnTo>
                      <a:pt x="712" y="1484"/>
                    </a:lnTo>
                    <a:lnTo>
                      <a:pt x="712" y="1483"/>
                    </a:lnTo>
                    <a:lnTo>
                      <a:pt x="714" y="1480"/>
                    </a:lnTo>
                    <a:lnTo>
                      <a:pt x="714" y="1480"/>
                    </a:lnTo>
                    <a:lnTo>
                      <a:pt x="716" y="1479"/>
                    </a:lnTo>
                    <a:lnTo>
                      <a:pt x="716" y="1479"/>
                    </a:lnTo>
                    <a:lnTo>
                      <a:pt x="718" y="1480"/>
                    </a:lnTo>
                    <a:lnTo>
                      <a:pt x="718" y="1480"/>
                    </a:lnTo>
                    <a:lnTo>
                      <a:pt x="720" y="1480"/>
                    </a:lnTo>
                    <a:lnTo>
                      <a:pt x="720" y="1480"/>
                    </a:lnTo>
                    <a:lnTo>
                      <a:pt x="722" y="1479"/>
                    </a:lnTo>
                    <a:lnTo>
                      <a:pt x="722" y="1479"/>
                    </a:lnTo>
                    <a:lnTo>
                      <a:pt x="724" y="1477"/>
                    </a:lnTo>
                    <a:lnTo>
                      <a:pt x="724" y="1476"/>
                    </a:lnTo>
                    <a:lnTo>
                      <a:pt x="726" y="1474"/>
                    </a:lnTo>
                    <a:lnTo>
                      <a:pt x="727" y="1473"/>
                    </a:lnTo>
                    <a:lnTo>
                      <a:pt x="728" y="1472"/>
                    </a:lnTo>
                    <a:lnTo>
                      <a:pt x="729" y="1472"/>
                    </a:lnTo>
                    <a:lnTo>
                      <a:pt x="730" y="1471"/>
                    </a:lnTo>
                    <a:lnTo>
                      <a:pt x="731" y="1471"/>
                    </a:lnTo>
                    <a:lnTo>
                      <a:pt x="732" y="1470"/>
                    </a:lnTo>
                    <a:lnTo>
                      <a:pt x="733" y="1469"/>
                    </a:lnTo>
                    <a:lnTo>
                      <a:pt x="734" y="1467"/>
                    </a:lnTo>
                    <a:lnTo>
                      <a:pt x="735" y="1466"/>
                    </a:lnTo>
                    <a:lnTo>
                      <a:pt x="737" y="1461"/>
                    </a:lnTo>
                    <a:lnTo>
                      <a:pt x="737" y="1460"/>
                    </a:lnTo>
                    <a:lnTo>
                      <a:pt x="739" y="1453"/>
                    </a:lnTo>
                    <a:lnTo>
                      <a:pt x="739" y="1451"/>
                    </a:lnTo>
                    <a:lnTo>
                      <a:pt x="741" y="1444"/>
                    </a:lnTo>
                    <a:lnTo>
                      <a:pt x="741" y="1442"/>
                    </a:lnTo>
                    <a:lnTo>
                      <a:pt x="743" y="1436"/>
                    </a:lnTo>
                    <a:lnTo>
                      <a:pt x="743" y="1435"/>
                    </a:lnTo>
                    <a:lnTo>
                      <a:pt x="745" y="1430"/>
                    </a:lnTo>
                    <a:lnTo>
                      <a:pt x="745" y="1428"/>
                    </a:lnTo>
                    <a:lnTo>
                      <a:pt x="747" y="1425"/>
                    </a:lnTo>
                    <a:lnTo>
                      <a:pt x="747" y="1424"/>
                    </a:lnTo>
                    <a:lnTo>
                      <a:pt x="749" y="1420"/>
                    </a:lnTo>
                    <a:lnTo>
                      <a:pt x="750" y="1419"/>
                    </a:lnTo>
                    <a:lnTo>
                      <a:pt x="751" y="1414"/>
                    </a:lnTo>
                    <a:lnTo>
                      <a:pt x="752" y="1413"/>
                    </a:lnTo>
                    <a:lnTo>
                      <a:pt x="753" y="1406"/>
                    </a:lnTo>
                    <a:lnTo>
                      <a:pt x="754" y="1405"/>
                    </a:lnTo>
                    <a:lnTo>
                      <a:pt x="755" y="1397"/>
                    </a:lnTo>
                    <a:lnTo>
                      <a:pt x="756" y="1395"/>
                    </a:lnTo>
                    <a:lnTo>
                      <a:pt x="757" y="1386"/>
                    </a:lnTo>
                    <a:lnTo>
                      <a:pt x="758" y="1384"/>
                    </a:lnTo>
                    <a:lnTo>
                      <a:pt x="760" y="1374"/>
                    </a:lnTo>
                    <a:lnTo>
                      <a:pt x="760" y="1371"/>
                    </a:lnTo>
                    <a:lnTo>
                      <a:pt x="762" y="1360"/>
                    </a:lnTo>
                    <a:lnTo>
                      <a:pt x="762" y="1357"/>
                    </a:lnTo>
                    <a:lnTo>
                      <a:pt x="764" y="1345"/>
                    </a:lnTo>
                    <a:lnTo>
                      <a:pt x="764" y="1342"/>
                    </a:lnTo>
                    <a:lnTo>
                      <a:pt x="766" y="1329"/>
                    </a:lnTo>
                    <a:lnTo>
                      <a:pt x="766" y="1325"/>
                    </a:lnTo>
                    <a:lnTo>
                      <a:pt x="768" y="1310"/>
                    </a:lnTo>
                    <a:lnTo>
                      <a:pt x="768" y="1306"/>
                    </a:lnTo>
                    <a:lnTo>
                      <a:pt x="770" y="1288"/>
                    </a:lnTo>
                    <a:lnTo>
                      <a:pt x="770" y="1283"/>
                    </a:lnTo>
                    <a:lnTo>
                      <a:pt x="772" y="1260"/>
                    </a:lnTo>
                    <a:lnTo>
                      <a:pt x="773" y="1253"/>
                    </a:lnTo>
                    <a:lnTo>
                      <a:pt x="774" y="1225"/>
                    </a:lnTo>
                    <a:lnTo>
                      <a:pt x="775" y="1217"/>
                    </a:lnTo>
                    <a:lnTo>
                      <a:pt x="776" y="1184"/>
                    </a:lnTo>
                    <a:lnTo>
                      <a:pt x="777" y="1176"/>
                    </a:lnTo>
                    <a:lnTo>
                      <a:pt x="778" y="1140"/>
                    </a:lnTo>
                    <a:lnTo>
                      <a:pt x="779" y="1130"/>
                    </a:lnTo>
                    <a:lnTo>
                      <a:pt x="780" y="1092"/>
                    </a:lnTo>
                    <a:lnTo>
                      <a:pt x="781" y="1082"/>
                    </a:lnTo>
                    <a:lnTo>
                      <a:pt x="783" y="1042"/>
                    </a:lnTo>
                    <a:lnTo>
                      <a:pt x="783" y="1032"/>
                    </a:lnTo>
                    <a:lnTo>
                      <a:pt x="785" y="989"/>
                    </a:lnTo>
                    <a:lnTo>
                      <a:pt x="785" y="978"/>
                    </a:lnTo>
                    <a:lnTo>
                      <a:pt x="787" y="934"/>
                    </a:lnTo>
                    <a:lnTo>
                      <a:pt x="787" y="923"/>
                    </a:lnTo>
                    <a:lnTo>
                      <a:pt x="789" y="878"/>
                    </a:lnTo>
                    <a:lnTo>
                      <a:pt x="789" y="867"/>
                    </a:lnTo>
                    <a:lnTo>
                      <a:pt x="791" y="825"/>
                    </a:lnTo>
                    <a:lnTo>
                      <a:pt x="791" y="815"/>
                    </a:lnTo>
                    <a:lnTo>
                      <a:pt x="793" y="780"/>
                    </a:lnTo>
                    <a:lnTo>
                      <a:pt x="793" y="772"/>
                    </a:lnTo>
                    <a:lnTo>
                      <a:pt x="795" y="745"/>
                    </a:lnTo>
                    <a:lnTo>
                      <a:pt x="796" y="739"/>
                    </a:lnTo>
                    <a:lnTo>
                      <a:pt x="797" y="719"/>
                    </a:lnTo>
                    <a:lnTo>
                      <a:pt x="798" y="715"/>
                    </a:lnTo>
                    <a:lnTo>
                      <a:pt x="799" y="699"/>
                    </a:lnTo>
                    <a:lnTo>
                      <a:pt x="800" y="696"/>
                    </a:lnTo>
                    <a:lnTo>
                      <a:pt x="801" y="681"/>
                    </a:lnTo>
                    <a:lnTo>
                      <a:pt x="802" y="677"/>
                    </a:lnTo>
                    <a:lnTo>
                      <a:pt x="803" y="661"/>
                    </a:lnTo>
                    <a:lnTo>
                      <a:pt x="804" y="657"/>
                    </a:lnTo>
                    <a:lnTo>
                      <a:pt x="806" y="643"/>
                    </a:lnTo>
                    <a:lnTo>
                      <a:pt x="806" y="640"/>
                    </a:lnTo>
                    <a:lnTo>
                      <a:pt x="808" y="631"/>
                    </a:lnTo>
                    <a:lnTo>
                      <a:pt x="809" y="629"/>
                    </a:lnTo>
                    <a:lnTo>
                      <a:pt x="810" y="631"/>
                    </a:lnTo>
                    <a:lnTo>
                      <a:pt x="810" y="632"/>
                    </a:lnTo>
                    <a:lnTo>
                      <a:pt x="812" y="644"/>
                    </a:lnTo>
                    <a:lnTo>
                      <a:pt x="812" y="648"/>
                    </a:lnTo>
                    <a:lnTo>
                      <a:pt x="814" y="668"/>
                    </a:lnTo>
                    <a:lnTo>
                      <a:pt x="814" y="674"/>
                    </a:lnTo>
                    <a:lnTo>
                      <a:pt x="816" y="699"/>
                    </a:lnTo>
                    <a:lnTo>
                      <a:pt x="816" y="705"/>
                    </a:lnTo>
                    <a:lnTo>
                      <a:pt x="818" y="729"/>
                    </a:lnTo>
                    <a:lnTo>
                      <a:pt x="818" y="735"/>
                    </a:lnTo>
                    <a:lnTo>
                      <a:pt x="820" y="756"/>
                    </a:lnTo>
                    <a:lnTo>
                      <a:pt x="821" y="761"/>
                    </a:lnTo>
                    <a:lnTo>
                      <a:pt x="822" y="779"/>
                    </a:lnTo>
                    <a:lnTo>
                      <a:pt x="823" y="783"/>
                    </a:lnTo>
                    <a:lnTo>
                      <a:pt x="824" y="798"/>
                    </a:lnTo>
                    <a:lnTo>
                      <a:pt x="825" y="801"/>
                    </a:lnTo>
                    <a:lnTo>
                      <a:pt x="826" y="815"/>
                    </a:lnTo>
                    <a:lnTo>
                      <a:pt x="827" y="819"/>
                    </a:lnTo>
                    <a:lnTo>
                      <a:pt x="829" y="834"/>
                    </a:lnTo>
                    <a:lnTo>
                      <a:pt x="829" y="838"/>
                    </a:lnTo>
                    <a:lnTo>
                      <a:pt x="831" y="857"/>
                    </a:lnTo>
                    <a:lnTo>
                      <a:pt x="831" y="862"/>
                    </a:lnTo>
                    <a:lnTo>
                      <a:pt x="833" y="886"/>
                    </a:lnTo>
                    <a:lnTo>
                      <a:pt x="833" y="893"/>
                    </a:lnTo>
                    <a:lnTo>
                      <a:pt x="835" y="924"/>
                    </a:lnTo>
                    <a:lnTo>
                      <a:pt x="835" y="933"/>
                    </a:lnTo>
                    <a:lnTo>
                      <a:pt x="837" y="971"/>
                    </a:lnTo>
                    <a:lnTo>
                      <a:pt x="837" y="981"/>
                    </a:lnTo>
                    <a:lnTo>
                      <a:pt x="839" y="1024"/>
                    </a:lnTo>
                    <a:lnTo>
                      <a:pt x="839" y="1035"/>
                    </a:lnTo>
                    <a:lnTo>
                      <a:pt x="841" y="1080"/>
                    </a:lnTo>
                    <a:lnTo>
                      <a:pt x="841" y="1091"/>
                    </a:lnTo>
                    <a:lnTo>
                      <a:pt x="843" y="1134"/>
                    </a:lnTo>
                    <a:lnTo>
                      <a:pt x="844" y="1144"/>
                    </a:lnTo>
                    <a:lnTo>
                      <a:pt x="845" y="1182"/>
                    </a:lnTo>
                    <a:lnTo>
                      <a:pt x="846" y="1191"/>
                    </a:lnTo>
                    <a:lnTo>
                      <a:pt x="847" y="1224"/>
                    </a:lnTo>
                    <a:lnTo>
                      <a:pt x="848" y="1232"/>
                    </a:lnTo>
                    <a:lnTo>
                      <a:pt x="849" y="1261"/>
                    </a:lnTo>
                    <a:lnTo>
                      <a:pt x="850" y="1268"/>
                    </a:lnTo>
                    <a:lnTo>
                      <a:pt x="851" y="1294"/>
                    </a:lnTo>
                    <a:lnTo>
                      <a:pt x="852" y="1300"/>
                    </a:lnTo>
                    <a:lnTo>
                      <a:pt x="854" y="1323"/>
                    </a:lnTo>
                    <a:lnTo>
                      <a:pt x="854" y="1329"/>
                    </a:lnTo>
                    <a:lnTo>
                      <a:pt x="856" y="1348"/>
                    </a:lnTo>
                    <a:lnTo>
                      <a:pt x="856" y="1353"/>
                    </a:lnTo>
                    <a:lnTo>
                      <a:pt x="858" y="1368"/>
                    </a:lnTo>
                    <a:lnTo>
                      <a:pt x="858" y="1371"/>
                    </a:lnTo>
                    <a:lnTo>
                      <a:pt x="860" y="1381"/>
                    </a:lnTo>
                    <a:lnTo>
                      <a:pt x="860" y="1384"/>
                    </a:lnTo>
                    <a:lnTo>
                      <a:pt x="862" y="1391"/>
                    </a:lnTo>
                    <a:lnTo>
                      <a:pt x="862" y="1392"/>
                    </a:lnTo>
                    <a:lnTo>
                      <a:pt x="864" y="1398"/>
                    </a:lnTo>
                    <a:lnTo>
                      <a:pt x="864" y="1399"/>
                    </a:lnTo>
                    <a:lnTo>
                      <a:pt x="866" y="1405"/>
                    </a:lnTo>
                    <a:lnTo>
                      <a:pt x="867" y="1407"/>
                    </a:lnTo>
                    <a:lnTo>
                      <a:pt x="868" y="1413"/>
                    </a:lnTo>
                    <a:lnTo>
                      <a:pt x="869" y="1414"/>
                    </a:lnTo>
                    <a:lnTo>
                      <a:pt x="870" y="1420"/>
                    </a:lnTo>
                    <a:lnTo>
                      <a:pt x="871" y="1421"/>
                    </a:lnTo>
                    <a:lnTo>
                      <a:pt x="872" y="1426"/>
                    </a:lnTo>
                    <a:lnTo>
                      <a:pt x="873" y="1426"/>
                    </a:lnTo>
                    <a:lnTo>
                      <a:pt x="874" y="1429"/>
                    </a:lnTo>
                    <a:lnTo>
                      <a:pt x="875" y="1429"/>
                    </a:lnTo>
                    <a:lnTo>
                      <a:pt x="877" y="1430"/>
                    </a:lnTo>
                    <a:lnTo>
                      <a:pt x="877" y="1430"/>
                    </a:lnTo>
                    <a:lnTo>
                      <a:pt x="879" y="1432"/>
                    </a:lnTo>
                    <a:lnTo>
                      <a:pt x="879" y="1432"/>
                    </a:lnTo>
                    <a:lnTo>
                      <a:pt x="881" y="1435"/>
                    </a:lnTo>
                    <a:lnTo>
                      <a:pt x="881" y="1436"/>
                    </a:lnTo>
                    <a:lnTo>
                      <a:pt x="883" y="1442"/>
                    </a:lnTo>
                    <a:lnTo>
                      <a:pt x="883" y="1443"/>
                    </a:lnTo>
                    <a:lnTo>
                      <a:pt x="885" y="1450"/>
                    </a:lnTo>
                    <a:lnTo>
                      <a:pt x="885" y="1452"/>
                    </a:lnTo>
                    <a:lnTo>
                      <a:pt x="887" y="1459"/>
                    </a:lnTo>
                    <a:lnTo>
                      <a:pt x="887" y="1461"/>
                    </a:lnTo>
                    <a:lnTo>
                      <a:pt x="889" y="1467"/>
                    </a:lnTo>
                    <a:lnTo>
                      <a:pt x="890" y="1468"/>
                    </a:lnTo>
                    <a:lnTo>
                      <a:pt x="891" y="1471"/>
                    </a:lnTo>
                    <a:lnTo>
                      <a:pt x="892" y="1472"/>
                    </a:lnTo>
                    <a:lnTo>
                      <a:pt x="893" y="1473"/>
                    </a:lnTo>
                    <a:lnTo>
                      <a:pt x="894" y="1473"/>
                    </a:lnTo>
                    <a:lnTo>
                      <a:pt x="895" y="1472"/>
                    </a:lnTo>
                    <a:lnTo>
                      <a:pt x="896" y="1472"/>
                    </a:lnTo>
                    <a:lnTo>
                      <a:pt x="897" y="1470"/>
                    </a:lnTo>
                    <a:lnTo>
                      <a:pt x="898" y="1470"/>
                    </a:lnTo>
                    <a:lnTo>
                      <a:pt x="900" y="1469"/>
                    </a:lnTo>
                    <a:lnTo>
                      <a:pt x="900" y="1469"/>
                    </a:lnTo>
                    <a:lnTo>
                      <a:pt x="902" y="1469"/>
                    </a:lnTo>
                    <a:lnTo>
                      <a:pt x="902" y="1470"/>
                    </a:lnTo>
                    <a:lnTo>
                      <a:pt x="904" y="1471"/>
                    </a:lnTo>
                    <a:lnTo>
                      <a:pt x="904" y="1472"/>
                    </a:lnTo>
                    <a:lnTo>
                      <a:pt x="906" y="1475"/>
                    </a:lnTo>
                    <a:lnTo>
                      <a:pt x="906" y="1475"/>
                    </a:lnTo>
                    <a:lnTo>
                      <a:pt x="908" y="1478"/>
                    </a:lnTo>
                    <a:lnTo>
                      <a:pt x="908" y="1479"/>
                    </a:lnTo>
                    <a:lnTo>
                      <a:pt x="910" y="1481"/>
                    </a:lnTo>
                    <a:lnTo>
                      <a:pt x="910" y="1481"/>
                    </a:lnTo>
                    <a:lnTo>
                      <a:pt x="912" y="1482"/>
                    </a:lnTo>
                    <a:lnTo>
                      <a:pt x="913" y="1482"/>
                    </a:lnTo>
                    <a:lnTo>
                      <a:pt x="914" y="1483"/>
                    </a:lnTo>
                    <a:lnTo>
                      <a:pt x="915" y="1483"/>
                    </a:lnTo>
                    <a:lnTo>
                      <a:pt x="916" y="1484"/>
                    </a:lnTo>
                    <a:lnTo>
                      <a:pt x="917" y="1484"/>
                    </a:lnTo>
                    <a:lnTo>
                      <a:pt x="918" y="1487"/>
                    </a:lnTo>
                    <a:lnTo>
                      <a:pt x="919" y="1487"/>
                    </a:lnTo>
                    <a:lnTo>
                      <a:pt x="920" y="1490"/>
                    </a:lnTo>
                    <a:lnTo>
                      <a:pt x="921" y="1491"/>
                    </a:lnTo>
                    <a:lnTo>
                      <a:pt x="923" y="1495"/>
                    </a:lnTo>
                    <a:lnTo>
                      <a:pt x="923" y="1496"/>
                    </a:lnTo>
                    <a:lnTo>
                      <a:pt x="925" y="1500"/>
                    </a:lnTo>
                    <a:lnTo>
                      <a:pt x="925" y="1501"/>
                    </a:lnTo>
                    <a:lnTo>
                      <a:pt x="927" y="1504"/>
                    </a:lnTo>
                    <a:lnTo>
                      <a:pt x="927" y="1504"/>
                    </a:lnTo>
                    <a:lnTo>
                      <a:pt x="929" y="1506"/>
                    </a:lnTo>
                    <a:lnTo>
                      <a:pt x="929" y="1506"/>
                    </a:lnTo>
                    <a:lnTo>
                      <a:pt x="931" y="1507"/>
                    </a:lnTo>
                    <a:lnTo>
                      <a:pt x="931" y="1507"/>
                    </a:lnTo>
                    <a:lnTo>
                      <a:pt x="933" y="1507"/>
                    </a:lnTo>
                    <a:lnTo>
                      <a:pt x="933" y="1506"/>
                    </a:lnTo>
                    <a:lnTo>
                      <a:pt x="935" y="1505"/>
                    </a:lnTo>
                    <a:lnTo>
                      <a:pt x="935" y="1505"/>
                    </a:lnTo>
                    <a:lnTo>
                      <a:pt x="937" y="1503"/>
                    </a:lnTo>
                    <a:lnTo>
                      <a:pt x="938" y="1502"/>
                    </a:lnTo>
                    <a:lnTo>
                      <a:pt x="939" y="1500"/>
                    </a:lnTo>
                    <a:lnTo>
                      <a:pt x="940" y="1500"/>
                    </a:lnTo>
                    <a:lnTo>
                      <a:pt x="941" y="1498"/>
                    </a:lnTo>
                    <a:lnTo>
                      <a:pt x="943" y="1498"/>
                    </a:lnTo>
                    <a:lnTo>
                      <a:pt x="943" y="1498"/>
                    </a:lnTo>
                    <a:lnTo>
                      <a:pt x="944" y="1498"/>
                    </a:lnTo>
                    <a:lnTo>
                      <a:pt x="946" y="1500"/>
                    </a:lnTo>
                    <a:lnTo>
                      <a:pt x="946" y="1501"/>
                    </a:lnTo>
                    <a:lnTo>
                      <a:pt x="948" y="1503"/>
                    </a:lnTo>
                    <a:lnTo>
                      <a:pt x="948" y="1504"/>
                    </a:lnTo>
                    <a:lnTo>
                      <a:pt x="950" y="1505"/>
                    </a:lnTo>
                    <a:lnTo>
                      <a:pt x="950" y="1506"/>
                    </a:lnTo>
                    <a:lnTo>
                      <a:pt x="951" y="1506"/>
                    </a:lnTo>
                    <a:lnTo>
                      <a:pt x="952" y="1506"/>
                    </a:lnTo>
                    <a:lnTo>
                      <a:pt x="954" y="1504"/>
                    </a:lnTo>
                    <a:lnTo>
                      <a:pt x="954" y="1503"/>
                    </a:lnTo>
                    <a:lnTo>
                      <a:pt x="956" y="1501"/>
                    </a:lnTo>
                    <a:lnTo>
                      <a:pt x="956" y="1500"/>
                    </a:lnTo>
                    <a:lnTo>
                      <a:pt x="958" y="1498"/>
                    </a:lnTo>
                    <a:lnTo>
                      <a:pt x="959" y="1498"/>
                    </a:lnTo>
                    <a:lnTo>
                      <a:pt x="960" y="1499"/>
                    </a:lnTo>
                    <a:lnTo>
                      <a:pt x="961" y="1499"/>
                    </a:lnTo>
                    <a:lnTo>
                      <a:pt x="962" y="1502"/>
                    </a:lnTo>
                    <a:lnTo>
                      <a:pt x="963" y="1503"/>
                    </a:lnTo>
                    <a:lnTo>
                      <a:pt x="964" y="1508"/>
                    </a:lnTo>
                    <a:lnTo>
                      <a:pt x="965" y="1509"/>
                    </a:lnTo>
                    <a:lnTo>
                      <a:pt x="966" y="1512"/>
                    </a:lnTo>
                    <a:lnTo>
                      <a:pt x="967" y="1513"/>
                    </a:lnTo>
                    <a:lnTo>
                      <a:pt x="968" y="1514"/>
                    </a:lnTo>
                    <a:lnTo>
                      <a:pt x="969" y="1514"/>
                    </a:lnTo>
                    <a:lnTo>
                      <a:pt x="971" y="1512"/>
                    </a:lnTo>
                    <a:lnTo>
                      <a:pt x="971" y="1511"/>
                    </a:lnTo>
                    <a:lnTo>
                      <a:pt x="973" y="1507"/>
                    </a:lnTo>
                    <a:lnTo>
                      <a:pt x="973" y="1506"/>
                    </a:lnTo>
                    <a:lnTo>
                      <a:pt x="975" y="1501"/>
                    </a:lnTo>
                    <a:lnTo>
                      <a:pt x="975" y="1501"/>
                    </a:lnTo>
                    <a:lnTo>
                      <a:pt x="977" y="1498"/>
                    </a:lnTo>
                    <a:lnTo>
                      <a:pt x="978" y="1497"/>
                    </a:lnTo>
                    <a:lnTo>
                      <a:pt x="979" y="1497"/>
                    </a:lnTo>
                    <a:lnTo>
                      <a:pt x="979" y="1498"/>
                    </a:lnTo>
                    <a:lnTo>
                      <a:pt x="981" y="1501"/>
                    </a:lnTo>
                    <a:lnTo>
                      <a:pt x="981" y="1502"/>
                    </a:lnTo>
                    <a:lnTo>
                      <a:pt x="983" y="1506"/>
                    </a:lnTo>
                    <a:lnTo>
                      <a:pt x="984" y="1508"/>
                    </a:lnTo>
                    <a:lnTo>
                      <a:pt x="985" y="1513"/>
                    </a:lnTo>
                    <a:lnTo>
                      <a:pt x="986" y="1514"/>
                    </a:lnTo>
                    <a:lnTo>
                      <a:pt x="987" y="1519"/>
                    </a:lnTo>
                    <a:lnTo>
                      <a:pt x="988" y="1520"/>
                    </a:lnTo>
                    <a:lnTo>
                      <a:pt x="989" y="1523"/>
                    </a:lnTo>
                    <a:lnTo>
                      <a:pt x="990" y="1523"/>
                    </a:lnTo>
                    <a:lnTo>
                      <a:pt x="991" y="1524"/>
                    </a:lnTo>
                    <a:lnTo>
                      <a:pt x="992" y="1524"/>
                    </a:lnTo>
                    <a:lnTo>
                      <a:pt x="994" y="1524"/>
                    </a:lnTo>
                    <a:lnTo>
                      <a:pt x="994" y="1524"/>
                    </a:lnTo>
                    <a:lnTo>
                      <a:pt x="996" y="1522"/>
                    </a:lnTo>
                    <a:lnTo>
                      <a:pt x="996" y="1521"/>
                    </a:lnTo>
                    <a:lnTo>
                      <a:pt x="998" y="1520"/>
                    </a:lnTo>
                    <a:lnTo>
                      <a:pt x="998" y="1519"/>
                    </a:lnTo>
                    <a:lnTo>
                      <a:pt x="1000" y="1518"/>
                    </a:lnTo>
                    <a:lnTo>
                      <a:pt x="1000" y="1518"/>
                    </a:lnTo>
                    <a:lnTo>
                      <a:pt x="1002" y="1517"/>
                    </a:lnTo>
                    <a:lnTo>
                      <a:pt x="1002" y="1518"/>
                    </a:lnTo>
                    <a:lnTo>
                      <a:pt x="1004" y="1518"/>
                    </a:lnTo>
                    <a:lnTo>
                      <a:pt x="1004" y="1518"/>
                    </a:lnTo>
                    <a:lnTo>
                      <a:pt x="1006" y="1518"/>
                    </a:lnTo>
                    <a:lnTo>
                      <a:pt x="1007" y="1518"/>
                    </a:lnTo>
                    <a:lnTo>
                      <a:pt x="1008" y="1518"/>
                    </a:lnTo>
                    <a:lnTo>
                      <a:pt x="1009" y="1517"/>
                    </a:lnTo>
                    <a:lnTo>
                      <a:pt x="1010" y="1515"/>
                    </a:lnTo>
                    <a:lnTo>
                      <a:pt x="1011" y="1515"/>
                    </a:lnTo>
                    <a:lnTo>
                      <a:pt x="1012" y="1512"/>
                    </a:lnTo>
                    <a:lnTo>
                      <a:pt x="1013" y="1511"/>
                    </a:lnTo>
                    <a:lnTo>
                      <a:pt x="1014" y="1508"/>
                    </a:lnTo>
                    <a:lnTo>
                      <a:pt x="1015" y="1508"/>
                    </a:lnTo>
                    <a:lnTo>
                      <a:pt x="1017" y="1507"/>
                    </a:lnTo>
                    <a:lnTo>
                      <a:pt x="1017" y="1507"/>
                    </a:lnTo>
                    <a:lnTo>
                      <a:pt x="1019" y="1509"/>
                    </a:lnTo>
                    <a:lnTo>
                      <a:pt x="1019" y="1509"/>
                    </a:lnTo>
                    <a:lnTo>
                      <a:pt x="1021" y="1513"/>
                    </a:lnTo>
                    <a:lnTo>
                      <a:pt x="1021" y="1514"/>
                    </a:lnTo>
                    <a:lnTo>
                      <a:pt x="1023" y="1518"/>
                    </a:lnTo>
                    <a:lnTo>
                      <a:pt x="1023" y="1518"/>
                    </a:lnTo>
                    <a:lnTo>
                      <a:pt x="1025" y="1521"/>
                    </a:lnTo>
                    <a:lnTo>
                      <a:pt x="1025" y="1521"/>
                    </a:lnTo>
                    <a:lnTo>
                      <a:pt x="1026" y="1522"/>
                    </a:lnTo>
                    <a:lnTo>
                      <a:pt x="1027" y="1521"/>
                    </a:lnTo>
                    <a:lnTo>
                      <a:pt x="1029" y="1519"/>
                    </a:lnTo>
                    <a:lnTo>
                      <a:pt x="1030" y="1519"/>
                    </a:lnTo>
                    <a:lnTo>
                      <a:pt x="1031" y="1517"/>
                    </a:lnTo>
                    <a:lnTo>
                      <a:pt x="1032" y="1516"/>
                    </a:lnTo>
                    <a:lnTo>
                      <a:pt x="1033" y="1515"/>
                    </a:lnTo>
                    <a:lnTo>
                      <a:pt x="1034" y="1515"/>
                    </a:lnTo>
                    <a:lnTo>
                      <a:pt x="1035" y="1515"/>
                    </a:lnTo>
                    <a:lnTo>
                      <a:pt x="1036" y="1515"/>
                    </a:lnTo>
                    <a:lnTo>
                      <a:pt x="1037" y="1517"/>
                    </a:lnTo>
                    <a:lnTo>
                      <a:pt x="1038" y="1517"/>
                    </a:lnTo>
                    <a:lnTo>
                      <a:pt x="1040" y="1518"/>
                    </a:lnTo>
                    <a:lnTo>
                      <a:pt x="1040" y="1518"/>
                    </a:lnTo>
                    <a:lnTo>
                      <a:pt x="1042" y="1517"/>
                    </a:lnTo>
                    <a:lnTo>
                      <a:pt x="1042" y="1517"/>
                    </a:lnTo>
                    <a:lnTo>
                      <a:pt x="1044" y="1515"/>
                    </a:lnTo>
                    <a:lnTo>
                      <a:pt x="1044" y="1514"/>
                    </a:lnTo>
                    <a:lnTo>
                      <a:pt x="1046" y="1511"/>
                    </a:lnTo>
                    <a:lnTo>
                      <a:pt x="1046" y="1511"/>
                    </a:lnTo>
                    <a:lnTo>
                      <a:pt x="1048" y="1510"/>
                    </a:lnTo>
                    <a:lnTo>
                      <a:pt x="1048" y="1510"/>
                    </a:lnTo>
                    <a:lnTo>
                      <a:pt x="1050" y="1511"/>
                    </a:lnTo>
                    <a:lnTo>
                      <a:pt x="1050" y="1512"/>
                    </a:lnTo>
                    <a:lnTo>
                      <a:pt x="1052" y="1515"/>
                    </a:lnTo>
                    <a:lnTo>
                      <a:pt x="1052" y="1516"/>
                    </a:lnTo>
                    <a:lnTo>
                      <a:pt x="1054" y="1519"/>
                    </a:lnTo>
                    <a:lnTo>
                      <a:pt x="1055" y="1520"/>
                    </a:lnTo>
                    <a:lnTo>
                      <a:pt x="1056" y="1521"/>
                    </a:lnTo>
                    <a:lnTo>
                      <a:pt x="1057" y="1521"/>
                    </a:lnTo>
                    <a:lnTo>
                      <a:pt x="1058" y="1520"/>
                    </a:lnTo>
                    <a:lnTo>
                      <a:pt x="1059" y="1520"/>
                    </a:lnTo>
                    <a:lnTo>
                      <a:pt x="1060" y="1517"/>
                    </a:lnTo>
                    <a:lnTo>
                      <a:pt x="1061" y="1516"/>
                    </a:lnTo>
                    <a:lnTo>
                      <a:pt x="1063" y="1514"/>
                    </a:lnTo>
                    <a:lnTo>
                      <a:pt x="1064" y="1513"/>
                    </a:lnTo>
                    <a:lnTo>
                      <a:pt x="1065" y="1513"/>
                    </a:lnTo>
                    <a:lnTo>
                      <a:pt x="1065" y="1514"/>
                    </a:lnTo>
                    <a:lnTo>
                      <a:pt x="1067" y="1516"/>
                    </a:lnTo>
                    <a:lnTo>
                      <a:pt x="1067" y="1517"/>
                    </a:lnTo>
                    <a:lnTo>
                      <a:pt x="1069" y="1521"/>
                    </a:lnTo>
                    <a:lnTo>
                      <a:pt x="1069" y="1522"/>
                    </a:lnTo>
                    <a:lnTo>
                      <a:pt x="1071" y="1525"/>
                    </a:lnTo>
                    <a:lnTo>
                      <a:pt x="1071" y="1525"/>
                    </a:lnTo>
                    <a:lnTo>
                      <a:pt x="1072" y="1525"/>
                    </a:lnTo>
                    <a:lnTo>
                      <a:pt x="1073" y="1525"/>
                    </a:lnTo>
                    <a:lnTo>
                      <a:pt x="1075" y="1523"/>
                    </a:lnTo>
                    <a:lnTo>
                      <a:pt x="1075" y="1522"/>
                    </a:lnTo>
                    <a:lnTo>
                      <a:pt x="1077" y="1519"/>
                    </a:lnTo>
                    <a:lnTo>
                      <a:pt x="1078" y="1518"/>
                    </a:lnTo>
                    <a:lnTo>
                      <a:pt x="1079" y="1515"/>
                    </a:lnTo>
                    <a:lnTo>
                      <a:pt x="1080" y="1515"/>
                    </a:lnTo>
                    <a:lnTo>
                      <a:pt x="1081" y="1514"/>
                    </a:lnTo>
                    <a:lnTo>
                      <a:pt x="1082" y="1514"/>
                    </a:lnTo>
                    <a:lnTo>
                      <a:pt x="1083" y="1514"/>
                    </a:lnTo>
                    <a:lnTo>
                      <a:pt x="1084" y="1515"/>
                    </a:lnTo>
                    <a:lnTo>
                      <a:pt x="1085" y="1516"/>
                    </a:lnTo>
                    <a:lnTo>
                      <a:pt x="1086" y="1516"/>
                    </a:lnTo>
                    <a:lnTo>
                      <a:pt x="1088" y="1517"/>
                    </a:lnTo>
                    <a:lnTo>
                      <a:pt x="1088" y="1517"/>
                    </a:lnTo>
                    <a:lnTo>
                      <a:pt x="1090" y="1516"/>
                    </a:lnTo>
                    <a:lnTo>
                      <a:pt x="1090" y="1515"/>
                    </a:lnTo>
                    <a:lnTo>
                      <a:pt x="1092" y="1514"/>
                    </a:lnTo>
                    <a:lnTo>
                      <a:pt x="1092" y="1513"/>
                    </a:lnTo>
                    <a:lnTo>
                      <a:pt x="1094" y="1511"/>
                    </a:lnTo>
                    <a:lnTo>
                      <a:pt x="1094" y="1510"/>
                    </a:lnTo>
                    <a:lnTo>
                      <a:pt x="1096" y="1508"/>
                    </a:lnTo>
                    <a:lnTo>
                      <a:pt x="1096" y="1507"/>
                    </a:lnTo>
                    <a:lnTo>
                      <a:pt x="1098" y="1506"/>
                    </a:lnTo>
                    <a:lnTo>
                      <a:pt x="1098" y="1506"/>
                    </a:lnTo>
                    <a:lnTo>
                      <a:pt x="1099" y="1506"/>
                    </a:lnTo>
                    <a:lnTo>
                      <a:pt x="1101" y="1506"/>
                    </a:lnTo>
                    <a:lnTo>
                      <a:pt x="1102" y="1507"/>
                    </a:lnTo>
                    <a:lnTo>
                      <a:pt x="1103" y="1507"/>
                    </a:lnTo>
                    <a:lnTo>
                      <a:pt x="1104" y="1508"/>
                    </a:lnTo>
                    <a:lnTo>
                      <a:pt x="1105" y="1508"/>
                    </a:lnTo>
                    <a:lnTo>
                      <a:pt x="1106" y="1508"/>
                    </a:lnTo>
                    <a:lnTo>
                      <a:pt x="1107" y="1508"/>
                    </a:lnTo>
                    <a:lnTo>
                      <a:pt x="1108" y="1506"/>
                    </a:lnTo>
                    <a:lnTo>
                      <a:pt x="1109" y="1506"/>
                    </a:lnTo>
                    <a:lnTo>
                      <a:pt x="1111" y="1502"/>
                    </a:lnTo>
                    <a:lnTo>
                      <a:pt x="1111" y="1501"/>
                    </a:lnTo>
                    <a:lnTo>
                      <a:pt x="1113" y="1496"/>
                    </a:lnTo>
                    <a:lnTo>
                      <a:pt x="1113" y="1495"/>
                    </a:lnTo>
                    <a:lnTo>
                      <a:pt x="1115" y="1490"/>
                    </a:lnTo>
                    <a:lnTo>
                      <a:pt x="1115" y="1489"/>
                    </a:lnTo>
                    <a:lnTo>
                      <a:pt x="1117" y="1486"/>
                    </a:lnTo>
                    <a:lnTo>
                      <a:pt x="1117" y="1486"/>
                    </a:lnTo>
                    <a:lnTo>
                      <a:pt x="1119" y="1485"/>
                    </a:lnTo>
                    <a:lnTo>
                      <a:pt x="1119" y="1484"/>
                    </a:lnTo>
                    <a:lnTo>
                      <a:pt x="1121" y="1483"/>
                    </a:lnTo>
                    <a:lnTo>
                      <a:pt x="1121" y="1483"/>
                    </a:lnTo>
                    <a:lnTo>
                      <a:pt x="1123" y="1479"/>
                    </a:lnTo>
                    <a:lnTo>
                      <a:pt x="1124" y="1478"/>
                    </a:lnTo>
                    <a:lnTo>
                      <a:pt x="1125" y="1471"/>
                    </a:lnTo>
                    <a:lnTo>
                      <a:pt x="1126" y="1468"/>
                    </a:lnTo>
                    <a:lnTo>
                      <a:pt x="1127" y="1458"/>
                    </a:lnTo>
                    <a:lnTo>
                      <a:pt x="1128" y="1455"/>
                    </a:lnTo>
                    <a:lnTo>
                      <a:pt x="1129" y="1442"/>
                    </a:lnTo>
                    <a:lnTo>
                      <a:pt x="1130" y="1440"/>
                    </a:lnTo>
                    <a:lnTo>
                      <a:pt x="1131" y="1429"/>
                    </a:lnTo>
                    <a:lnTo>
                      <a:pt x="1132" y="1427"/>
                    </a:lnTo>
                    <a:lnTo>
                      <a:pt x="1134" y="1420"/>
                    </a:lnTo>
                    <a:lnTo>
                      <a:pt x="1134" y="1419"/>
                    </a:lnTo>
                    <a:lnTo>
                      <a:pt x="1136" y="1415"/>
                    </a:lnTo>
                    <a:lnTo>
                      <a:pt x="1136" y="1415"/>
                    </a:lnTo>
                    <a:lnTo>
                      <a:pt x="1138" y="1411"/>
                    </a:lnTo>
                    <a:lnTo>
                      <a:pt x="1138" y="1410"/>
                    </a:lnTo>
                    <a:lnTo>
                      <a:pt x="1140" y="1403"/>
                    </a:lnTo>
                    <a:lnTo>
                      <a:pt x="1140" y="1400"/>
                    </a:lnTo>
                    <a:lnTo>
                      <a:pt x="1142" y="1387"/>
                    </a:lnTo>
                    <a:lnTo>
                      <a:pt x="1142" y="1383"/>
                    </a:lnTo>
                    <a:lnTo>
                      <a:pt x="1144" y="1363"/>
                    </a:lnTo>
                    <a:lnTo>
                      <a:pt x="1144" y="1358"/>
                    </a:lnTo>
                    <a:lnTo>
                      <a:pt x="1146" y="1334"/>
                    </a:lnTo>
                    <a:lnTo>
                      <a:pt x="1146" y="1328"/>
                    </a:lnTo>
                    <a:lnTo>
                      <a:pt x="1148" y="1303"/>
                    </a:lnTo>
                    <a:lnTo>
                      <a:pt x="1149" y="1297"/>
                    </a:lnTo>
                    <a:lnTo>
                      <a:pt x="1150" y="1273"/>
                    </a:lnTo>
                    <a:lnTo>
                      <a:pt x="1151" y="1267"/>
                    </a:lnTo>
                    <a:lnTo>
                      <a:pt x="1152" y="1242"/>
                    </a:lnTo>
                    <a:lnTo>
                      <a:pt x="1153" y="1236"/>
                    </a:lnTo>
                    <a:lnTo>
                      <a:pt x="1154" y="1212"/>
                    </a:lnTo>
                    <a:lnTo>
                      <a:pt x="1155" y="1205"/>
                    </a:lnTo>
                    <a:lnTo>
                      <a:pt x="1157" y="1180"/>
                    </a:lnTo>
                    <a:lnTo>
                      <a:pt x="1157" y="1173"/>
                    </a:lnTo>
                    <a:lnTo>
                      <a:pt x="1159" y="1148"/>
                    </a:lnTo>
                    <a:lnTo>
                      <a:pt x="1159" y="1141"/>
                    </a:lnTo>
                    <a:lnTo>
                      <a:pt x="1161" y="1117"/>
                    </a:lnTo>
                    <a:lnTo>
                      <a:pt x="1161" y="1111"/>
                    </a:lnTo>
                    <a:lnTo>
                      <a:pt x="1163" y="1089"/>
                    </a:lnTo>
                    <a:lnTo>
                      <a:pt x="1163" y="1083"/>
                    </a:lnTo>
                    <a:lnTo>
                      <a:pt x="1165" y="1063"/>
                    </a:lnTo>
                    <a:lnTo>
                      <a:pt x="1165" y="1058"/>
                    </a:lnTo>
                    <a:lnTo>
                      <a:pt x="1167" y="1039"/>
                    </a:lnTo>
                    <a:lnTo>
                      <a:pt x="1167" y="1034"/>
                    </a:lnTo>
                    <a:lnTo>
                      <a:pt x="1169" y="1014"/>
                    </a:lnTo>
                    <a:lnTo>
                      <a:pt x="1169" y="1010"/>
                    </a:lnTo>
                    <a:lnTo>
                      <a:pt x="1171" y="990"/>
                    </a:lnTo>
                    <a:lnTo>
                      <a:pt x="1172" y="985"/>
                    </a:lnTo>
                    <a:lnTo>
                      <a:pt x="1173" y="968"/>
                    </a:lnTo>
                    <a:lnTo>
                      <a:pt x="1174" y="965"/>
                    </a:lnTo>
                    <a:lnTo>
                      <a:pt x="1175" y="954"/>
                    </a:lnTo>
                    <a:lnTo>
                      <a:pt x="1176" y="953"/>
                    </a:lnTo>
                    <a:lnTo>
                      <a:pt x="1177" y="952"/>
                    </a:lnTo>
                    <a:lnTo>
                      <a:pt x="1178" y="954"/>
                    </a:lnTo>
                    <a:lnTo>
                      <a:pt x="1180" y="964"/>
                    </a:lnTo>
                    <a:lnTo>
                      <a:pt x="1180" y="968"/>
                    </a:lnTo>
                    <a:lnTo>
                      <a:pt x="1182" y="985"/>
                    </a:lnTo>
                    <a:lnTo>
                      <a:pt x="1182" y="991"/>
                    </a:lnTo>
                    <a:lnTo>
                      <a:pt x="1184" y="1012"/>
                    </a:lnTo>
                    <a:lnTo>
                      <a:pt x="1184" y="1017"/>
                    </a:lnTo>
                    <a:lnTo>
                      <a:pt x="1186" y="1038"/>
                    </a:lnTo>
                    <a:lnTo>
                      <a:pt x="1186" y="1043"/>
                    </a:lnTo>
                    <a:lnTo>
                      <a:pt x="1188" y="1062"/>
                    </a:lnTo>
                    <a:lnTo>
                      <a:pt x="1188" y="1066"/>
                    </a:lnTo>
                    <a:lnTo>
                      <a:pt x="1190" y="1083"/>
                    </a:lnTo>
                    <a:lnTo>
                      <a:pt x="1190" y="1088"/>
                    </a:lnTo>
                    <a:lnTo>
                      <a:pt x="1192" y="1105"/>
                    </a:lnTo>
                    <a:lnTo>
                      <a:pt x="1192" y="1110"/>
                    </a:lnTo>
                    <a:lnTo>
                      <a:pt x="1194" y="1131"/>
                    </a:lnTo>
                    <a:lnTo>
                      <a:pt x="1195" y="1136"/>
                    </a:lnTo>
                    <a:lnTo>
                      <a:pt x="1196" y="1159"/>
                    </a:lnTo>
                    <a:lnTo>
                      <a:pt x="1197" y="1165"/>
                    </a:lnTo>
                    <a:lnTo>
                      <a:pt x="1198" y="1189"/>
                    </a:lnTo>
                    <a:lnTo>
                      <a:pt x="1199" y="1195"/>
                    </a:lnTo>
                    <a:lnTo>
                      <a:pt x="1200" y="1216"/>
                    </a:lnTo>
                    <a:lnTo>
                      <a:pt x="1201" y="1221"/>
                    </a:lnTo>
                    <a:lnTo>
                      <a:pt x="1202" y="1239"/>
                    </a:lnTo>
                    <a:lnTo>
                      <a:pt x="1203" y="1243"/>
                    </a:lnTo>
                    <a:lnTo>
                      <a:pt x="1205" y="1256"/>
                    </a:lnTo>
                    <a:lnTo>
                      <a:pt x="1205" y="1259"/>
                    </a:lnTo>
                    <a:lnTo>
                      <a:pt x="1207" y="1269"/>
                    </a:lnTo>
                    <a:lnTo>
                      <a:pt x="1207" y="1272"/>
                    </a:lnTo>
                    <a:lnTo>
                      <a:pt x="1209" y="1282"/>
                    </a:lnTo>
                    <a:lnTo>
                      <a:pt x="1209" y="1284"/>
                    </a:lnTo>
                    <a:lnTo>
                      <a:pt x="1211" y="1295"/>
                    </a:lnTo>
                    <a:lnTo>
                      <a:pt x="1211" y="1298"/>
                    </a:lnTo>
                    <a:lnTo>
                      <a:pt x="1213" y="1309"/>
                    </a:lnTo>
                    <a:lnTo>
                      <a:pt x="1213" y="1312"/>
                    </a:lnTo>
                    <a:lnTo>
                      <a:pt x="1215" y="1323"/>
                    </a:lnTo>
                    <a:lnTo>
                      <a:pt x="1215" y="1325"/>
                    </a:lnTo>
                    <a:lnTo>
                      <a:pt x="1217" y="1334"/>
                    </a:lnTo>
                    <a:lnTo>
                      <a:pt x="1218" y="1336"/>
                    </a:lnTo>
                    <a:lnTo>
                      <a:pt x="1219" y="1342"/>
                    </a:lnTo>
                    <a:lnTo>
                      <a:pt x="1220" y="1343"/>
                    </a:lnTo>
                    <a:lnTo>
                      <a:pt x="1221" y="1346"/>
                    </a:lnTo>
                    <a:lnTo>
                      <a:pt x="1222" y="1347"/>
                    </a:lnTo>
                    <a:lnTo>
                      <a:pt x="1223" y="1351"/>
                    </a:lnTo>
                    <a:lnTo>
                      <a:pt x="1224" y="1351"/>
                    </a:lnTo>
                    <a:lnTo>
                      <a:pt x="1225" y="1356"/>
                    </a:lnTo>
                    <a:lnTo>
                      <a:pt x="1226" y="1357"/>
                    </a:lnTo>
                    <a:lnTo>
                      <a:pt x="1228" y="1362"/>
                    </a:lnTo>
                    <a:lnTo>
                      <a:pt x="1228" y="1364"/>
                    </a:lnTo>
                    <a:lnTo>
                      <a:pt x="1230" y="1370"/>
                    </a:lnTo>
                    <a:lnTo>
                      <a:pt x="1230" y="1371"/>
                    </a:lnTo>
                    <a:lnTo>
                      <a:pt x="1232" y="1376"/>
                    </a:lnTo>
                    <a:lnTo>
                      <a:pt x="1232" y="1377"/>
                    </a:lnTo>
                    <a:lnTo>
                      <a:pt x="1234" y="1380"/>
                    </a:lnTo>
                    <a:lnTo>
                      <a:pt x="1234" y="1380"/>
                    </a:lnTo>
                    <a:lnTo>
                      <a:pt x="1236" y="1381"/>
                    </a:lnTo>
                    <a:lnTo>
                      <a:pt x="1236" y="1381"/>
                    </a:lnTo>
                    <a:lnTo>
                      <a:pt x="1238" y="1381"/>
                    </a:lnTo>
                    <a:lnTo>
                      <a:pt x="1238" y="1381"/>
                    </a:lnTo>
                    <a:lnTo>
                      <a:pt x="1240" y="1379"/>
                    </a:lnTo>
                    <a:lnTo>
                      <a:pt x="1241" y="1379"/>
                    </a:lnTo>
                    <a:lnTo>
                      <a:pt x="1242" y="1378"/>
                    </a:lnTo>
                    <a:lnTo>
                      <a:pt x="1243" y="1377"/>
                    </a:lnTo>
                    <a:lnTo>
                      <a:pt x="1244" y="1376"/>
                    </a:lnTo>
                    <a:lnTo>
                      <a:pt x="1245" y="1376"/>
                    </a:lnTo>
                    <a:lnTo>
                      <a:pt x="1246" y="1373"/>
                    </a:lnTo>
                    <a:lnTo>
                      <a:pt x="1247" y="1373"/>
                    </a:lnTo>
                    <a:lnTo>
                      <a:pt x="1248" y="1370"/>
                    </a:lnTo>
                    <a:lnTo>
                      <a:pt x="1249" y="1369"/>
                    </a:lnTo>
                    <a:lnTo>
                      <a:pt x="1251" y="1365"/>
                    </a:lnTo>
                    <a:lnTo>
                      <a:pt x="1251" y="1364"/>
                    </a:lnTo>
                    <a:lnTo>
                      <a:pt x="1253" y="1360"/>
                    </a:lnTo>
                    <a:lnTo>
                      <a:pt x="1253" y="1359"/>
                    </a:lnTo>
                    <a:lnTo>
                      <a:pt x="1255" y="1355"/>
                    </a:lnTo>
                    <a:lnTo>
                      <a:pt x="1255" y="1354"/>
                    </a:lnTo>
                    <a:lnTo>
                      <a:pt x="1257" y="1349"/>
                    </a:lnTo>
                    <a:lnTo>
                      <a:pt x="1257" y="1348"/>
                    </a:lnTo>
                    <a:lnTo>
                      <a:pt x="1259" y="1343"/>
                    </a:lnTo>
                    <a:lnTo>
                      <a:pt x="1259" y="1341"/>
                    </a:lnTo>
                    <a:lnTo>
                      <a:pt x="1261" y="1334"/>
                    </a:lnTo>
                    <a:lnTo>
                      <a:pt x="1261" y="1333"/>
                    </a:lnTo>
                    <a:lnTo>
                      <a:pt x="1263" y="1326"/>
                    </a:lnTo>
                    <a:lnTo>
                      <a:pt x="1263" y="1324"/>
                    </a:lnTo>
                    <a:lnTo>
                      <a:pt x="1265" y="1318"/>
                    </a:lnTo>
                    <a:lnTo>
                      <a:pt x="1266" y="1316"/>
                    </a:lnTo>
                    <a:lnTo>
                      <a:pt x="1267" y="1311"/>
                    </a:lnTo>
                    <a:lnTo>
                      <a:pt x="1268" y="1310"/>
                    </a:lnTo>
                    <a:lnTo>
                      <a:pt x="1269" y="1307"/>
                    </a:lnTo>
                    <a:lnTo>
                      <a:pt x="1270" y="1307"/>
                    </a:lnTo>
                    <a:lnTo>
                      <a:pt x="1271" y="1305"/>
                    </a:lnTo>
                    <a:lnTo>
                      <a:pt x="1272" y="1304"/>
                    </a:lnTo>
                    <a:lnTo>
                      <a:pt x="1274" y="1303"/>
                    </a:lnTo>
                    <a:lnTo>
                      <a:pt x="1274" y="1302"/>
                    </a:lnTo>
                    <a:lnTo>
                      <a:pt x="1276" y="1301"/>
                    </a:lnTo>
                    <a:lnTo>
                      <a:pt x="1276" y="1300"/>
                    </a:lnTo>
                    <a:lnTo>
                      <a:pt x="1278" y="1299"/>
                    </a:lnTo>
                    <a:lnTo>
                      <a:pt x="1278" y="1299"/>
                    </a:lnTo>
                    <a:lnTo>
                      <a:pt x="1280" y="1298"/>
                    </a:lnTo>
                    <a:lnTo>
                      <a:pt x="1280" y="1299"/>
                    </a:lnTo>
                    <a:lnTo>
                      <a:pt x="1282" y="1299"/>
                    </a:lnTo>
                    <a:lnTo>
                      <a:pt x="1282" y="1299"/>
                    </a:lnTo>
                    <a:lnTo>
                      <a:pt x="1284" y="1300"/>
                    </a:lnTo>
                    <a:lnTo>
                      <a:pt x="1285" y="1300"/>
                    </a:lnTo>
                    <a:lnTo>
                      <a:pt x="1286" y="1300"/>
                    </a:lnTo>
                    <a:lnTo>
                      <a:pt x="1286" y="1300"/>
                    </a:lnTo>
                    <a:lnTo>
                      <a:pt x="1288" y="1298"/>
                    </a:lnTo>
                    <a:lnTo>
                      <a:pt x="1289" y="1297"/>
                    </a:lnTo>
                    <a:lnTo>
                      <a:pt x="1290" y="1294"/>
                    </a:lnTo>
                    <a:lnTo>
                      <a:pt x="1291" y="1293"/>
                    </a:lnTo>
                    <a:lnTo>
                      <a:pt x="1292" y="1290"/>
                    </a:lnTo>
                    <a:lnTo>
                      <a:pt x="1293" y="1289"/>
                    </a:lnTo>
                    <a:lnTo>
                      <a:pt x="1294" y="1288"/>
                    </a:lnTo>
                    <a:lnTo>
                      <a:pt x="1295" y="1288"/>
                    </a:lnTo>
                    <a:lnTo>
                      <a:pt x="1297" y="1289"/>
                    </a:lnTo>
                    <a:lnTo>
                      <a:pt x="1297" y="1290"/>
                    </a:lnTo>
                    <a:lnTo>
                      <a:pt x="1299" y="1294"/>
                    </a:lnTo>
                    <a:lnTo>
                      <a:pt x="1299" y="1296"/>
                    </a:lnTo>
                    <a:lnTo>
                      <a:pt x="1301" y="1301"/>
                    </a:lnTo>
                    <a:lnTo>
                      <a:pt x="1301" y="1302"/>
                    </a:lnTo>
                    <a:lnTo>
                      <a:pt x="1303" y="1306"/>
                    </a:lnTo>
                    <a:lnTo>
                      <a:pt x="1303" y="1306"/>
                    </a:lnTo>
                    <a:lnTo>
                      <a:pt x="1305" y="1309"/>
                    </a:lnTo>
                    <a:lnTo>
                      <a:pt x="1305" y="1309"/>
                    </a:lnTo>
                    <a:lnTo>
                      <a:pt x="1307" y="1311"/>
                    </a:lnTo>
                    <a:lnTo>
                      <a:pt x="1307" y="1311"/>
                    </a:lnTo>
                    <a:lnTo>
                      <a:pt x="1309" y="1314"/>
                    </a:lnTo>
                    <a:lnTo>
                      <a:pt x="1309" y="1315"/>
                    </a:lnTo>
                    <a:lnTo>
                      <a:pt x="1311" y="1319"/>
                    </a:lnTo>
                    <a:lnTo>
                      <a:pt x="1312" y="1321"/>
                    </a:lnTo>
                    <a:lnTo>
                      <a:pt x="1313" y="1327"/>
                    </a:lnTo>
                    <a:lnTo>
                      <a:pt x="1314" y="1329"/>
                    </a:lnTo>
                    <a:lnTo>
                      <a:pt x="1315" y="1335"/>
                    </a:lnTo>
                    <a:lnTo>
                      <a:pt x="1316" y="1337"/>
                    </a:lnTo>
                    <a:lnTo>
                      <a:pt x="1317" y="1341"/>
                    </a:lnTo>
                    <a:lnTo>
                      <a:pt x="1318" y="1342"/>
                    </a:lnTo>
                    <a:lnTo>
                      <a:pt x="1319" y="1344"/>
                    </a:lnTo>
                    <a:lnTo>
                      <a:pt x="1320" y="1344"/>
                    </a:lnTo>
                    <a:lnTo>
                      <a:pt x="1322" y="1343"/>
                    </a:lnTo>
                    <a:lnTo>
                      <a:pt x="1322" y="1343"/>
                    </a:lnTo>
                    <a:lnTo>
                      <a:pt x="1324" y="1341"/>
                    </a:lnTo>
                    <a:lnTo>
                      <a:pt x="1324" y="1341"/>
                    </a:lnTo>
                    <a:lnTo>
                      <a:pt x="1326" y="1340"/>
                    </a:lnTo>
                    <a:lnTo>
                      <a:pt x="1326" y="1340"/>
                    </a:lnTo>
                    <a:lnTo>
                      <a:pt x="1328" y="1342"/>
                    </a:lnTo>
                    <a:lnTo>
                      <a:pt x="1328" y="1342"/>
                    </a:lnTo>
                    <a:lnTo>
                      <a:pt x="1330" y="1344"/>
                    </a:lnTo>
                    <a:lnTo>
                      <a:pt x="1330" y="1345"/>
                    </a:lnTo>
                    <a:lnTo>
                      <a:pt x="1332" y="1349"/>
                    </a:lnTo>
                    <a:lnTo>
                      <a:pt x="1332" y="1349"/>
                    </a:lnTo>
                    <a:lnTo>
                      <a:pt x="1334" y="1353"/>
                    </a:lnTo>
                    <a:lnTo>
                      <a:pt x="1335" y="1354"/>
                    </a:lnTo>
                    <a:lnTo>
                      <a:pt x="1336" y="1357"/>
                    </a:lnTo>
                    <a:lnTo>
                      <a:pt x="1337" y="1358"/>
                    </a:lnTo>
                    <a:lnTo>
                      <a:pt x="1338" y="1362"/>
                    </a:lnTo>
                    <a:lnTo>
                      <a:pt x="1339" y="1363"/>
                    </a:lnTo>
                    <a:lnTo>
                      <a:pt x="1340" y="1368"/>
                    </a:lnTo>
                    <a:lnTo>
                      <a:pt x="1341" y="1369"/>
                    </a:lnTo>
                    <a:lnTo>
                      <a:pt x="1342" y="1374"/>
                    </a:lnTo>
                    <a:lnTo>
                      <a:pt x="1343" y="1375"/>
                    </a:lnTo>
                    <a:lnTo>
                      <a:pt x="1345" y="1380"/>
                    </a:lnTo>
                    <a:lnTo>
                      <a:pt x="1345" y="1381"/>
                    </a:lnTo>
                    <a:lnTo>
                      <a:pt x="1347" y="1386"/>
                    </a:lnTo>
                    <a:lnTo>
                      <a:pt x="1347" y="1387"/>
                    </a:lnTo>
                    <a:lnTo>
                      <a:pt x="1349" y="1391"/>
                    </a:lnTo>
                    <a:lnTo>
                      <a:pt x="1349" y="1392"/>
                    </a:lnTo>
                    <a:lnTo>
                      <a:pt x="1351" y="1397"/>
                    </a:lnTo>
                    <a:lnTo>
                      <a:pt x="1351" y="1398"/>
                    </a:lnTo>
                    <a:lnTo>
                      <a:pt x="1353" y="1402"/>
                    </a:lnTo>
                    <a:lnTo>
                      <a:pt x="1353" y="1403"/>
                    </a:lnTo>
                    <a:lnTo>
                      <a:pt x="1355" y="1406"/>
                    </a:lnTo>
                    <a:lnTo>
                      <a:pt x="1355" y="1407"/>
                    </a:lnTo>
                    <a:lnTo>
                      <a:pt x="1357" y="1410"/>
                    </a:lnTo>
                    <a:lnTo>
                      <a:pt x="1358" y="1410"/>
                    </a:lnTo>
                    <a:lnTo>
                      <a:pt x="1359" y="1413"/>
                    </a:lnTo>
                    <a:lnTo>
                      <a:pt x="1360" y="1413"/>
                    </a:lnTo>
                    <a:lnTo>
                      <a:pt x="1361" y="1416"/>
                    </a:lnTo>
                    <a:lnTo>
                      <a:pt x="1362" y="1417"/>
                    </a:lnTo>
                    <a:lnTo>
                      <a:pt x="1363" y="1420"/>
                    </a:lnTo>
                    <a:lnTo>
                      <a:pt x="1364" y="1421"/>
                    </a:lnTo>
                    <a:lnTo>
                      <a:pt x="1365" y="1424"/>
                    </a:lnTo>
                    <a:lnTo>
                      <a:pt x="1366" y="1425"/>
                    </a:lnTo>
                    <a:lnTo>
                      <a:pt x="1368" y="1428"/>
                    </a:lnTo>
                    <a:lnTo>
                      <a:pt x="1368" y="1429"/>
                    </a:lnTo>
                    <a:lnTo>
                      <a:pt x="1370" y="1430"/>
                    </a:lnTo>
                    <a:lnTo>
                      <a:pt x="1370" y="1430"/>
                    </a:lnTo>
                    <a:lnTo>
                      <a:pt x="1372" y="1429"/>
                    </a:lnTo>
                    <a:lnTo>
                      <a:pt x="1372" y="1429"/>
                    </a:lnTo>
                    <a:lnTo>
                      <a:pt x="1374" y="1427"/>
                    </a:lnTo>
                    <a:lnTo>
                      <a:pt x="1374" y="1426"/>
                    </a:lnTo>
                    <a:lnTo>
                      <a:pt x="1376" y="1424"/>
                    </a:lnTo>
                    <a:lnTo>
                      <a:pt x="1376" y="1424"/>
                    </a:lnTo>
                    <a:lnTo>
                      <a:pt x="1377" y="1424"/>
                    </a:lnTo>
                    <a:lnTo>
                      <a:pt x="1378" y="1424"/>
                    </a:lnTo>
                    <a:lnTo>
                      <a:pt x="1380" y="1426"/>
                    </a:lnTo>
                    <a:lnTo>
                      <a:pt x="1380" y="1427"/>
                    </a:lnTo>
                    <a:lnTo>
                      <a:pt x="1382" y="1430"/>
                    </a:lnTo>
                    <a:lnTo>
                      <a:pt x="1383" y="1430"/>
                    </a:lnTo>
                    <a:lnTo>
                      <a:pt x="1384" y="1432"/>
                    </a:lnTo>
                    <a:lnTo>
                      <a:pt x="1385" y="1433"/>
                    </a:lnTo>
                    <a:lnTo>
                      <a:pt x="1386" y="1433"/>
                    </a:lnTo>
                    <a:lnTo>
                      <a:pt x="1387" y="1433"/>
                    </a:lnTo>
                    <a:lnTo>
                      <a:pt x="1388" y="1432"/>
                    </a:lnTo>
                    <a:lnTo>
                      <a:pt x="1389" y="1431"/>
                    </a:lnTo>
                    <a:lnTo>
                      <a:pt x="1391" y="1429"/>
                    </a:lnTo>
                    <a:lnTo>
                      <a:pt x="1391" y="1429"/>
                    </a:lnTo>
                    <a:lnTo>
                      <a:pt x="1393" y="1427"/>
                    </a:lnTo>
                    <a:lnTo>
                      <a:pt x="1393" y="1427"/>
                    </a:lnTo>
                    <a:lnTo>
                      <a:pt x="1395" y="1425"/>
                    </a:lnTo>
                    <a:lnTo>
                      <a:pt x="1395" y="1425"/>
                    </a:lnTo>
                    <a:lnTo>
                      <a:pt x="1397" y="1424"/>
                    </a:lnTo>
                    <a:lnTo>
                      <a:pt x="1397" y="1424"/>
                    </a:lnTo>
                    <a:lnTo>
                      <a:pt x="1399" y="1421"/>
                    </a:lnTo>
                    <a:lnTo>
                      <a:pt x="1399" y="1421"/>
                    </a:lnTo>
                    <a:lnTo>
                      <a:pt x="1401" y="1417"/>
                    </a:lnTo>
                    <a:lnTo>
                      <a:pt x="1401" y="1416"/>
                    </a:lnTo>
                    <a:lnTo>
                      <a:pt x="1403" y="1412"/>
                    </a:lnTo>
                    <a:lnTo>
                      <a:pt x="1403" y="1410"/>
                    </a:lnTo>
                    <a:lnTo>
                      <a:pt x="1405" y="1406"/>
                    </a:lnTo>
                    <a:lnTo>
                      <a:pt x="1406" y="1405"/>
                    </a:lnTo>
                    <a:lnTo>
                      <a:pt x="1407" y="1402"/>
                    </a:lnTo>
                    <a:lnTo>
                      <a:pt x="1408" y="1401"/>
                    </a:lnTo>
                    <a:lnTo>
                      <a:pt x="1409" y="1398"/>
                    </a:lnTo>
                    <a:lnTo>
                      <a:pt x="1410" y="1398"/>
                    </a:lnTo>
                    <a:lnTo>
                      <a:pt x="1411" y="1396"/>
                    </a:lnTo>
                    <a:lnTo>
                      <a:pt x="1412" y="1395"/>
                    </a:lnTo>
                    <a:lnTo>
                      <a:pt x="1414" y="1392"/>
                    </a:lnTo>
                    <a:lnTo>
                      <a:pt x="1414" y="1391"/>
                    </a:lnTo>
                    <a:lnTo>
                      <a:pt x="1416" y="1387"/>
                    </a:lnTo>
                    <a:lnTo>
                      <a:pt x="1416" y="1386"/>
                    </a:lnTo>
                    <a:lnTo>
                      <a:pt x="1418" y="1380"/>
                    </a:lnTo>
                    <a:lnTo>
                      <a:pt x="1418" y="1378"/>
                    </a:lnTo>
                    <a:lnTo>
                      <a:pt x="1420" y="1371"/>
                    </a:lnTo>
                    <a:lnTo>
                      <a:pt x="1420" y="1369"/>
                    </a:lnTo>
                    <a:lnTo>
                      <a:pt x="1422" y="1360"/>
                    </a:lnTo>
                    <a:lnTo>
                      <a:pt x="1422" y="1358"/>
                    </a:lnTo>
                    <a:lnTo>
                      <a:pt x="1424" y="1348"/>
                    </a:lnTo>
                    <a:lnTo>
                      <a:pt x="1424" y="1346"/>
                    </a:lnTo>
                    <a:lnTo>
                      <a:pt x="1426" y="1335"/>
                    </a:lnTo>
                    <a:lnTo>
                      <a:pt x="1426" y="1333"/>
                    </a:lnTo>
                    <a:lnTo>
                      <a:pt x="1428" y="1322"/>
                    </a:lnTo>
                    <a:lnTo>
                      <a:pt x="1429" y="1319"/>
                    </a:lnTo>
                    <a:lnTo>
                      <a:pt x="1430" y="1310"/>
                    </a:lnTo>
                    <a:lnTo>
                      <a:pt x="1431" y="1307"/>
                    </a:lnTo>
                    <a:lnTo>
                      <a:pt x="1432" y="1299"/>
                    </a:lnTo>
                    <a:lnTo>
                      <a:pt x="1433" y="1297"/>
                    </a:lnTo>
                    <a:lnTo>
                      <a:pt x="1434" y="1290"/>
                    </a:lnTo>
                    <a:lnTo>
                      <a:pt x="1435" y="1287"/>
                    </a:lnTo>
                    <a:lnTo>
                      <a:pt x="1436" y="1278"/>
                    </a:lnTo>
                    <a:lnTo>
                      <a:pt x="1437" y="1275"/>
                    </a:lnTo>
                    <a:lnTo>
                      <a:pt x="1439" y="1261"/>
                    </a:lnTo>
                    <a:lnTo>
                      <a:pt x="1439" y="1257"/>
                    </a:lnTo>
                    <a:lnTo>
                      <a:pt x="1441" y="1237"/>
                    </a:lnTo>
                    <a:lnTo>
                      <a:pt x="1441" y="1232"/>
                    </a:lnTo>
                    <a:lnTo>
                      <a:pt x="1443" y="1207"/>
                    </a:lnTo>
                    <a:lnTo>
                      <a:pt x="1443" y="1201"/>
                    </a:lnTo>
                    <a:lnTo>
                      <a:pt x="1445" y="1174"/>
                    </a:lnTo>
                    <a:lnTo>
                      <a:pt x="1445" y="1168"/>
                    </a:lnTo>
                    <a:lnTo>
                      <a:pt x="1447" y="1143"/>
                    </a:lnTo>
                    <a:lnTo>
                      <a:pt x="1447" y="1137"/>
                    </a:lnTo>
                    <a:lnTo>
                      <a:pt x="1449" y="1114"/>
                    </a:lnTo>
                    <a:lnTo>
                      <a:pt x="1449" y="1108"/>
                    </a:lnTo>
                    <a:lnTo>
                      <a:pt x="1451" y="1086"/>
                    </a:lnTo>
                    <a:lnTo>
                      <a:pt x="1452" y="1081"/>
                    </a:lnTo>
                    <a:lnTo>
                      <a:pt x="1453" y="1058"/>
                    </a:lnTo>
                    <a:lnTo>
                      <a:pt x="1454" y="1052"/>
                    </a:lnTo>
                    <a:lnTo>
                      <a:pt x="1455" y="1025"/>
                    </a:lnTo>
                    <a:lnTo>
                      <a:pt x="1456" y="1018"/>
                    </a:lnTo>
                    <a:lnTo>
                      <a:pt x="1457" y="987"/>
                    </a:lnTo>
                    <a:lnTo>
                      <a:pt x="1458" y="979"/>
                    </a:lnTo>
                    <a:lnTo>
                      <a:pt x="1459" y="946"/>
                    </a:lnTo>
                    <a:lnTo>
                      <a:pt x="1460" y="938"/>
                    </a:lnTo>
                    <a:lnTo>
                      <a:pt x="1462" y="904"/>
                    </a:lnTo>
                    <a:lnTo>
                      <a:pt x="1462" y="896"/>
                    </a:lnTo>
                    <a:lnTo>
                      <a:pt x="1464" y="863"/>
                    </a:lnTo>
                    <a:lnTo>
                      <a:pt x="1464" y="855"/>
                    </a:lnTo>
                    <a:lnTo>
                      <a:pt x="1466" y="821"/>
                    </a:lnTo>
                    <a:lnTo>
                      <a:pt x="1466" y="812"/>
                    </a:lnTo>
                    <a:lnTo>
                      <a:pt x="1468" y="775"/>
                    </a:lnTo>
                    <a:lnTo>
                      <a:pt x="1468" y="765"/>
                    </a:lnTo>
                    <a:lnTo>
                      <a:pt x="1470" y="724"/>
                    </a:lnTo>
                    <a:lnTo>
                      <a:pt x="1470" y="713"/>
                    </a:lnTo>
                    <a:lnTo>
                      <a:pt x="1472" y="667"/>
                    </a:lnTo>
                    <a:lnTo>
                      <a:pt x="1472" y="656"/>
                    </a:lnTo>
                    <a:lnTo>
                      <a:pt x="1474" y="609"/>
                    </a:lnTo>
                    <a:lnTo>
                      <a:pt x="1475" y="597"/>
                    </a:lnTo>
                    <a:lnTo>
                      <a:pt x="1476" y="552"/>
                    </a:lnTo>
                    <a:lnTo>
                      <a:pt x="1477" y="541"/>
                    </a:lnTo>
                    <a:lnTo>
                      <a:pt x="1478" y="498"/>
                    </a:lnTo>
                    <a:lnTo>
                      <a:pt x="1479" y="488"/>
                    </a:lnTo>
                    <a:lnTo>
                      <a:pt x="1480" y="445"/>
                    </a:lnTo>
                    <a:lnTo>
                      <a:pt x="1481" y="434"/>
                    </a:lnTo>
                    <a:lnTo>
                      <a:pt x="1482" y="389"/>
                    </a:lnTo>
                    <a:lnTo>
                      <a:pt x="1483" y="377"/>
                    </a:lnTo>
                    <a:lnTo>
                      <a:pt x="1485" y="327"/>
                    </a:lnTo>
                    <a:lnTo>
                      <a:pt x="1485" y="314"/>
                    </a:lnTo>
                    <a:lnTo>
                      <a:pt x="1487" y="260"/>
                    </a:lnTo>
                    <a:lnTo>
                      <a:pt x="1487" y="247"/>
                    </a:lnTo>
                    <a:lnTo>
                      <a:pt x="1489" y="195"/>
                    </a:lnTo>
                    <a:lnTo>
                      <a:pt x="1489" y="183"/>
                    </a:lnTo>
                    <a:lnTo>
                      <a:pt x="1491" y="139"/>
                    </a:lnTo>
                    <a:lnTo>
                      <a:pt x="1491" y="129"/>
                    </a:lnTo>
                    <a:lnTo>
                      <a:pt x="1493" y="99"/>
                    </a:lnTo>
                    <a:lnTo>
                      <a:pt x="1493" y="93"/>
                    </a:lnTo>
                    <a:lnTo>
                      <a:pt x="1495" y="78"/>
                    </a:lnTo>
                    <a:lnTo>
                      <a:pt x="1495" y="76"/>
                    </a:lnTo>
                    <a:lnTo>
                      <a:pt x="1497" y="74"/>
                    </a:lnTo>
                    <a:lnTo>
                      <a:pt x="1497" y="75"/>
                    </a:lnTo>
                    <a:lnTo>
                      <a:pt x="1499" y="83"/>
                    </a:lnTo>
                    <a:lnTo>
                      <a:pt x="1500" y="85"/>
                    </a:lnTo>
                    <a:lnTo>
                      <a:pt x="1501" y="97"/>
                    </a:lnTo>
                    <a:lnTo>
                      <a:pt x="1502" y="101"/>
                    </a:lnTo>
                    <a:lnTo>
                      <a:pt x="1503" y="114"/>
                    </a:lnTo>
                    <a:lnTo>
                      <a:pt x="1504" y="117"/>
                    </a:lnTo>
                    <a:lnTo>
                      <a:pt x="1505" y="131"/>
                    </a:lnTo>
                    <a:lnTo>
                      <a:pt x="1506" y="135"/>
                    </a:lnTo>
                    <a:lnTo>
                      <a:pt x="1508" y="150"/>
                    </a:lnTo>
                    <a:lnTo>
                      <a:pt x="1508" y="155"/>
                    </a:lnTo>
                    <a:lnTo>
                      <a:pt x="1510" y="174"/>
                    </a:lnTo>
                    <a:lnTo>
                      <a:pt x="1510" y="179"/>
                    </a:lnTo>
                    <a:lnTo>
                      <a:pt x="1512" y="204"/>
                    </a:lnTo>
                    <a:lnTo>
                      <a:pt x="1512" y="210"/>
                    </a:lnTo>
                    <a:lnTo>
                      <a:pt x="1514" y="239"/>
                    </a:lnTo>
                    <a:lnTo>
                      <a:pt x="1514" y="247"/>
                    </a:lnTo>
                    <a:lnTo>
                      <a:pt x="1516" y="278"/>
                    </a:lnTo>
                    <a:lnTo>
                      <a:pt x="1516" y="286"/>
                    </a:lnTo>
                    <a:lnTo>
                      <a:pt x="1518" y="318"/>
                    </a:lnTo>
                    <a:lnTo>
                      <a:pt x="1518" y="325"/>
                    </a:lnTo>
                    <a:lnTo>
                      <a:pt x="1520" y="354"/>
                    </a:lnTo>
                    <a:lnTo>
                      <a:pt x="1520" y="361"/>
                    </a:lnTo>
                    <a:lnTo>
                      <a:pt x="1522" y="385"/>
                    </a:lnTo>
                    <a:lnTo>
                      <a:pt x="1523" y="390"/>
                    </a:lnTo>
                    <a:lnTo>
                      <a:pt x="1524" y="409"/>
                    </a:lnTo>
                    <a:lnTo>
                      <a:pt x="1525" y="413"/>
                    </a:lnTo>
                    <a:lnTo>
                      <a:pt x="1526" y="426"/>
                    </a:lnTo>
                    <a:lnTo>
                      <a:pt x="1527" y="429"/>
                    </a:lnTo>
                    <a:lnTo>
                      <a:pt x="1528" y="436"/>
                    </a:lnTo>
                    <a:lnTo>
                      <a:pt x="1529" y="437"/>
                    </a:lnTo>
                    <a:lnTo>
                      <a:pt x="1530" y="438"/>
                    </a:lnTo>
                    <a:lnTo>
                      <a:pt x="1531" y="436"/>
                    </a:lnTo>
                    <a:lnTo>
                      <a:pt x="1533" y="428"/>
                    </a:lnTo>
                    <a:lnTo>
                      <a:pt x="1533" y="424"/>
                    </a:lnTo>
                    <a:lnTo>
                      <a:pt x="1535" y="403"/>
                    </a:lnTo>
                    <a:lnTo>
                      <a:pt x="1535" y="396"/>
                    </a:lnTo>
                    <a:lnTo>
                      <a:pt x="1537" y="363"/>
                    </a:lnTo>
                    <a:lnTo>
                      <a:pt x="1537" y="353"/>
                    </a:lnTo>
                    <a:lnTo>
                      <a:pt x="1539" y="309"/>
                    </a:lnTo>
                    <a:lnTo>
                      <a:pt x="1539" y="297"/>
                    </a:lnTo>
                    <a:lnTo>
                      <a:pt x="1541" y="247"/>
                    </a:lnTo>
                    <a:lnTo>
                      <a:pt x="1541" y="234"/>
                    </a:lnTo>
                    <a:lnTo>
                      <a:pt x="1543" y="183"/>
                    </a:lnTo>
                    <a:lnTo>
                      <a:pt x="1543" y="171"/>
                    </a:lnTo>
                    <a:lnTo>
                      <a:pt x="1545" y="126"/>
                    </a:lnTo>
                    <a:lnTo>
                      <a:pt x="1546" y="116"/>
                    </a:lnTo>
                    <a:lnTo>
                      <a:pt x="1547" y="80"/>
                    </a:lnTo>
                    <a:lnTo>
                      <a:pt x="1548" y="72"/>
                    </a:lnTo>
                    <a:lnTo>
                      <a:pt x="1549" y="45"/>
                    </a:lnTo>
                    <a:lnTo>
                      <a:pt x="1550" y="39"/>
                    </a:lnTo>
                    <a:lnTo>
                      <a:pt x="1551" y="20"/>
                    </a:lnTo>
                    <a:lnTo>
                      <a:pt x="1552" y="16"/>
                    </a:lnTo>
                    <a:lnTo>
                      <a:pt x="1553" y="5"/>
                    </a:lnTo>
                    <a:lnTo>
                      <a:pt x="1554" y="3"/>
                    </a:lnTo>
                    <a:lnTo>
                      <a:pt x="1556" y="0"/>
                    </a:lnTo>
                    <a:lnTo>
                      <a:pt x="1556" y="0"/>
                    </a:lnTo>
                    <a:lnTo>
                      <a:pt x="1558" y="3"/>
                    </a:lnTo>
                    <a:lnTo>
                      <a:pt x="1558" y="5"/>
                    </a:lnTo>
                    <a:lnTo>
                      <a:pt x="1560" y="15"/>
                    </a:lnTo>
                    <a:lnTo>
                      <a:pt x="1560" y="18"/>
                    </a:lnTo>
                    <a:lnTo>
                      <a:pt x="1562" y="30"/>
                    </a:lnTo>
                    <a:lnTo>
                      <a:pt x="1562" y="33"/>
                    </a:lnTo>
                    <a:lnTo>
                      <a:pt x="1564" y="45"/>
                    </a:lnTo>
                    <a:lnTo>
                      <a:pt x="1564" y="47"/>
                    </a:lnTo>
                    <a:lnTo>
                      <a:pt x="1566" y="54"/>
                    </a:lnTo>
                    <a:lnTo>
                      <a:pt x="1566" y="55"/>
                    </a:lnTo>
                    <a:lnTo>
                      <a:pt x="1568" y="57"/>
                    </a:lnTo>
                    <a:lnTo>
                      <a:pt x="1569" y="58"/>
                    </a:lnTo>
                    <a:lnTo>
                      <a:pt x="1570" y="60"/>
                    </a:lnTo>
                    <a:lnTo>
                      <a:pt x="1571" y="61"/>
                    </a:lnTo>
                    <a:lnTo>
                      <a:pt x="1572" y="68"/>
                    </a:lnTo>
                    <a:lnTo>
                      <a:pt x="1573" y="71"/>
                    </a:lnTo>
                    <a:lnTo>
                      <a:pt x="1574" y="88"/>
                    </a:lnTo>
                    <a:lnTo>
                      <a:pt x="1575" y="94"/>
                    </a:lnTo>
                    <a:lnTo>
                      <a:pt x="1576" y="123"/>
                    </a:lnTo>
                    <a:lnTo>
                      <a:pt x="1577" y="132"/>
                    </a:lnTo>
                    <a:lnTo>
                      <a:pt x="1579" y="173"/>
                    </a:lnTo>
                    <a:lnTo>
                      <a:pt x="1579" y="184"/>
                    </a:lnTo>
                    <a:lnTo>
                      <a:pt x="1581" y="234"/>
                    </a:lnTo>
                    <a:lnTo>
                      <a:pt x="1581" y="247"/>
                    </a:lnTo>
                    <a:lnTo>
                      <a:pt x="1583" y="304"/>
                    </a:lnTo>
                    <a:lnTo>
                      <a:pt x="1583" y="320"/>
                    </a:lnTo>
                    <a:lnTo>
                      <a:pt x="1585" y="385"/>
                    </a:lnTo>
                    <a:lnTo>
                      <a:pt x="1585" y="402"/>
                    </a:lnTo>
                    <a:lnTo>
                      <a:pt x="1587" y="476"/>
                    </a:lnTo>
                    <a:lnTo>
                      <a:pt x="1587" y="496"/>
                    </a:lnTo>
                    <a:lnTo>
                      <a:pt x="1589" y="578"/>
                    </a:lnTo>
                    <a:lnTo>
                      <a:pt x="1589" y="599"/>
                    </a:lnTo>
                    <a:lnTo>
                      <a:pt x="1591" y="686"/>
                    </a:lnTo>
                    <a:lnTo>
                      <a:pt x="1592" y="708"/>
                    </a:lnTo>
                    <a:lnTo>
                      <a:pt x="1593" y="795"/>
                    </a:lnTo>
                    <a:lnTo>
                      <a:pt x="1594" y="816"/>
                    </a:lnTo>
                    <a:lnTo>
                      <a:pt x="1595" y="896"/>
                    </a:lnTo>
                    <a:lnTo>
                      <a:pt x="1596" y="914"/>
                    </a:lnTo>
                    <a:lnTo>
                      <a:pt x="1597" y="982"/>
                    </a:lnTo>
                    <a:lnTo>
                      <a:pt x="1598" y="998"/>
                    </a:lnTo>
                    <a:lnTo>
                      <a:pt x="1599" y="1052"/>
                    </a:lnTo>
                    <a:lnTo>
                      <a:pt x="1600" y="1065"/>
                    </a:lnTo>
                    <a:lnTo>
                      <a:pt x="1602" y="1108"/>
                    </a:lnTo>
                    <a:lnTo>
                      <a:pt x="1602" y="1118"/>
                    </a:lnTo>
                    <a:lnTo>
                      <a:pt x="1604" y="1154"/>
                    </a:lnTo>
                    <a:lnTo>
                      <a:pt x="1604" y="1162"/>
                    </a:lnTo>
                    <a:lnTo>
                      <a:pt x="1606" y="1192"/>
                    </a:lnTo>
                    <a:lnTo>
                      <a:pt x="1606" y="1199"/>
                    </a:lnTo>
                    <a:lnTo>
                      <a:pt x="1608" y="1225"/>
                    </a:lnTo>
                    <a:lnTo>
                      <a:pt x="1608" y="1231"/>
                    </a:lnTo>
                    <a:lnTo>
                      <a:pt x="1610" y="1253"/>
                    </a:lnTo>
                    <a:lnTo>
                      <a:pt x="1610" y="1258"/>
                    </a:lnTo>
                    <a:lnTo>
                      <a:pt x="1612" y="1276"/>
                    </a:lnTo>
                    <a:lnTo>
                      <a:pt x="1612" y="1280"/>
                    </a:lnTo>
                    <a:lnTo>
                      <a:pt x="1614" y="1294"/>
                    </a:lnTo>
                    <a:lnTo>
                      <a:pt x="1614" y="1297"/>
                    </a:lnTo>
                    <a:lnTo>
                      <a:pt x="1616" y="1308"/>
                    </a:lnTo>
                    <a:lnTo>
                      <a:pt x="1617" y="1311"/>
                    </a:lnTo>
                    <a:lnTo>
                      <a:pt x="1618" y="1321"/>
                    </a:lnTo>
                    <a:lnTo>
                      <a:pt x="1619" y="1323"/>
                    </a:lnTo>
                    <a:lnTo>
                      <a:pt x="1620" y="1332"/>
                    </a:lnTo>
                    <a:lnTo>
                      <a:pt x="1621" y="1334"/>
                    </a:lnTo>
                    <a:lnTo>
                      <a:pt x="1622" y="1343"/>
                    </a:lnTo>
                    <a:lnTo>
                      <a:pt x="1623" y="1345"/>
                    </a:lnTo>
                    <a:lnTo>
                      <a:pt x="1625" y="1352"/>
                    </a:lnTo>
                    <a:lnTo>
                      <a:pt x="1625" y="1354"/>
                    </a:lnTo>
                    <a:lnTo>
                      <a:pt x="1627" y="1360"/>
                    </a:lnTo>
                    <a:lnTo>
                      <a:pt x="1627" y="1362"/>
                    </a:lnTo>
                    <a:lnTo>
                      <a:pt x="1629" y="1368"/>
                    </a:lnTo>
                    <a:lnTo>
                      <a:pt x="1629" y="1369"/>
                    </a:lnTo>
                    <a:lnTo>
                      <a:pt x="1631" y="1375"/>
                    </a:lnTo>
                    <a:lnTo>
                      <a:pt x="1631" y="1376"/>
                    </a:lnTo>
                    <a:lnTo>
                      <a:pt x="1633" y="1382"/>
                    </a:lnTo>
                    <a:lnTo>
                      <a:pt x="1633" y="1384"/>
                    </a:lnTo>
                    <a:lnTo>
                      <a:pt x="1635" y="1390"/>
                    </a:lnTo>
                    <a:lnTo>
                      <a:pt x="1635" y="1391"/>
                    </a:lnTo>
                    <a:lnTo>
                      <a:pt x="1637" y="1396"/>
                    </a:lnTo>
                    <a:lnTo>
                      <a:pt x="1637" y="1397"/>
                    </a:lnTo>
                    <a:lnTo>
                      <a:pt x="1639" y="1401"/>
                    </a:lnTo>
                    <a:lnTo>
                      <a:pt x="1640" y="1402"/>
                    </a:lnTo>
                    <a:lnTo>
                      <a:pt x="1641" y="1405"/>
                    </a:lnTo>
                    <a:lnTo>
                      <a:pt x="1642" y="1405"/>
                    </a:lnTo>
                    <a:lnTo>
                      <a:pt x="1643" y="1408"/>
                    </a:lnTo>
                    <a:lnTo>
                      <a:pt x="1644" y="1409"/>
                    </a:lnTo>
                    <a:lnTo>
                      <a:pt x="1645" y="1412"/>
                    </a:lnTo>
                    <a:lnTo>
                      <a:pt x="1646" y="1412"/>
                    </a:lnTo>
                    <a:lnTo>
                      <a:pt x="1648" y="1415"/>
                    </a:lnTo>
                    <a:lnTo>
                      <a:pt x="1648" y="1416"/>
                    </a:lnTo>
                    <a:lnTo>
                      <a:pt x="1650" y="1418"/>
                    </a:lnTo>
                    <a:lnTo>
                      <a:pt x="1650" y="1419"/>
                    </a:lnTo>
                    <a:lnTo>
                      <a:pt x="1652" y="1420"/>
                    </a:lnTo>
                    <a:lnTo>
                      <a:pt x="1652" y="1420"/>
                    </a:lnTo>
                    <a:lnTo>
                      <a:pt x="1654" y="1419"/>
                    </a:lnTo>
                    <a:lnTo>
                      <a:pt x="1654" y="1419"/>
                    </a:lnTo>
                    <a:lnTo>
                      <a:pt x="1656" y="1418"/>
                    </a:lnTo>
                    <a:lnTo>
                      <a:pt x="1656" y="1417"/>
                    </a:lnTo>
                    <a:lnTo>
                      <a:pt x="1658" y="1417"/>
                    </a:lnTo>
                    <a:lnTo>
                      <a:pt x="1658" y="1416"/>
                    </a:lnTo>
                    <a:lnTo>
                      <a:pt x="1660" y="1416"/>
                    </a:lnTo>
                    <a:lnTo>
                      <a:pt x="1660" y="1416"/>
                    </a:lnTo>
                    <a:lnTo>
                      <a:pt x="1662" y="1416"/>
                    </a:lnTo>
                    <a:lnTo>
                      <a:pt x="1663" y="1416"/>
                    </a:lnTo>
                    <a:lnTo>
                      <a:pt x="1664" y="1414"/>
                    </a:lnTo>
                    <a:lnTo>
                      <a:pt x="1665" y="1413"/>
                    </a:lnTo>
                    <a:lnTo>
                      <a:pt x="1666" y="1409"/>
                    </a:lnTo>
                    <a:lnTo>
                      <a:pt x="1667" y="1408"/>
                    </a:lnTo>
                    <a:lnTo>
                      <a:pt x="1668" y="1400"/>
                    </a:lnTo>
                    <a:lnTo>
                      <a:pt x="1669" y="1398"/>
                    </a:lnTo>
                    <a:lnTo>
                      <a:pt x="1670" y="1389"/>
                    </a:lnTo>
                    <a:lnTo>
                      <a:pt x="1671" y="1387"/>
                    </a:lnTo>
                    <a:lnTo>
                      <a:pt x="1673" y="1378"/>
                    </a:lnTo>
                    <a:lnTo>
                      <a:pt x="1673" y="1376"/>
                    </a:lnTo>
                    <a:lnTo>
                      <a:pt x="1675" y="1369"/>
                    </a:lnTo>
                    <a:lnTo>
                      <a:pt x="1675" y="1367"/>
                    </a:lnTo>
                    <a:lnTo>
                      <a:pt x="1677" y="1362"/>
                    </a:lnTo>
                    <a:lnTo>
                      <a:pt x="1677" y="1361"/>
                    </a:lnTo>
                    <a:lnTo>
                      <a:pt x="1679" y="1356"/>
                    </a:lnTo>
                    <a:lnTo>
                      <a:pt x="1679" y="1355"/>
                    </a:lnTo>
                    <a:lnTo>
                      <a:pt x="1681" y="1348"/>
                    </a:lnTo>
                    <a:lnTo>
                      <a:pt x="1681" y="1346"/>
                    </a:lnTo>
                    <a:lnTo>
                      <a:pt x="1683" y="1335"/>
                    </a:lnTo>
                    <a:lnTo>
                      <a:pt x="1683" y="1331"/>
                    </a:lnTo>
                    <a:lnTo>
                      <a:pt x="1685" y="1315"/>
                    </a:lnTo>
                    <a:lnTo>
                      <a:pt x="1686" y="1311"/>
                    </a:lnTo>
                    <a:lnTo>
                      <a:pt x="1687" y="1291"/>
                    </a:lnTo>
                    <a:lnTo>
                      <a:pt x="1688" y="1285"/>
                    </a:lnTo>
                    <a:lnTo>
                      <a:pt x="1689" y="1263"/>
                    </a:lnTo>
                    <a:lnTo>
                      <a:pt x="1690" y="1257"/>
                    </a:lnTo>
                    <a:lnTo>
                      <a:pt x="1691" y="1234"/>
                    </a:lnTo>
                    <a:lnTo>
                      <a:pt x="1692" y="1228"/>
                    </a:lnTo>
                    <a:lnTo>
                      <a:pt x="1693" y="1204"/>
                    </a:lnTo>
                    <a:lnTo>
                      <a:pt x="1694" y="1199"/>
                    </a:lnTo>
                    <a:lnTo>
                      <a:pt x="1696" y="1175"/>
                    </a:lnTo>
                    <a:lnTo>
                      <a:pt x="1696" y="1169"/>
                    </a:lnTo>
                    <a:lnTo>
                      <a:pt x="1698" y="1145"/>
                    </a:lnTo>
                    <a:lnTo>
                      <a:pt x="1698" y="1138"/>
                    </a:lnTo>
                    <a:lnTo>
                      <a:pt x="1700" y="1112"/>
                    </a:lnTo>
                    <a:lnTo>
                      <a:pt x="1700" y="1106"/>
                    </a:lnTo>
                    <a:lnTo>
                      <a:pt x="1702" y="1078"/>
                    </a:lnTo>
                    <a:lnTo>
                      <a:pt x="1702" y="1071"/>
                    </a:lnTo>
                    <a:lnTo>
                      <a:pt x="1704" y="1043"/>
                    </a:lnTo>
                    <a:lnTo>
                      <a:pt x="1704" y="1036"/>
                    </a:lnTo>
                    <a:lnTo>
                      <a:pt x="1706" y="1008"/>
                    </a:lnTo>
                    <a:lnTo>
                      <a:pt x="1706" y="1002"/>
                    </a:lnTo>
                    <a:lnTo>
                      <a:pt x="1708" y="977"/>
                    </a:lnTo>
                    <a:lnTo>
                      <a:pt x="1709" y="971"/>
                    </a:lnTo>
                    <a:lnTo>
                      <a:pt x="1710" y="950"/>
                    </a:lnTo>
                    <a:lnTo>
                      <a:pt x="1711" y="946"/>
                    </a:lnTo>
                    <a:lnTo>
                      <a:pt x="1712" y="929"/>
                    </a:lnTo>
                    <a:lnTo>
                      <a:pt x="1713" y="926"/>
                    </a:lnTo>
                    <a:lnTo>
                      <a:pt x="1714" y="915"/>
                    </a:lnTo>
                    <a:lnTo>
                      <a:pt x="1715" y="913"/>
                    </a:lnTo>
                    <a:lnTo>
                      <a:pt x="1716" y="908"/>
                    </a:lnTo>
                    <a:lnTo>
                      <a:pt x="1717" y="907"/>
                    </a:lnTo>
                    <a:lnTo>
                      <a:pt x="1719" y="909"/>
                    </a:lnTo>
                    <a:lnTo>
                      <a:pt x="1719" y="910"/>
                    </a:lnTo>
                    <a:lnTo>
                      <a:pt x="1721" y="919"/>
                    </a:lnTo>
                    <a:lnTo>
                      <a:pt x="1721" y="923"/>
                    </a:lnTo>
                    <a:lnTo>
                      <a:pt x="1723" y="940"/>
                    </a:lnTo>
                    <a:lnTo>
                      <a:pt x="1723" y="945"/>
                    </a:lnTo>
                    <a:lnTo>
                      <a:pt x="1725" y="970"/>
                    </a:lnTo>
                    <a:lnTo>
                      <a:pt x="1725" y="978"/>
                    </a:lnTo>
                    <a:lnTo>
                      <a:pt x="1727" y="1009"/>
                    </a:lnTo>
                    <a:lnTo>
                      <a:pt x="1727" y="1017"/>
                    </a:lnTo>
                    <a:lnTo>
                      <a:pt x="1729" y="1051"/>
                    </a:lnTo>
                    <a:lnTo>
                      <a:pt x="1729" y="1059"/>
                    </a:lnTo>
                    <a:lnTo>
                      <a:pt x="1731" y="1092"/>
                    </a:lnTo>
                    <a:lnTo>
                      <a:pt x="1731" y="1100"/>
                    </a:lnTo>
                    <a:lnTo>
                      <a:pt x="1733" y="1129"/>
                    </a:lnTo>
                    <a:lnTo>
                      <a:pt x="1734" y="1136"/>
                    </a:lnTo>
                    <a:lnTo>
                      <a:pt x="1735" y="1159"/>
                    </a:lnTo>
                    <a:lnTo>
                      <a:pt x="1736" y="1163"/>
                    </a:lnTo>
                    <a:lnTo>
                      <a:pt x="1737" y="1180"/>
                    </a:lnTo>
                    <a:lnTo>
                      <a:pt x="1738" y="1183"/>
                    </a:lnTo>
                    <a:lnTo>
                      <a:pt x="1739" y="1193"/>
                    </a:lnTo>
                    <a:lnTo>
                      <a:pt x="1740" y="1195"/>
                    </a:lnTo>
                    <a:lnTo>
                      <a:pt x="1742" y="1202"/>
                    </a:lnTo>
                    <a:lnTo>
                      <a:pt x="1742" y="1204"/>
                    </a:lnTo>
                    <a:lnTo>
                      <a:pt x="1744" y="1209"/>
                    </a:lnTo>
                    <a:lnTo>
                      <a:pt x="1744" y="1210"/>
                    </a:lnTo>
                    <a:lnTo>
                      <a:pt x="1746" y="1215"/>
                    </a:lnTo>
                    <a:lnTo>
                      <a:pt x="1746" y="1217"/>
                    </a:lnTo>
                    <a:lnTo>
                      <a:pt x="1748" y="1222"/>
                    </a:lnTo>
                    <a:lnTo>
                      <a:pt x="1748" y="1224"/>
                    </a:lnTo>
                    <a:lnTo>
                      <a:pt x="1750" y="1229"/>
                    </a:lnTo>
                    <a:lnTo>
                      <a:pt x="1750" y="1230"/>
                    </a:lnTo>
                    <a:lnTo>
                      <a:pt x="1752" y="1235"/>
                    </a:lnTo>
                    <a:lnTo>
                      <a:pt x="1752" y="1235"/>
                    </a:lnTo>
                    <a:lnTo>
                      <a:pt x="1754" y="1238"/>
                    </a:lnTo>
                    <a:lnTo>
                      <a:pt x="1754" y="1238"/>
                    </a:lnTo>
                    <a:lnTo>
                      <a:pt x="1755" y="1238"/>
                    </a:lnTo>
                    <a:lnTo>
                      <a:pt x="1757" y="1238"/>
                    </a:lnTo>
                    <a:lnTo>
                      <a:pt x="1758" y="1236"/>
                    </a:lnTo>
                    <a:lnTo>
                      <a:pt x="1759" y="1235"/>
                    </a:lnTo>
                    <a:lnTo>
                      <a:pt x="1760" y="1232"/>
                    </a:lnTo>
                    <a:lnTo>
                      <a:pt x="1761" y="1231"/>
                    </a:lnTo>
                    <a:lnTo>
                      <a:pt x="1762" y="1227"/>
                    </a:lnTo>
                    <a:lnTo>
                      <a:pt x="1763" y="1225"/>
                    </a:lnTo>
                    <a:lnTo>
                      <a:pt x="1765" y="1222"/>
                    </a:lnTo>
                    <a:lnTo>
                      <a:pt x="1765" y="1221"/>
                    </a:lnTo>
                    <a:lnTo>
                      <a:pt x="1767" y="1218"/>
                    </a:lnTo>
                    <a:lnTo>
                      <a:pt x="1767" y="1217"/>
                    </a:lnTo>
                    <a:lnTo>
                      <a:pt x="1769" y="1216"/>
                    </a:lnTo>
                    <a:lnTo>
                      <a:pt x="1770" y="1216"/>
                    </a:lnTo>
                    <a:lnTo>
                      <a:pt x="1771" y="1216"/>
                    </a:lnTo>
                    <a:lnTo>
                      <a:pt x="1771" y="1217"/>
                    </a:lnTo>
                    <a:lnTo>
                      <a:pt x="1773" y="1218"/>
                    </a:lnTo>
                    <a:lnTo>
                      <a:pt x="1773" y="1218"/>
                    </a:lnTo>
                    <a:lnTo>
                      <a:pt x="1775" y="1219"/>
                    </a:lnTo>
                    <a:lnTo>
                      <a:pt x="1776" y="1219"/>
                    </a:lnTo>
                    <a:lnTo>
                      <a:pt x="1777" y="1219"/>
                    </a:lnTo>
                    <a:lnTo>
                      <a:pt x="1777" y="1219"/>
                    </a:lnTo>
                    <a:lnTo>
                      <a:pt x="1779" y="1218"/>
                    </a:lnTo>
                    <a:lnTo>
                      <a:pt x="1780" y="1218"/>
                    </a:lnTo>
                    <a:lnTo>
                      <a:pt x="1781" y="1217"/>
                    </a:lnTo>
                    <a:lnTo>
                      <a:pt x="1782" y="1217"/>
                    </a:lnTo>
                    <a:lnTo>
                      <a:pt x="1783" y="1218"/>
                    </a:lnTo>
                    <a:lnTo>
                      <a:pt x="1784" y="1219"/>
                    </a:lnTo>
                    <a:lnTo>
                      <a:pt x="1785" y="1222"/>
                    </a:lnTo>
                    <a:lnTo>
                      <a:pt x="1786" y="1224"/>
                    </a:lnTo>
                    <a:lnTo>
                      <a:pt x="1787" y="1230"/>
                    </a:lnTo>
                    <a:lnTo>
                      <a:pt x="1788" y="1232"/>
                    </a:lnTo>
                    <a:lnTo>
                      <a:pt x="1790" y="1240"/>
                    </a:lnTo>
                    <a:lnTo>
                      <a:pt x="1790" y="1242"/>
                    </a:lnTo>
                    <a:lnTo>
                      <a:pt x="1792" y="1250"/>
                    </a:lnTo>
                    <a:lnTo>
                      <a:pt x="1792" y="1252"/>
                    </a:lnTo>
                    <a:lnTo>
                      <a:pt x="1794" y="1259"/>
                    </a:lnTo>
                    <a:lnTo>
                      <a:pt x="1794" y="1260"/>
                    </a:lnTo>
                    <a:lnTo>
                      <a:pt x="1796" y="1265"/>
                    </a:lnTo>
                    <a:lnTo>
                      <a:pt x="1796" y="1266"/>
                    </a:lnTo>
                    <a:lnTo>
                      <a:pt x="1798" y="1271"/>
                    </a:lnTo>
                    <a:lnTo>
                      <a:pt x="1798" y="1272"/>
                    </a:lnTo>
                    <a:lnTo>
                      <a:pt x="1800" y="1277"/>
                    </a:lnTo>
                    <a:lnTo>
                      <a:pt x="1800" y="1278"/>
                    </a:lnTo>
                    <a:lnTo>
                      <a:pt x="1802" y="1285"/>
                    </a:lnTo>
                    <a:lnTo>
                      <a:pt x="1803" y="1286"/>
                    </a:lnTo>
                    <a:lnTo>
                      <a:pt x="1804" y="1293"/>
                    </a:lnTo>
                    <a:lnTo>
                      <a:pt x="1805" y="1295"/>
                    </a:lnTo>
                    <a:lnTo>
                      <a:pt x="1806" y="1301"/>
                    </a:lnTo>
                    <a:lnTo>
                      <a:pt x="1807" y="1302"/>
                    </a:lnTo>
                    <a:lnTo>
                      <a:pt x="1808" y="1308"/>
                    </a:lnTo>
                    <a:lnTo>
                      <a:pt x="1809" y="1309"/>
                    </a:lnTo>
                    <a:lnTo>
                      <a:pt x="1810" y="1313"/>
                    </a:lnTo>
                    <a:lnTo>
                      <a:pt x="1811" y="1314"/>
                    </a:lnTo>
                    <a:lnTo>
                      <a:pt x="1813" y="1318"/>
                    </a:lnTo>
                    <a:lnTo>
                      <a:pt x="1813" y="1319"/>
                    </a:lnTo>
                    <a:lnTo>
                      <a:pt x="1815" y="1325"/>
                    </a:lnTo>
                    <a:lnTo>
                      <a:pt x="1815" y="1326"/>
                    </a:lnTo>
                    <a:lnTo>
                      <a:pt x="1817" y="1333"/>
                    </a:lnTo>
                    <a:lnTo>
                      <a:pt x="1817" y="1335"/>
                    </a:lnTo>
                    <a:lnTo>
                      <a:pt x="1819" y="1343"/>
                    </a:lnTo>
                    <a:lnTo>
                      <a:pt x="1819" y="1345"/>
                    </a:lnTo>
                    <a:lnTo>
                      <a:pt x="1821" y="1353"/>
                    </a:lnTo>
                    <a:lnTo>
                      <a:pt x="1821" y="1355"/>
                    </a:lnTo>
                    <a:lnTo>
                      <a:pt x="1823" y="1362"/>
                    </a:lnTo>
                    <a:lnTo>
                      <a:pt x="1823" y="1364"/>
                    </a:lnTo>
                    <a:lnTo>
                      <a:pt x="1825" y="1370"/>
                    </a:lnTo>
                    <a:lnTo>
                      <a:pt x="1826" y="1372"/>
                    </a:lnTo>
                    <a:lnTo>
                      <a:pt x="1827" y="1378"/>
                    </a:lnTo>
                    <a:lnTo>
                      <a:pt x="1828" y="1380"/>
                    </a:lnTo>
                    <a:lnTo>
                      <a:pt x="1829" y="1387"/>
                    </a:lnTo>
                    <a:lnTo>
                      <a:pt x="1830" y="1389"/>
                    </a:lnTo>
                    <a:lnTo>
                      <a:pt x="1831" y="1396"/>
                    </a:lnTo>
                    <a:lnTo>
                      <a:pt x="1832" y="1398"/>
                    </a:lnTo>
                    <a:lnTo>
                      <a:pt x="1833" y="1406"/>
                    </a:lnTo>
                    <a:lnTo>
                      <a:pt x="1834" y="1407"/>
                    </a:lnTo>
                    <a:lnTo>
                      <a:pt x="1836" y="1413"/>
                    </a:lnTo>
                    <a:lnTo>
                      <a:pt x="1836" y="1415"/>
                    </a:lnTo>
                    <a:lnTo>
                      <a:pt x="1838" y="1419"/>
                    </a:lnTo>
                    <a:lnTo>
                      <a:pt x="1838" y="1420"/>
                    </a:lnTo>
                    <a:lnTo>
                      <a:pt x="1840" y="1424"/>
                    </a:lnTo>
                    <a:lnTo>
                      <a:pt x="1840" y="1425"/>
                    </a:lnTo>
                    <a:lnTo>
                      <a:pt x="1842" y="1430"/>
                    </a:lnTo>
                    <a:lnTo>
                      <a:pt x="1842" y="1431"/>
                    </a:lnTo>
                    <a:lnTo>
                      <a:pt x="1844" y="1436"/>
                    </a:lnTo>
                    <a:lnTo>
                      <a:pt x="1844" y="1438"/>
                    </a:lnTo>
                    <a:lnTo>
                      <a:pt x="1846" y="1443"/>
                    </a:lnTo>
                    <a:lnTo>
                      <a:pt x="1846" y="1445"/>
                    </a:lnTo>
                    <a:lnTo>
                      <a:pt x="1848" y="1450"/>
                    </a:lnTo>
                    <a:lnTo>
                      <a:pt x="1848" y="1451"/>
                    </a:lnTo>
                    <a:lnTo>
                      <a:pt x="1850" y="1453"/>
                    </a:lnTo>
                    <a:lnTo>
                      <a:pt x="1851" y="1454"/>
                    </a:lnTo>
                    <a:lnTo>
                      <a:pt x="1852" y="1453"/>
                    </a:lnTo>
                    <a:lnTo>
                      <a:pt x="1853" y="1453"/>
                    </a:lnTo>
                    <a:lnTo>
                      <a:pt x="1854" y="1451"/>
                    </a:lnTo>
                    <a:lnTo>
                      <a:pt x="1855" y="1451"/>
                    </a:lnTo>
                    <a:lnTo>
                      <a:pt x="1856" y="1450"/>
                    </a:lnTo>
                    <a:lnTo>
                      <a:pt x="1857" y="1450"/>
                    </a:lnTo>
                    <a:lnTo>
                      <a:pt x="1859" y="1450"/>
                    </a:lnTo>
                    <a:lnTo>
                      <a:pt x="1859" y="1450"/>
                    </a:lnTo>
                    <a:lnTo>
                      <a:pt x="1861" y="1453"/>
                    </a:lnTo>
                    <a:lnTo>
                      <a:pt x="1861" y="1454"/>
                    </a:lnTo>
                    <a:lnTo>
                      <a:pt x="1863" y="1458"/>
                    </a:lnTo>
                    <a:lnTo>
                      <a:pt x="1863" y="1459"/>
                    </a:lnTo>
                    <a:lnTo>
                      <a:pt x="1865" y="1464"/>
                    </a:lnTo>
                    <a:lnTo>
                      <a:pt x="1865" y="1465"/>
                    </a:lnTo>
                    <a:lnTo>
                      <a:pt x="1867" y="1470"/>
                    </a:lnTo>
                    <a:lnTo>
                      <a:pt x="1867" y="1471"/>
                    </a:lnTo>
                    <a:lnTo>
                      <a:pt x="1869" y="1476"/>
                    </a:lnTo>
                    <a:lnTo>
                      <a:pt x="1869" y="1478"/>
                    </a:lnTo>
                    <a:lnTo>
                      <a:pt x="1871" y="1483"/>
                    </a:lnTo>
                    <a:lnTo>
                      <a:pt x="1871" y="1484"/>
                    </a:lnTo>
                    <a:lnTo>
                      <a:pt x="1873" y="1490"/>
                    </a:lnTo>
                    <a:lnTo>
                      <a:pt x="1874" y="1491"/>
                    </a:lnTo>
                    <a:lnTo>
                      <a:pt x="1875" y="1495"/>
                    </a:lnTo>
                    <a:lnTo>
                      <a:pt x="1876" y="1496"/>
                    </a:lnTo>
                    <a:lnTo>
                      <a:pt x="1877" y="1497"/>
                    </a:lnTo>
                    <a:lnTo>
                      <a:pt x="1878" y="1497"/>
                    </a:lnTo>
                    <a:lnTo>
                      <a:pt x="1879" y="1497"/>
                    </a:lnTo>
                    <a:lnTo>
                      <a:pt x="1880" y="1496"/>
                    </a:lnTo>
                    <a:lnTo>
                      <a:pt x="1881" y="1493"/>
                    </a:lnTo>
                    <a:lnTo>
                      <a:pt x="1882" y="1493"/>
                    </a:lnTo>
                    <a:lnTo>
                      <a:pt x="1884" y="1490"/>
                    </a:lnTo>
                    <a:lnTo>
                      <a:pt x="1884" y="1490"/>
                    </a:lnTo>
                    <a:lnTo>
                      <a:pt x="1886" y="1489"/>
                    </a:lnTo>
                    <a:lnTo>
                      <a:pt x="1886" y="1489"/>
                    </a:lnTo>
                    <a:lnTo>
                      <a:pt x="1888" y="1490"/>
                    </a:lnTo>
                    <a:lnTo>
                      <a:pt x="1888" y="1491"/>
                    </a:lnTo>
                    <a:lnTo>
                      <a:pt x="1890" y="1494"/>
                    </a:lnTo>
                    <a:lnTo>
                      <a:pt x="1890" y="1494"/>
                    </a:lnTo>
                    <a:lnTo>
                      <a:pt x="1892" y="1497"/>
                    </a:lnTo>
                    <a:lnTo>
                      <a:pt x="1892" y="1497"/>
                    </a:lnTo>
                    <a:lnTo>
                      <a:pt x="1894" y="1498"/>
                    </a:lnTo>
                    <a:lnTo>
                      <a:pt x="1894" y="1498"/>
                    </a:lnTo>
                    <a:lnTo>
                      <a:pt x="1896" y="1498"/>
                    </a:lnTo>
                    <a:lnTo>
                      <a:pt x="1897" y="1497"/>
                    </a:lnTo>
                    <a:lnTo>
                      <a:pt x="1898" y="1497"/>
                    </a:lnTo>
                    <a:lnTo>
                      <a:pt x="1899" y="1497"/>
                    </a:lnTo>
                    <a:lnTo>
                      <a:pt x="1900" y="1497"/>
                    </a:lnTo>
                    <a:lnTo>
                      <a:pt x="1901" y="1497"/>
                    </a:lnTo>
                    <a:lnTo>
                      <a:pt x="1902" y="1500"/>
                    </a:lnTo>
                    <a:lnTo>
                      <a:pt x="1903" y="1500"/>
                    </a:lnTo>
                    <a:lnTo>
                      <a:pt x="1904" y="1504"/>
                    </a:lnTo>
                    <a:lnTo>
                      <a:pt x="1905" y="1505"/>
                    </a:lnTo>
                    <a:lnTo>
                      <a:pt x="1907" y="1508"/>
                    </a:lnTo>
                    <a:lnTo>
                      <a:pt x="1907" y="1509"/>
                    </a:lnTo>
                    <a:lnTo>
                      <a:pt x="1909" y="1512"/>
                    </a:lnTo>
                    <a:lnTo>
                      <a:pt x="1909" y="1512"/>
                    </a:lnTo>
                    <a:lnTo>
                      <a:pt x="1911" y="1513"/>
                    </a:lnTo>
                    <a:lnTo>
                      <a:pt x="1911" y="1513"/>
                    </a:lnTo>
                    <a:lnTo>
                      <a:pt x="1913" y="1512"/>
                    </a:lnTo>
                    <a:lnTo>
                      <a:pt x="1913" y="1512"/>
                    </a:lnTo>
                    <a:lnTo>
                      <a:pt x="1915" y="1510"/>
                    </a:lnTo>
                    <a:lnTo>
                      <a:pt x="1915" y="1510"/>
                    </a:lnTo>
                    <a:lnTo>
                      <a:pt x="1917" y="1509"/>
                    </a:lnTo>
                    <a:lnTo>
                      <a:pt x="1917" y="1508"/>
                    </a:lnTo>
                    <a:lnTo>
                      <a:pt x="1919" y="1507"/>
                    </a:lnTo>
                    <a:lnTo>
                      <a:pt x="1920" y="1507"/>
                    </a:lnTo>
                    <a:lnTo>
                      <a:pt x="1921" y="1507"/>
                    </a:lnTo>
                    <a:lnTo>
                      <a:pt x="1922" y="1507"/>
                    </a:lnTo>
                    <a:lnTo>
                      <a:pt x="1923" y="1506"/>
                    </a:lnTo>
                    <a:lnTo>
                      <a:pt x="1924" y="1506"/>
                    </a:lnTo>
                    <a:lnTo>
                      <a:pt x="1925" y="1507"/>
                    </a:lnTo>
                    <a:lnTo>
                      <a:pt x="1926" y="1507"/>
                    </a:lnTo>
                    <a:lnTo>
                      <a:pt x="1927" y="1507"/>
                    </a:lnTo>
                    <a:lnTo>
                      <a:pt x="1928" y="1507"/>
                    </a:lnTo>
                    <a:lnTo>
                      <a:pt x="1930" y="1508"/>
                    </a:lnTo>
                    <a:lnTo>
                      <a:pt x="1930" y="1508"/>
                    </a:lnTo>
                    <a:lnTo>
                      <a:pt x="1932" y="1509"/>
                    </a:lnTo>
                    <a:lnTo>
                      <a:pt x="1932" y="1509"/>
                    </a:lnTo>
                    <a:lnTo>
                      <a:pt x="1933" y="1509"/>
                    </a:lnTo>
                    <a:lnTo>
                      <a:pt x="1934" y="1509"/>
                    </a:lnTo>
                    <a:lnTo>
                      <a:pt x="1936" y="1508"/>
                    </a:lnTo>
                    <a:lnTo>
                      <a:pt x="1936" y="1508"/>
                    </a:lnTo>
                    <a:lnTo>
                      <a:pt x="1938" y="1507"/>
                    </a:lnTo>
                    <a:lnTo>
                      <a:pt x="1938" y="1507"/>
                    </a:lnTo>
                    <a:lnTo>
                      <a:pt x="1940" y="1506"/>
                    </a:lnTo>
                    <a:lnTo>
                      <a:pt x="1941" y="1506"/>
                    </a:lnTo>
                    <a:lnTo>
                      <a:pt x="1942" y="1507"/>
                    </a:lnTo>
                    <a:lnTo>
                      <a:pt x="1943" y="1507"/>
                    </a:lnTo>
                    <a:lnTo>
                      <a:pt x="1944" y="1508"/>
                    </a:lnTo>
                    <a:lnTo>
                      <a:pt x="1945" y="1509"/>
                    </a:lnTo>
                    <a:lnTo>
                      <a:pt x="1946" y="1511"/>
                    </a:lnTo>
                    <a:lnTo>
                      <a:pt x="1947" y="1512"/>
                    </a:lnTo>
                    <a:lnTo>
                      <a:pt x="1948" y="1515"/>
                    </a:lnTo>
                    <a:lnTo>
                      <a:pt x="1949" y="1516"/>
                    </a:lnTo>
                    <a:lnTo>
                      <a:pt x="1950" y="1519"/>
                    </a:lnTo>
                    <a:lnTo>
                      <a:pt x="1951" y="1520"/>
                    </a:lnTo>
                    <a:lnTo>
                      <a:pt x="1953" y="1522"/>
                    </a:lnTo>
                    <a:lnTo>
                      <a:pt x="1953" y="1522"/>
                    </a:lnTo>
                    <a:lnTo>
                      <a:pt x="1955" y="1523"/>
                    </a:lnTo>
                    <a:lnTo>
                      <a:pt x="1955" y="1523"/>
                    </a:lnTo>
                    <a:lnTo>
                      <a:pt x="1957" y="1523"/>
                    </a:lnTo>
                    <a:lnTo>
                      <a:pt x="1957" y="1523"/>
                    </a:lnTo>
                    <a:lnTo>
                      <a:pt x="1959" y="1523"/>
                    </a:lnTo>
                    <a:lnTo>
                      <a:pt x="1959" y="1524"/>
                    </a:lnTo>
                    <a:lnTo>
                      <a:pt x="1961" y="1526"/>
                    </a:lnTo>
                    <a:lnTo>
                      <a:pt x="1961" y="1526"/>
                    </a:lnTo>
                    <a:lnTo>
                      <a:pt x="1963" y="1529"/>
                    </a:lnTo>
                    <a:lnTo>
                      <a:pt x="1963" y="1530"/>
                    </a:lnTo>
                    <a:lnTo>
                      <a:pt x="1965" y="1532"/>
                    </a:lnTo>
                    <a:lnTo>
                      <a:pt x="1965" y="1533"/>
                    </a:lnTo>
                    <a:lnTo>
                      <a:pt x="1967" y="1533"/>
                    </a:lnTo>
                    <a:lnTo>
                      <a:pt x="1968" y="1533"/>
                    </a:lnTo>
                    <a:lnTo>
                      <a:pt x="1969" y="1531"/>
                    </a:lnTo>
                    <a:lnTo>
                      <a:pt x="1970" y="1531"/>
                    </a:lnTo>
                    <a:lnTo>
                      <a:pt x="1971" y="1527"/>
                    </a:lnTo>
                    <a:lnTo>
                      <a:pt x="1972" y="1525"/>
                    </a:lnTo>
                    <a:lnTo>
                      <a:pt x="1973" y="1521"/>
                    </a:lnTo>
                    <a:lnTo>
                      <a:pt x="1974" y="1520"/>
                    </a:lnTo>
                    <a:lnTo>
                      <a:pt x="1976" y="1516"/>
                    </a:lnTo>
                    <a:lnTo>
                      <a:pt x="1976" y="1516"/>
                    </a:lnTo>
                    <a:lnTo>
                      <a:pt x="1978" y="1515"/>
                    </a:lnTo>
                    <a:lnTo>
                      <a:pt x="1978" y="1515"/>
                    </a:lnTo>
                    <a:lnTo>
                      <a:pt x="1980" y="1517"/>
                    </a:lnTo>
                    <a:lnTo>
                      <a:pt x="1980" y="1517"/>
                    </a:lnTo>
                    <a:lnTo>
                      <a:pt x="1982" y="1520"/>
                    </a:lnTo>
                    <a:lnTo>
                      <a:pt x="1982" y="1520"/>
                    </a:lnTo>
                    <a:lnTo>
                      <a:pt x="1984" y="1523"/>
                    </a:lnTo>
                    <a:lnTo>
                      <a:pt x="1984" y="1523"/>
                    </a:lnTo>
                    <a:lnTo>
                      <a:pt x="1986" y="1525"/>
                    </a:lnTo>
                    <a:lnTo>
                      <a:pt x="1986" y="1525"/>
                    </a:lnTo>
                    <a:lnTo>
                      <a:pt x="1988" y="1526"/>
                    </a:lnTo>
                    <a:lnTo>
                      <a:pt x="1988" y="1526"/>
                    </a:lnTo>
                    <a:lnTo>
                      <a:pt x="1990" y="1526"/>
                    </a:lnTo>
                    <a:lnTo>
                      <a:pt x="1991" y="1526"/>
                    </a:lnTo>
                    <a:lnTo>
                      <a:pt x="1992" y="1526"/>
                    </a:lnTo>
                    <a:lnTo>
                      <a:pt x="1993" y="1526"/>
                    </a:lnTo>
                    <a:lnTo>
                      <a:pt x="1994" y="1525"/>
                    </a:lnTo>
                    <a:lnTo>
                      <a:pt x="1995" y="1524"/>
                    </a:lnTo>
                    <a:lnTo>
                      <a:pt x="1996" y="1522"/>
                    </a:lnTo>
                    <a:lnTo>
                      <a:pt x="1997" y="1522"/>
                    </a:lnTo>
                    <a:lnTo>
                      <a:pt x="1998" y="1519"/>
                    </a:lnTo>
                    <a:lnTo>
                      <a:pt x="1999" y="1519"/>
                    </a:lnTo>
                    <a:lnTo>
                      <a:pt x="2001" y="1517"/>
                    </a:lnTo>
                    <a:lnTo>
                      <a:pt x="2001" y="1516"/>
                    </a:lnTo>
                    <a:lnTo>
                      <a:pt x="2002" y="1516"/>
                    </a:lnTo>
                    <a:lnTo>
                      <a:pt x="2003" y="1516"/>
                    </a:lnTo>
                    <a:lnTo>
                      <a:pt x="2005" y="1518"/>
                    </a:lnTo>
                    <a:lnTo>
                      <a:pt x="2005" y="1518"/>
                    </a:lnTo>
                    <a:lnTo>
                      <a:pt x="2007" y="1521"/>
                    </a:lnTo>
                    <a:lnTo>
                      <a:pt x="2007" y="1521"/>
                    </a:lnTo>
                    <a:lnTo>
                      <a:pt x="2009" y="1523"/>
                    </a:lnTo>
                    <a:lnTo>
                      <a:pt x="2009" y="1524"/>
                    </a:lnTo>
                    <a:lnTo>
                      <a:pt x="2011" y="1524"/>
                    </a:lnTo>
                    <a:lnTo>
                      <a:pt x="2011" y="1524"/>
                    </a:lnTo>
                    <a:lnTo>
                      <a:pt x="2013" y="1523"/>
                    </a:lnTo>
                    <a:lnTo>
                      <a:pt x="2014" y="1523"/>
                    </a:lnTo>
                    <a:lnTo>
                      <a:pt x="2015" y="1522"/>
                    </a:lnTo>
                    <a:lnTo>
                      <a:pt x="2016" y="1522"/>
                    </a:lnTo>
                    <a:lnTo>
                      <a:pt x="2017" y="1522"/>
                    </a:lnTo>
                    <a:lnTo>
                      <a:pt x="2018" y="1523"/>
                    </a:lnTo>
                    <a:lnTo>
                      <a:pt x="2019" y="1525"/>
                    </a:lnTo>
                    <a:lnTo>
                      <a:pt x="2020" y="1526"/>
                    </a:lnTo>
                    <a:lnTo>
                      <a:pt x="2021" y="1528"/>
                    </a:lnTo>
                    <a:lnTo>
                      <a:pt x="2022" y="1529"/>
                    </a:lnTo>
                    <a:lnTo>
                      <a:pt x="2024" y="1530"/>
                    </a:lnTo>
                    <a:lnTo>
                      <a:pt x="2024" y="1530"/>
                    </a:lnTo>
                    <a:lnTo>
                      <a:pt x="2026" y="1528"/>
                    </a:lnTo>
                    <a:lnTo>
                      <a:pt x="2026" y="1527"/>
                    </a:lnTo>
                    <a:lnTo>
                      <a:pt x="2028" y="1523"/>
                    </a:lnTo>
                    <a:lnTo>
                      <a:pt x="2028" y="1522"/>
                    </a:lnTo>
                    <a:lnTo>
                      <a:pt x="2030" y="1517"/>
                    </a:lnTo>
                    <a:lnTo>
                      <a:pt x="2030" y="1516"/>
                    </a:lnTo>
                    <a:lnTo>
                      <a:pt x="2032" y="1512"/>
                    </a:lnTo>
                    <a:lnTo>
                      <a:pt x="2032" y="1512"/>
                    </a:lnTo>
                    <a:lnTo>
                      <a:pt x="2034" y="1511"/>
                    </a:lnTo>
                    <a:lnTo>
                      <a:pt x="2034" y="1511"/>
                    </a:lnTo>
                    <a:lnTo>
                      <a:pt x="2036" y="1512"/>
                    </a:lnTo>
                    <a:lnTo>
                      <a:pt x="2037" y="1512"/>
                    </a:lnTo>
                    <a:lnTo>
                      <a:pt x="2038" y="1514"/>
                    </a:lnTo>
                    <a:lnTo>
                      <a:pt x="2039" y="1514"/>
                    </a:lnTo>
                    <a:lnTo>
                      <a:pt x="2040" y="1515"/>
                    </a:lnTo>
                    <a:lnTo>
                      <a:pt x="2041" y="1515"/>
                    </a:lnTo>
                    <a:lnTo>
                      <a:pt x="2042" y="1515"/>
                    </a:lnTo>
                    <a:lnTo>
                      <a:pt x="2043" y="1515"/>
                    </a:lnTo>
                    <a:lnTo>
                      <a:pt x="2044" y="1517"/>
                    </a:lnTo>
                    <a:lnTo>
                      <a:pt x="2045" y="1518"/>
                    </a:lnTo>
                    <a:lnTo>
                      <a:pt x="2047" y="1521"/>
                    </a:lnTo>
                    <a:lnTo>
                      <a:pt x="2047" y="1522"/>
                    </a:lnTo>
                    <a:lnTo>
                      <a:pt x="2049" y="1526"/>
                    </a:lnTo>
                    <a:lnTo>
                      <a:pt x="2049" y="1527"/>
                    </a:lnTo>
                    <a:lnTo>
                      <a:pt x="2051" y="1530"/>
                    </a:lnTo>
                    <a:lnTo>
                      <a:pt x="2052" y="1531"/>
                    </a:lnTo>
                    <a:lnTo>
                      <a:pt x="2053" y="1530"/>
                    </a:lnTo>
                    <a:lnTo>
                      <a:pt x="2053" y="1530"/>
                    </a:lnTo>
                    <a:lnTo>
                      <a:pt x="2055" y="1526"/>
                    </a:lnTo>
                    <a:lnTo>
                      <a:pt x="2055" y="1525"/>
                    </a:lnTo>
                    <a:lnTo>
                      <a:pt x="2057" y="1521"/>
                    </a:lnTo>
                    <a:lnTo>
                      <a:pt x="2057" y="1520"/>
                    </a:lnTo>
                    <a:lnTo>
                      <a:pt x="2059" y="1516"/>
                    </a:lnTo>
                    <a:lnTo>
                      <a:pt x="2060" y="1516"/>
                    </a:lnTo>
                    <a:lnTo>
                      <a:pt x="2060" y="1516"/>
                    </a:lnTo>
                    <a:lnTo>
                      <a:pt x="2062" y="1516"/>
                    </a:lnTo>
                    <a:lnTo>
                      <a:pt x="2063" y="1518"/>
                    </a:lnTo>
                    <a:lnTo>
                      <a:pt x="2064" y="1519"/>
                    </a:lnTo>
                    <a:lnTo>
                      <a:pt x="2065" y="1520"/>
                    </a:lnTo>
                    <a:lnTo>
                      <a:pt x="2066" y="1521"/>
                    </a:lnTo>
                    <a:lnTo>
                      <a:pt x="2067" y="1520"/>
                    </a:lnTo>
                    <a:lnTo>
                      <a:pt x="2068" y="1520"/>
                    </a:lnTo>
                    <a:lnTo>
                      <a:pt x="2070" y="1517"/>
                    </a:lnTo>
                    <a:lnTo>
                      <a:pt x="2070" y="1516"/>
                    </a:lnTo>
                    <a:lnTo>
                      <a:pt x="2072" y="1513"/>
                    </a:lnTo>
                    <a:lnTo>
                      <a:pt x="2072" y="1512"/>
                    </a:lnTo>
                    <a:lnTo>
                      <a:pt x="2074" y="1511"/>
                    </a:lnTo>
                    <a:lnTo>
                      <a:pt x="2074" y="1511"/>
                    </a:lnTo>
                    <a:lnTo>
                      <a:pt x="2076" y="1513"/>
                    </a:lnTo>
                    <a:lnTo>
                      <a:pt x="2076" y="1514"/>
                    </a:lnTo>
                    <a:lnTo>
                      <a:pt x="2078" y="1518"/>
                    </a:lnTo>
                    <a:lnTo>
                      <a:pt x="2078" y="1519"/>
                    </a:lnTo>
                    <a:lnTo>
                      <a:pt x="2080" y="1522"/>
                    </a:lnTo>
                    <a:lnTo>
                      <a:pt x="2080" y="1522"/>
                    </a:lnTo>
                    <a:lnTo>
                      <a:pt x="2081" y="1523"/>
                    </a:lnTo>
                    <a:lnTo>
                      <a:pt x="2082" y="1522"/>
                    </a:lnTo>
                    <a:lnTo>
                      <a:pt x="2084" y="1519"/>
                    </a:lnTo>
                    <a:lnTo>
                      <a:pt x="2085" y="1517"/>
                    </a:lnTo>
                    <a:lnTo>
                      <a:pt x="2086" y="1513"/>
                    </a:lnTo>
                    <a:lnTo>
                      <a:pt x="2087" y="1512"/>
                    </a:lnTo>
                    <a:lnTo>
                      <a:pt x="2088" y="1508"/>
                    </a:lnTo>
                    <a:lnTo>
                      <a:pt x="2090" y="1508"/>
                    </a:lnTo>
                    <a:lnTo>
                      <a:pt x="2090" y="1508"/>
                    </a:lnTo>
                    <a:lnTo>
                      <a:pt x="2091" y="1509"/>
                    </a:lnTo>
                    <a:lnTo>
                      <a:pt x="2093" y="1512"/>
                    </a:lnTo>
                    <a:lnTo>
                      <a:pt x="2093" y="1513"/>
                    </a:lnTo>
                    <a:lnTo>
                      <a:pt x="2095" y="1518"/>
                    </a:lnTo>
                    <a:lnTo>
                      <a:pt x="2095" y="1519"/>
                    </a:lnTo>
                    <a:lnTo>
                      <a:pt x="2097" y="1522"/>
                    </a:lnTo>
                    <a:lnTo>
                      <a:pt x="2098" y="1522"/>
                    </a:lnTo>
                    <a:lnTo>
                      <a:pt x="2099" y="1522"/>
                    </a:lnTo>
                    <a:lnTo>
                      <a:pt x="2099" y="1521"/>
                    </a:lnTo>
                    <a:lnTo>
                      <a:pt x="2101" y="1518"/>
                    </a:lnTo>
                    <a:lnTo>
                      <a:pt x="2101" y="1517"/>
                    </a:lnTo>
                    <a:lnTo>
                      <a:pt x="2103" y="1512"/>
                    </a:lnTo>
                    <a:lnTo>
                      <a:pt x="2103" y="1510"/>
                    </a:lnTo>
                    <a:lnTo>
                      <a:pt x="2105" y="1506"/>
                    </a:lnTo>
                    <a:lnTo>
                      <a:pt x="2105" y="1505"/>
                    </a:lnTo>
                    <a:lnTo>
                      <a:pt x="2107" y="1502"/>
                    </a:lnTo>
                    <a:lnTo>
                      <a:pt x="2108" y="1502"/>
                    </a:lnTo>
                    <a:lnTo>
                      <a:pt x="2109" y="1502"/>
                    </a:lnTo>
                    <a:lnTo>
                      <a:pt x="2110" y="1503"/>
                    </a:lnTo>
                    <a:lnTo>
                      <a:pt x="2111" y="1506"/>
                    </a:lnTo>
                    <a:lnTo>
                      <a:pt x="2112" y="1507"/>
                    </a:lnTo>
                    <a:lnTo>
                      <a:pt x="2113" y="1511"/>
                    </a:lnTo>
                    <a:lnTo>
                      <a:pt x="2114" y="1513"/>
                    </a:lnTo>
                    <a:lnTo>
                      <a:pt x="2115" y="1517"/>
                    </a:lnTo>
                    <a:lnTo>
                      <a:pt x="2116" y="1518"/>
                    </a:lnTo>
                    <a:lnTo>
                      <a:pt x="2118" y="1520"/>
                    </a:lnTo>
                    <a:lnTo>
                      <a:pt x="2118" y="1520"/>
                    </a:lnTo>
                    <a:lnTo>
                      <a:pt x="2120" y="1520"/>
                    </a:lnTo>
                    <a:lnTo>
                      <a:pt x="2120" y="1519"/>
                    </a:lnTo>
                    <a:lnTo>
                      <a:pt x="2122" y="1517"/>
                    </a:lnTo>
                    <a:lnTo>
                      <a:pt x="2122" y="1517"/>
                    </a:lnTo>
                    <a:lnTo>
                      <a:pt x="2124" y="1514"/>
                    </a:lnTo>
                    <a:lnTo>
                      <a:pt x="2124" y="1514"/>
                    </a:lnTo>
                    <a:lnTo>
                      <a:pt x="2125" y="1514"/>
                    </a:lnTo>
                    <a:lnTo>
                      <a:pt x="2126" y="1514"/>
                    </a:lnTo>
                    <a:lnTo>
                      <a:pt x="2128" y="1517"/>
                    </a:lnTo>
                    <a:lnTo>
                      <a:pt x="2128" y="1518"/>
                    </a:lnTo>
                    <a:lnTo>
                      <a:pt x="2130" y="1522"/>
                    </a:lnTo>
                    <a:lnTo>
                      <a:pt x="2131" y="1523"/>
                    </a:lnTo>
                    <a:lnTo>
                      <a:pt x="2132" y="1526"/>
                    </a:lnTo>
                    <a:lnTo>
                      <a:pt x="2133" y="1527"/>
                    </a:lnTo>
                    <a:lnTo>
                      <a:pt x="2134" y="1526"/>
                    </a:lnTo>
                    <a:lnTo>
                      <a:pt x="2135" y="1526"/>
                    </a:lnTo>
                    <a:lnTo>
                      <a:pt x="2136" y="1522"/>
                    </a:lnTo>
                    <a:lnTo>
                      <a:pt x="2137" y="1520"/>
                    </a:lnTo>
                    <a:lnTo>
                      <a:pt x="2138" y="1514"/>
                    </a:lnTo>
                    <a:lnTo>
                      <a:pt x="2139" y="1512"/>
                    </a:lnTo>
                    <a:lnTo>
                      <a:pt x="2141" y="1507"/>
                    </a:lnTo>
                    <a:lnTo>
                      <a:pt x="2141" y="1506"/>
                    </a:lnTo>
                    <a:lnTo>
                      <a:pt x="2143" y="1503"/>
                    </a:lnTo>
                    <a:lnTo>
                      <a:pt x="2144" y="1502"/>
                    </a:lnTo>
                    <a:lnTo>
                      <a:pt x="2145" y="1503"/>
                    </a:lnTo>
                    <a:lnTo>
                      <a:pt x="2145" y="1503"/>
                    </a:lnTo>
                    <a:lnTo>
                      <a:pt x="2147" y="1505"/>
                    </a:lnTo>
                    <a:lnTo>
                      <a:pt x="2147" y="1505"/>
                    </a:lnTo>
                    <a:lnTo>
                      <a:pt x="2149" y="1506"/>
                    </a:lnTo>
                    <a:lnTo>
                      <a:pt x="2150" y="1506"/>
                    </a:lnTo>
                    <a:lnTo>
                      <a:pt x="2151" y="1506"/>
                    </a:lnTo>
                    <a:lnTo>
                      <a:pt x="2151" y="1506"/>
                    </a:lnTo>
                    <a:lnTo>
                      <a:pt x="2153" y="1505"/>
                    </a:lnTo>
                    <a:lnTo>
                      <a:pt x="2154" y="1505"/>
                    </a:lnTo>
                    <a:lnTo>
                      <a:pt x="2155" y="1505"/>
                    </a:lnTo>
                    <a:lnTo>
                      <a:pt x="2156" y="1505"/>
                    </a:lnTo>
                    <a:lnTo>
                      <a:pt x="2157" y="1507"/>
                    </a:lnTo>
                    <a:lnTo>
                      <a:pt x="2158" y="1508"/>
                    </a:lnTo>
                    <a:lnTo>
                      <a:pt x="2159" y="1511"/>
                    </a:lnTo>
                    <a:lnTo>
                      <a:pt x="2160" y="1512"/>
                    </a:lnTo>
                    <a:lnTo>
                      <a:pt x="2161" y="1516"/>
                    </a:lnTo>
                    <a:lnTo>
                      <a:pt x="2162" y="1517"/>
                    </a:lnTo>
                    <a:lnTo>
                      <a:pt x="2164" y="1520"/>
                    </a:lnTo>
                    <a:lnTo>
                      <a:pt x="2164" y="1520"/>
                    </a:lnTo>
                    <a:lnTo>
                      <a:pt x="2166" y="1521"/>
                    </a:lnTo>
                    <a:lnTo>
                      <a:pt x="2166" y="1521"/>
                    </a:lnTo>
                    <a:lnTo>
                      <a:pt x="2168" y="1522"/>
                    </a:lnTo>
                    <a:lnTo>
                      <a:pt x="2168" y="1522"/>
                    </a:lnTo>
                    <a:lnTo>
                      <a:pt x="2170" y="1522"/>
                    </a:lnTo>
                    <a:lnTo>
                      <a:pt x="2170" y="1522"/>
                    </a:lnTo>
                    <a:lnTo>
                      <a:pt x="2172" y="1523"/>
                    </a:lnTo>
                    <a:lnTo>
                      <a:pt x="2172" y="1523"/>
                    </a:lnTo>
                    <a:lnTo>
                      <a:pt x="2174" y="1524"/>
                    </a:lnTo>
                    <a:lnTo>
                      <a:pt x="2175" y="1524"/>
                    </a:lnTo>
                    <a:lnTo>
                      <a:pt x="2176" y="1524"/>
                    </a:lnTo>
                    <a:lnTo>
                      <a:pt x="2177" y="1524"/>
                    </a:lnTo>
                    <a:lnTo>
                      <a:pt x="2178" y="1523"/>
                    </a:lnTo>
                    <a:lnTo>
                      <a:pt x="2179" y="1522"/>
                    </a:lnTo>
                    <a:lnTo>
                      <a:pt x="2180" y="1520"/>
                    </a:lnTo>
                    <a:lnTo>
                      <a:pt x="2181" y="1520"/>
                    </a:lnTo>
                    <a:lnTo>
                      <a:pt x="2182" y="1518"/>
                    </a:lnTo>
                    <a:lnTo>
                      <a:pt x="2183" y="1518"/>
                    </a:lnTo>
                    <a:lnTo>
                      <a:pt x="2184" y="1518"/>
                    </a:lnTo>
                    <a:lnTo>
                      <a:pt x="2185" y="1518"/>
                    </a:lnTo>
                    <a:lnTo>
                      <a:pt x="2187" y="1520"/>
                    </a:lnTo>
                    <a:lnTo>
                      <a:pt x="2187" y="1521"/>
                    </a:lnTo>
                    <a:lnTo>
                      <a:pt x="2189" y="1524"/>
                    </a:lnTo>
                    <a:lnTo>
                      <a:pt x="2189" y="1524"/>
                    </a:lnTo>
                    <a:lnTo>
                      <a:pt x="2191" y="1528"/>
                    </a:lnTo>
                    <a:lnTo>
                      <a:pt x="2191" y="1529"/>
                    </a:lnTo>
                    <a:lnTo>
                      <a:pt x="2193" y="1531"/>
                    </a:lnTo>
                    <a:lnTo>
                      <a:pt x="2193" y="1532"/>
                    </a:lnTo>
                    <a:lnTo>
                      <a:pt x="2195" y="1533"/>
                    </a:lnTo>
                    <a:lnTo>
                      <a:pt x="2195" y="1534"/>
                    </a:lnTo>
                    <a:lnTo>
                      <a:pt x="2197" y="1534"/>
                    </a:lnTo>
                    <a:lnTo>
                      <a:pt x="2197" y="1534"/>
                    </a:lnTo>
                    <a:lnTo>
                      <a:pt x="2199" y="1533"/>
                    </a:lnTo>
                    <a:lnTo>
                      <a:pt x="2199" y="1533"/>
                    </a:lnTo>
                    <a:lnTo>
                      <a:pt x="2201" y="1530"/>
                    </a:lnTo>
                    <a:lnTo>
                      <a:pt x="2202" y="1530"/>
                    </a:lnTo>
                    <a:lnTo>
                      <a:pt x="2203" y="1527"/>
                    </a:lnTo>
                    <a:lnTo>
                      <a:pt x="2204" y="1526"/>
                    </a:lnTo>
                    <a:lnTo>
                      <a:pt x="2205" y="1523"/>
                    </a:lnTo>
                    <a:lnTo>
                      <a:pt x="2206" y="1523"/>
                    </a:lnTo>
                    <a:lnTo>
                      <a:pt x="2207" y="1521"/>
                    </a:lnTo>
                    <a:lnTo>
                      <a:pt x="2208" y="1521"/>
                    </a:lnTo>
                    <a:lnTo>
                      <a:pt x="2210" y="1522"/>
                    </a:lnTo>
                    <a:lnTo>
                      <a:pt x="2210" y="1523"/>
                    </a:lnTo>
                    <a:lnTo>
                      <a:pt x="2212" y="1525"/>
                    </a:lnTo>
                    <a:lnTo>
                      <a:pt x="2212" y="1526"/>
                    </a:lnTo>
                    <a:lnTo>
                      <a:pt x="2214" y="1529"/>
                    </a:lnTo>
                    <a:lnTo>
                      <a:pt x="2214" y="1530"/>
                    </a:lnTo>
                    <a:lnTo>
                      <a:pt x="2216" y="1531"/>
                    </a:lnTo>
                    <a:lnTo>
                      <a:pt x="2216" y="1531"/>
                    </a:lnTo>
                    <a:lnTo>
                      <a:pt x="2218" y="1530"/>
                    </a:lnTo>
                    <a:lnTo>
                      <a:pt x="2218" y="1529"/>
                    </a:lnTo>
                    <a:lnTo>
                      <a:pt x="2220" y="1526"/>
                    </a:lnTo>
                    <a:lnTo>
                      <a:pt x="2220" y="1525"/>
                    </a:lnTo>
                    <a:lnTo>
                      <a:pt x="2222" y="1521"/>
                    </a:lnTo>
                    <a:lnTo>
                      <a:pt x="2222" y="1520"/>
                    </a:lnTo>
                    <a:lnTo>
                      <a:pt x="2224" y="1516"/>
                    </a:lnTo>
                    <a:lnTo>
                      <a:pt x="2225" y="1516"/>
                    </a:lnTo>
                    <a:lnTo>
                      <a:pt x="2226" y="1514"/>
                    </a:lnTo>
                    <a:lnTo>
                      <a:pt x="2227" y="1514"/>
                    </a:lnTo>
                    <a:lnTo>
                      <a:pt x="2228" y="1514"/>
                    </a:lnTo>
                    <a:lnTo>
                      <a:pt x="2229" y="1515"/>
                    </a:lnTo>
                    <a:lnTo>
                      <a:pt x="2230" y="1516"/>
                    </a:lnTo>
                    <a:lnTo>
                      <a:pt x="2231" y="1517"/>
                    </a:lnTo>
                    <a:lnTo>
                      <a:pt x="2232" y="1518"/>
                    </a:lnTo>
                    <a:lnTo>
                      <a:pt x="2233" y="1519"/>
                    </a:lnTo>
                    <a:lnTo>
                      <a:pt x="2235" y="1521"/>
                    </a:lnTo>
                    <a:lnTo>
                      <a:pt x="2235" y="1521"/>
                    </a:lnTo>
                    <a:lnTo>
                      <a:pt x="2237" y="1524"/>
                    </a:lnTo>
                    <a:lnTo>
                      <a:pt x="2237" y="1524"/>
                    </a:lnTo>
                    <a:lnTo>
                      <a:pt x="2239" y="1526"/>
                    </a:lnTo>
                    <a:lnTo>
                      <a:pt x="2239" y="1527"/>
                    </a:lnTo>
                    <a:lnTo>
                      <a:pt x="2241" y="1528"/>
                    </a:lnTo>
                    <a:lnTo>
                      <a:pt x="2241" y="1529"/>
                    </a:lnTo>
                    <a:lnTo>
                      <a:pt x="2243" y="1529"/>
                    </a:lnTo>
                    <a:lnTo>
                      <a:pt x="2243" y="1529"/>
                    </a:lnTo>
                    <a:lnTo>
                      <a:pt x="2245" y="1528"/>
                    </a:lnTo>
                    <a:lnTo>
                      <a:pt x="2245" y="1527"/>
                    </a:lnTo>
                    <a:lnTo>
                      <a:pt x="2247" y="1525"/>
                    </a:lnTo>
                    <a:lnTo>
                      <a:pt x="2248" y="1525"/>
                    </a:lnTo>
                    <a:lnTo>
                      <a:pt x="2249" y="1523"/>
                    </a:lnTo>
                    <a:lnTo>
                      <a:pt x="2250" y="1523"/>
                    </a:lnTo>
                    <a:lnTo>
                      <a:pt x="2251" y="1522"/>
                    </a:lnTo>
                    <a:lnTo>
                      <a:pt x="2252" y="1522"/>
                    </a:lnTo>
                    <a:lnTo>
                      <a:pt x="2253" y="1522"/>
                    </a:lnTo>
                    <a:lnTo>
                      <a:pt x="2254" y="1522"/>
                    </a:lnTo>
                    <a:lnTo>
                      <a:pt x="2255" y="1522"/>
                    </a:lnTo>
                    <a:lnTo>
                      <a:pt x="2256" y="1522"/>
                    </a:lnTo>
                    <a:lnTo>
                      <a:pt x="2258" y="1521"/>
                    </a:lnTo>
                    <a:lnTo>
                      <a:pt x="2258" y="1520"/>
                    </a:lnTo>
                    <a:lnTo>
                      <a:pt x="2260" y="1518"/>
                    </a:lnTo>
                    <a:lnTo>
                      <a:pt x="2260" y="1518"/>
                    </a:lnTo>
                    <a:lnTo>
                      <a:pt x="2262" y="1517"/>
                    </a:lnTo>
                    <a:lnTo>
                      <a:pt x="2262" y="1517"/>
                    </a:lnTo>
                    <a:lnTo>
                      <a:pt x="2264" y="1518"/>
                    </a:lnTo>
                    <a:lnTo>
                      <a:pt x="2264" y="1519"/>
                    </a:lnTo>
                    <a:lnTo>
                      <a:pt x="2266" y="1522"/>
                    </a:lnTo>
                    <a:lnTo>
                      <a:pt x="2266" y="1524"/>
                    </a:lnTo>
                    <a:lnTo>
                      <a:pt x="2268" y="1529"/>
                    </a:lnTo>
                    <a:lnTo>
                      <a:pt x="2268" y="1531"/>
                    </a:lnTo>
                    <a:lnTo>
                      <a:pt x="2270" y="1536"/>
                    </a:lnTo>
                    <a:lnTo>
                      <a:pt x="2271" y="1537"/>
                    </a:lnTo>
                    <a:lnTo>
                      <a:pt x="2272" y="1540"/>
                    </a:lnTo>
                    <a:lnTo>
                      <a:pt x="2273" y="1541"/>
                    </a:lnTo>
                    <a:lnTo>
                      <a:pt x="2273" y="1541"/>
                    </a:lnTo>
                    <a:lnTo>
                      <a:pt x="2275" y="1540"/>
                    </a:lnTo>
                    <a:lnTo>
                      <a:pt x="2276" y="1538"/>
                    </a:lnTo>
                    <a:lnTo>
                      <a:pt x="2277" y="1537"/>
                    </a:lnTo>
                    <a:lnTo>
                      <a:pt x="2278" y="1534"/>
                    </a:lnTo>
                    <a:lnTo>
                      <a:pt x="2279" y="1534"/>
                    </a:lnTo>
                    <a:lnTo>
                      <a:pt x="2281" y="1532"/>
                    </a:lnTo>
                    <a:lnTo>
                      <a:pt x="2281" y="1531"/>
                    </a:lnTo>
                    <a:lnTo>
                      <a:pt x="2283" y="1531"/>
                    </a:lnTo>
                    <a:lnTo>
                      <a:pt x="2283" y="1531"/>
                    </a:lnTo>
                    <a:lnTo>
                      <a:pt x="2285" y="1531"/>
                    </a:lnTo>
                    <a:lnTo>
                      <a:pt x="2285" y="1531"/>
                    </a:lnTo>
                    <a:lnTo>
                      <a:pt x="2287" y="1532"/>
                    </a:lnTo>
                    <a:lnTo>
                      <a:pt x="2288" y="1532"/>
                    </a:lnTo>
                    <a:lnTo>
                      <a:pt x="2289" y="1532"/>
                    </a:lnTo>
                    <a:lnTo>
                      <a:pt x="2289" y="1532"/>
                    </a:lnTo>
                    <a:lnTo>
                      <a:pt x="2291" y="1531"/>
                    </a:lnTo>
                    <a:lnTo>
                      <a:pt x="2291" y="1531"/>
                    </a:lnTo>
                    <a:lnTo>
                      <a:pt x="2293" y="1529"/>
                    </a:lnTo>
                    <a:lnTo>
                      <a:pt x="2293" y="1528"/>
                    </a:lnTo>
                    <a:lnTo>
                      <a:pt x="2295" y="1527"/>
                    </a:lnTo>
                    <a:lnTo>
                      <a:pt x="2296" y="1526"/>
                    </a:lnTo>
                    <a:lnTo>
                      <a:pt x="2297" y="1524"/>
                    </a:lnTo>
                    <a:lnTo>
                      <a:pt x="2298" y="1524"/>
                    </a:lnTo>
                    <a:lnTo>
                      <a:pt x="2299" y="1522"/>
                    </a:lnTo>
                    <a:lnTo>
                      <a:pt x="2300" y="1521"/>
                    </a:lnTo>
                    <a:lnTo>
                      <a:pt x="2301" y="1520"/>
                    </a:lnTo>
                    <a:lnTo>
                      <a:pt x="2302" y="1520"/>
                    </a:lnTo>
                    <a:lnTo>
                      <a:pt x="2304" y="1519"/>
                    </a:lnTo>
                    <a:lnTo>
                      <a:pt x="2304" y="1518"/>
                    </a:lnTo>
                    <a:lnTo>
                      <a:pt x="2305" y="1518"/>
                    </a:lnTo>
                    <a:lnTo>
                      <a:pt x="2306" y="1518"/>
                    </a:lnTo>
                    <a:lnTo>
                      <a:pt x="2308" y="1519"/>
                    </a:lnTo>
                    <a:lnTo>
                      <a:pt x="2308" y="1519"/>
                    </a:lnTo>
                    <a:lnTo>
                      <a:pt x="2310" y="1519"/>
                    </a:lnTo>
                    <a:lnTo>
                      <a:pt x="2311" y="1519"/>
                    </a:lnTo>
                    <a:lnTo>
                      <a:pt x="2312" y="1519"/>
                    </a:lnTo>
                    <a:lnTo>
                      <a:pt x="2312" y="1519"/>
                    </a:lnTo>
                    <a:lnTo>
                      <a:pt x="2314" y="1518"/>
                    </a:lnTo>
                    <a:lnTo>
                      <a:pt x="2314" y="1518"/>
                    </a:lnTo>
                    <a:lnTo>
                      <a:pt x="2316" y="1516"/>
                    </a:lnTo>
                    <a:lnTo>
                      <a:pt x="2316" y="1516"/>
                    </a:lnTo>
                    <a:lnTo>
                      <a:pt x="2318" y="1515"/>
                    </a:lnTo>
                    <a:lnTo>
                      <a:pt x="2319" y="1514"/>
                    </a:lnTo>
                    <a:lnTo>
                      <a:pt x="2320" y="1514"/>
                    </a:lnTo>
                    <a:lnTo>
                      <a:pt x="2321" y="1514"/>
                    </a:lnTo>
                    <a:lnTo>
                      <a:pt x="2322" y="1514"/>
                    </a:lnTo>
                    <a:lnTo>
                      <a:pt x="2323" y="1515"/>
                    </a:lnTo>
                    <a:lnTo>
                      <a:pt x="2324" y="1517"/>
                    </a:lnTo>
                    <a:lnTo>
                      <a:pt x="2325" y="1517"/>
                    </a:lnTo>
                    <a:lnTo>
                      <a:pt x="2327" y="1520"/>
                    </a:lnTo>
                    <a:lnTo>
                      <a:pt x="2327" y="1521"/>
                    </a:lnTo>
                    <a:lnTo>
                      <a:pt x="2329" y="1525"/>
                    </a:lnTo>
                    <a:lnTo>
                      <a:pt x="2329" y="1526"/>
                    </a:lnTo>
                    <a:lnTo>
                      <a:pt x="2331" y="1529"/>
                    </a:lnTo>
                    <a:lnTo>
                      <a:pt x="2331" y="1530"/>
                    </a:lnTo>
                    <a:lnTo>
                      <a:pt x="2333" y="1533"/>
                    </a:lnTo>
                    <a:lnTo>
                      <a:pt x="2333" y="1534"/>
                    </a:lnTo>
                    <a:lnTo>
                      <a:pt x="2335" y="1536"/>
                    </a:lnTo>
                    <a:lnTo>
                      <a:pt x="2335" y="1537"/>
                    </a:lnTo>
                    <a:lnTo>
                      <a:pt x="2337" y="1537"/>
                    </a:lnTo>
                    <a:lnTo>
                      <a:pt x="2337" y="1537"/>
                    </a:lnTo>
                    <a:lnTo>
                      <a:pt x="2339" y="1536"/>
                    </a:lnTo>
                    <a:lnTo>
                      <a:pt x="2339" y="1535"/>
                    </a:lnTo>
                    <a:lnTo>
                      <a:pt x="2341" y="1532"/>
                    </a:lnTo>
                    <a:lnTo>
                      <a:pt x="2342" y="1531"/>
                    </a:lnTo>
                    <a:lnTo>
                      <a:pt x="2343" y="1527"/>
                    </a:lnTo>
                    <a:lnTo>
                      <a:pt x="2344" y="1526"/>
                    </a:lnTo>
                    <a:lnTo>
                      <a:pt x="2345" y="1522"/>
                    </a:lnTo>
                    <a:lnTo>
                      <a:pt x="2346" y="1522"/>
                    </a:lnTo>
                    <a:lnTo>
                      <a:pt x="2347" y="1519"/>
                    </a:lnTo>
                    <a:lnTo>
                      <a:pt x="2349" y="1519"/>
                    </a:lnTo>
                    <a:lnTo>
                      <a:pt x="2349" y="1519"/>
                    </a:lnTo>
                    <a:lnTo>
                      <a:pt x="2350" y="1520"/>
                    </a:lnTo>
                    <a:lnTo>
                      <a:pt x="2352" y="1522"/>
                    </a:lnTo>
                    <a:lnTo>
                      <a:pt x="2352" y="1522"/>
                    </a:lnTo>
                    <a:lnTo>
                      <a:pt x="2354" y="1525"/>
                    </a:lnTo>
                    <a:lnTo>
                      <a:pt x="2354" y="1526"/>
                    </a:lnTo>
                    <a:lnTo>
                      <a:pt x="2356" y="1527"/>
                    </a:lnTo>
                    <a:lnTo>
                      <a:pt x="2357" y="1528"/>
                    </a:lnTo>
                    <a:lnTo>
                      <a:pt x="2358" y="1528"/>
                    </a:lnTo>
                    <a:lnTo>
                      <a:pt x="2358" y="1527"/>
                    </a:lnTo>
                    <a:lnTo>
                      <a:pt x="2360" y="1525"/>
                    </a:lnTo>
                    <a:lnTo>
                      <a:pt x="2360" y="1524"/>
                    </a:lnTo>
                    <a:lnTo>
                      <a:pt x="2362" y="1520"/>
                    </a:lnTo>
                    <a:lnTo>
                      <a:pt x="2362" y="1519"/>
                    </a:lnTo>
                    <a:lnTo>
                      <a:pt x="2364" y="1516"/>
                    </a:lnTo>
                    <a:lnTo>
                      <a:pt x="2365" y="1515"/>
                    </a:lnTo>
                    <a:lnTo>
                      <a:pt x="2366" y="1514"/>
                    </a:lnTo>
                    <a:lnTo>
                      <a:pt x="2367" y="1514"/>
                    </a:lnTo>
                    <a:lnTo>
                      <a:pt x="2368" y="1515"/>
                    </a:lnTo>
                    <a:lnTo>
                      <a:pt x="2369" y="1515"/>
                    </a:lnTo>
                    <a:lnTo>
                      <a:pt x="2370" y="1518"/>
                    </a:lnTo>
                    <a:lnTo>
                      <a:pt x="2371" y="1519"/>
                    </a:lnTo>
                    <a:lnTo>
                      <a:pt x="2372" y="1523"/>
                    </a:lnTo>
                    <a:lnTo>
                      <a:pt x="2373" y="1524"/>
                    </a:lnTo>
                    <a:lnTo>
                      <a:pt x="2375" y="1527"/>
                    </a:lnTo>
                    <a:lnTo>
                      <a:pt x="2375" y="1528"/>
                    </a:lnTo>
                    <a:lnTo>
                      <a:pt x="2377" y="1530"/>
                    </a:lnTo>
                    <a:lnTo>
                      <a:pt x="2377" y="1530"/>
                    </a:lnTo>
                    <a:lnTo>
                      <a:pt x="2379" y="1531"/>
                    </a:lnTo>
                    <a:lnTo>
                      <a:pt x="2380" y="1531"/>
                    </a:lnTo>
                    <a:lnTo>
                      <a:pt x="2381" y="1531"/>
                    </a:lnTo>
                    <a:lnTo>
                      <a:pt x="2382" y="1531"/>
                    </a:lnTo>
                    <a:lnTo>
                      <a:pt x="2383" y="1531"/>
                    </a:lnTo>
                    <a:lnTo>
                      <a:pt x="2383" y="1531"/>
                    </a:lnTo>
                    <a:lnTo>
                      <a:pt x="2385" y="1531"/>
                    </a:lnTo>
                    <a:lnTo>
                      <a:pt x="2385" y="1531"/>
                    </a:lnTo>
                    <a:lnTo>
                      <a:pt x="2387" y="1530"/>
                    </a:lnTo>
                    <a:lnTo>
                      <a:pt x="2388" y="1530"/>
                    </a:lnTo>
                    <a:lnTo>
                      <a:pt x="2389" y="1529"/>
                    </a:lnTo>
                    <a:lnTo>
                      <a:pt x="2390" y="1529"/>
                    </a:lnTo>
                    <a:lnTo>
                      <a:pt x="2391" y="1526"/>
                    </a:lnTo>
                    <a:lnTo>
                      <a:pt x="2392" y="1526"/>
                    </a:lnTo>
                    <a:lnTo>
                      <a:pt x="2393" y="1523"/>
                    </a:lnTo>
                    <a:lnTo>
                      <a:pt x="2394" y="1522"/>
                    </a:lnTo>
                    <a:lnTo>
                      <a:pt x="2395" y="1520"/>
                    </a:lnTo>
                    <a:lnTo>
                      <a:pt x="2396" y="1520"/>
                    </a:lnTo>
                    <a:lnTo>
                      <a:pt x="2398" y="1519"/>
                    </a:lnTo>
                    <a:lnTo>
                      <a:pt x="2398" y="1519"/>
                    </a:lnTo>
                    <a:lnTo>
                      <a:pt x="2400" y="1519"/>
                    </a:lnTo>
                    <a:lnTo>
                      <a:pt x="2400" y="1519"/>
                    </a:lnTo>
                    <a:lnTo>
                      <a:pt x="2402" y="1520"/>
                    </a:lnTo>
                    <a:lnTo>
                      <a:pt x="2402" y="1520"/>
                    </a:lnTo>
                    <a:lnTo>
                      <a:pt x="2404" y="1522"/>
                    </a:lnTo>
                    <a:lnTo>
                      <a:pt x="2404" y="1522"/>
                    </a:lnTo>
                    <a:lnTo>
                      <a:pt x="2406" y="1524"/>
                    </a:lnTo>
                    <a:lnTo>
                      <a:pt x="2406" y="1524"/>
                    </a:lnTo>
                    <a:lnTo>
                      <a:pt x="2408" y="1526"/>
                    </a:lnTo>
                    <a:lnTo>
                      <a:pt x="2408" y="1526"/>
                    </a:lnTo>
                    <a:lnTo>
                      <a:pt x="2410" y="1528"/>
                    </a:lnTo>
                    <a:lnTo>
                      <a:pt x="2410" y="1528"/>
                    </a:lnTo>
                    <a:lnTo>
                      <a:pt x="2412" y="1529"/>
                    </a:lnTo>
                    <a:lnTo>
                      <a:pt x="2413" y="1529"/>
                    </a:lnTo>
                    <a:lnTo>
                      <a:pt x="2414" y="1528"/>
                    </a:lnTo>
                    <a:lnTo>
                      <a:pt x="2415" y="1528"/>
                    </a:lnTo>
                    <a:lnTo>
                      <a:pt x="2416" y="1526"/>
                    </a:lnTo>
                    <a:lnTo>
                      <a:pt x="2417" y="1525"/>
                    </a:lnTo>
                    <a:lnTo>
                      <a:pt x="2418" y="1522"/>
                    </a:lnTo>
                    <a:lnTo>
                      <a:pt x="2419" y="1521"/>
                    </a:lnTo>
                    <a:lnTo>
                      <a:pt x="2421" y="1519"/>
                    </a:lnTo>
                    <a:lnTo>
                      <a:pt x="2421" y="1518"/>
                    </a:lnTo>
                    <a:lnTo>
                      <a:pt x="2423" y="1517"/>
                    </a:lnTo>
                    <a:lnTo>
                      <a:pt x="2423" y="1518"/>
                    </a:lnTo>
                    <a:lnTo>
                      <a:pt x="2425" y="1519"/>
                    </a:lnTo>
                    <a:lnTo>
                      <a:pt x="2425" y="1519"/>
                    </a:lnTo>
                    <a:lnTo>
                      <a:pt x="2427" y="1522"/>
                    </a:lnTo>
                    <a:lnTo>
                      <a:pt x="2427" y="1522"/>
                    </a:lnTo>
                    <a:lnTo>
                      <a:pt x="2429" y="1525"/>
                    </a:lnTo>
                    <a:lnTo>
                      <a:pt x="2429" y="1525"/>
                    </a:lnTo>
                    <a:lnTo>
                      <a:pt x="2431" y="1525"/>
                    </a:lnTo>
                    <a:lnTo>
                      <a:pt x="2431" y="1525"/>
                    </a:lnTo>
                    <a:lnTo>
                      <a:pt x="2433" y="1524"/>
                    </a:lnTo>
                    <a:lnTo>
                      <a:pt x="2433" y="1523"/>
                    </a:lnTo>
                    <a:lnTo>
                      <a:pt x="2435" y="1522"/>
                    </a:lnTo>
                    <a:lnTo>
                      <a:pt x="2436" y="1521"/>
                    </a:lnTo>
                    <a:lnTo>
                      <a:pt x="2437" y="1520"/>
                    </a:lnTo>
                    <a:lnTo>
                      <a:pt x="2438" y="1519"/>
                    </a:lnTo>
                    <a:lnTo>
                      <a:pt x="2439" y="1519"/>
                    </a:lnTo>
                    <a:lnTo>
                      <a:pt x="2440" y="1518"/>
                    </a:lnTo>
                    <a:lnTo>
                      <a:pt x="2441" y="1517"/>
                    </a:lnTo>
                    <a:lnTo>
                      <a:pt x="2442" y="1517"/>
                    </a:lnTo>
                    <a:lnTo>
                      <a:pt x="2444" y="1515"/>
                    </a:lnTo>
                    <a:lnTo>
                      <a:pt x="2444" y="1514"/>
                    </a:lnTo>
                    <a:lnTo>
                      <a:pt x="2446" y="1510"/>
                    </a:lnTo>
                    <a:lnTo>
                      <a:pt x="2446" y="1509"/>
                    </a:lnTo>
                    <a:lnTo>
                      <a:pt x="2448" y="1506"/>
                    </a:lnTo>
                    <a:lnTo>
                      <a:pt x="2448" y="1505"/>
                    </a:lnTo>
                    <a:lnTo>
                      <a:pt x="2450" y="1504"/>
                    </a:lnTo>
                    <a:lnTo>
                      <a:pt x="2450" y="1504"/>
                    </a:lnTo>
                    <a:lnTo>
                      <a:pt x="2452" y="1505"/>
                    </a:lnTo>
                    <a:lnTo>
                      <a:pt x="2452" y="1506"/>
                    </a:lnTo>
                    <a:lnTo>
                      <a:pt x="2454" y="1509"/>
                    </a:lnTo>
                    <a:lnTo>
                      <a:pt x="2454" y="1509"/>
                    </a:lnTo>
                    <a:lnTo>
                      <a:pt x="2456" y="1511"/>
                    </a:lnTo>
                    <a:lnTo>
                      <a:pt x="2456" y="1511"/>
                    </a:lnTo>
                    <a:lnTo>
                      <a:pt x="2458" y="1510"/>
                    </a:lnTo>
                    <a:lnTo>
                      <a:pt x="2459" y="1509"/>
                    </a:lnTo>
                    <a:lnTo>
                      <a:pt x="2460" y="1504"/>
                    </a:lnTo>
                    <a:lnTo>
                      <a:pt x="2461" y="1502"/>
                    </a:lnTo>
                    <a:lnTo>
                      <a:pt x="2462" y="1497"/>
                    </a:lnTo>
                    <a:lnTo>
                      <a:pt x="2463" y="1496"/>
                    </a:lnTo>
                    <a:lnTo>
                      <a:pt x="2464" y="1493"/>
                    </a:lnTo>
                    <a:lnTo>
                      <a:pt x="2465" y="1493"/>
                    </a:lnTo>
                    <a:lnTo>
                      <a:pt x="2466" y="1496"/>
                    </a:lnTo>
                    <a:lnTo>
                      <a:pt x="2467" y="1497"/>
                    </a:lnTo>
                    <a:lnTo>
                      <a:pt x="2469" y="1504"/>
                    </a:lnTo>
                    <a:lnTo>
                      <a:pt x="2469" y="1506"/>
                    </a:lnTo>
                    <a:lnTo>
                      <a:pt x="2471" y="1513"/>
                    </a:lnTo>
                    <a:lnTo>
                      <a:pt x="2471" y="1515"/>
                    </a:lnTo>
                    <a:lnTo>
                      <a:pt x="2473" y="1518"/>
                    </a:lnTo>
                    <a:lnTo>
                      <a:pt x="2473" y="1518"/>
                    </a:lnTo>
                    <a:lnTo>
                      <a:pt x="2475" y="1514"/>
                    </a:lnTo>
                    <a:lnTo>
                      <a:pt x="2475" y="1513"/>
                    </a:lnTo>
                    <a:lnTo>
                      <a:pt x="2477" y="1506"/>
                    </a:lnTo>
                    <a:lnTo>
                      <a:pt x="2477" y="1504"/>
                    </a:lnTo>
                    <a:lnTo>
                      <a:pt x="2479" y="1497"/>
                    </a:lnTo>
                    <a:lnTo>
                      <a:pt x="2479" y="1495"/>
                    </a:lnTo>
                    <a:lnTo>
                      <a:pt x="2481" y="1492"/>
                    </a:lnTo>
                    <a:lnTo>
                      <a:pt x="2482" y="1492"/>
                    </a:lnTo>
                    <a:lnTo>
                      <a:pt x="2483" y="1493"/>
                    </a:lnTo>
                    <a:lnTo>
                      <a:pt x="2484" y="1494"/>
                    </a:lnTo>
                    <a:lnTo>
                      <a:pt x="2485" y="1498"/>
                    </a:lnTo>
                    <a:lnTo>
                      <a:pt x="2486" y="1499"/>
                    </a:lnTo>
                    <a:lnTo>
                      <a:pt x="2487" y="1502"/>
                    </a:lnTo>
                    <a:lnTo>
                      <a:pt x="2488" y="1502"/>
                    </a:lnTo>
                    <a:lnTo>
                      <a:pt x="2489" y="1503"/>
                    </a:lnTo>
                    <a:lnTo>
                      <a:pt x="2490" y="1503"/>
                    </a:lnTo>
                    <a:lnTo>
                      <a:pt x="2492" y="1502"/>
                    </a:lnTo>
                    <a:lnTo>
                      <a:pt x="2492" y="1502"/>
                    </a:lnTo>
                    <a:lnTo>
                      <a:pt x="2493" y="1501"/>
                    </a:lnTo>
                    <a:lnTo>
                      <a:pt x="2494" y="1502"/>
                    </a:lnTo>
                    <a:lnTo>
                      <a:pt x="2496" y="1504"/>
                    </a:lnTo>
                    <a:lnTo>
                      <a:pt x="2496" y="1505"/>
                    </a:lnTo>
                    <a:lnTo>
                      <a:pt x="2498" y="1510"/>
                    </a:lnTo>
                    <a:lnTo>
                      <a:pt x="2498" y="1512"/>
                    </a:lnTo>
                    <a:lnTo>
                      <a:pt x="2499" y="1515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Freeform 552"/>
              <p:cNvSpPr>
                <a:spLocks/>
              </p:cNvSpPr>
              <p:nvPr/>
            </p:nvSpPr>
            <p:spPr bwMode="auto">
              <a:xfrm>
                <a:off x="7909" y="17343"/>
                <a:ext cx="6601" cy="1705"/>
              </a:xfrm>
              <a:custGeom>
                <a:avLst/>
                <a:gdLst/>
                <a:ahLst/>
                <a:cxnLst>
                  <a:cxn ang="0">
                    <a:pos x="38" y="1521"/>
                  </a:cxn>
                  <a:cxn ang="0">
                    <a:pos x="77" y="1517"/>
                  </a:cxn>
                  <a:cxn ang="0">
                    <a:pos x="116" y="1514"/>
                  </a:cxn>
                  <a:cxn ang="0">
                    <a:pos x="156" y="1518"/>
                  </a:cxn>
                  <a:cxn ang="0">
                    <a:pos x="195" y="1507"/>
                  </a:cxn>
                  <a:cxn ang="0">
                    <a:pos x="235" y="1506"/>
                  </a:cxn>
                  <a:cxn ang="0">
                    <a:pos x="273" y="1500"/>
                  </a:cxn>
                  <a:cxn ang="0">
                    <a:pos x="313" y="1531"/>
                  </a:cxn>
                  <a:cxn ang="0">
                    <a:pos x="352" y="1524"/>
                  </a:cxn>
                  <a:cxn ang="0">
                    <a:pos x="392" y="1523"/>
                  </a:cxn>
                  <a:cxn ang="0">
                    <a:pos x="430" y="1518"/>
                  </a:cxn>
                  <a:cxn ang="0">
                    <a:pos x="470" y="1515"/>
                  </a:cxn>
                  <a:cxn ang="0">
                    <a:pos x="509" y="1520"/>
                  </a:cxn>
                  <a:cxn ang="0">
                    <a:pos x="548" y="1524"/>
                  </a:cxn>
                  <a:cxn ang="0">
                    <a:pos x="587" y="1517"/>
                  </a:cxn>
                  <a:cxn ang="0">
                    <a:pos x="627" y="1512"/>
                  </a:cxn>
                  <a:cxn ang="0">
                    <a:pos x="666" y="1514"/>
                  </a:cxn>
                  <a:cxn ang="0">
                    <a:pos x="705" y="1500"/>
                  </a:cxn>
                  <a:cxn ang="0">
                    <a:pos x="744" y="1436"/>
                  </a:cxn>
                  <a:cxn ang="0">
                    <a:pos x="784" y="864"/>
                  </a:cxn>
                  <a:cxn ang="0">
                    <a:pos x="822" y="796"/>
                  </a:cxn>
                  <a:cxn ang="0">
                    <a:pos x="862" y="1413"/>
                  </a:cxn>
                  <a:cxn ang="0">
                    <a:pos x="901" y="1478"/>
                  </a:cxn>
                  <a:cxn ang="0">
                    <a:pos x="941" y="1517"/>
                  </a:cxn>
                  <a:cxn ang="0">
                    <a:pos x="979" y="1523"/>
                  </a:cxn>
                  <a:cxn ang="0">
                    <a:pos x="1019" y="1531"/>
                  </a:cxn>
                  <a:cxn ang="0">
                    <a:pos x="1058" y="1521"/>
                  </a:cxn>
                  <a:cxn ang="0">
                    <a:pos x="1098" y="1512"/>
                  </a:cxn>
                  <a:cxn ang="0">
                    <a:pos x="1136" y="1410"/>
                  </a:cxn>
                  <a:cxn ang="0">
                    <a:pos x="1176" y="1037"/>
                  </a:cxn>
                  <a:cxn ang="0">
                    <a:pos x="1215" y="1367"/>
                  </a:cxn>
                  <a:cxn ang="0">
                    <a:pos x="1255" y="1314"/>
                  </a:cxn>
                  <a:cxn ang="0">
                    <a:pos x="1293" y="1292"/>
                  </a:cxn>
                  <a:cxn ang="0">
                    <a:pos x="1333" y="1372"/>
                  </a:cxn>
                  <a:cxn ang="0">
                    <a:pos x="1372" y="1430"/>
                  </a:cxn>
                  <a:cxn ang="0">
                    <a:pos x="1412" y="1395"/>
                  </a:cxn>
                  <a:cxn ang="0">
                    <a:pos x="1450" y="1010"/>
                  </a:cxn>
                  <a:cxn ang="0">
                    <a:pos x="1490" y="23"/>
                  </a:cxn>
                  <a:cxn ang="0">
                    <a:pos x="1529" y="408"/>
                  </a:cxn>
                  <a:cxn ang="0">
                    <a:pos x="1569" y="95"/>
                  </a:cxn>
                  <a:cxn ang="0">
                    <a:pos x="1607" y="1334"/>
                  </a:cxn>
                  <a:cxn ang="0">
                    <a:pos x="1647" y="1431"/>
                  </a:cxn>
                  <a:cxn ang="0">
                    <a:pos x="1686" y="1264"/>
                  </a:cxn>
                  <a:cxn ang="0">
                    <a:pos x="1726" y="1090"/>
                  </a:cxn>
                  <a:cxn ang="0">
                    <a:pos x="1764" y="1198"/>
                  </a:cxn>
                  <a:cxn ang="0">
                    <a:pos x="1804" y="1283"/>
                  </a:cxn>
                  <a:cxn ang="0">
                    <a:pos x="1843" y="1434"/>
                  </a:cxn>
                  <a:cxn ang="0">
                    <a:pos x="1883" y="1496"/>
                  </a:cxn>
                  <a:cxn ang="0">
                    <a:pos x="1921" y="1522"/>
                  </a:cxn>
                  <a:cxn ang="0">
                    <a:pos x="1961" y="1522"/>
                  </a:cxn>
                  <a:cxn ang="0">
                    <a:pos x="2000" y="1536"/>
                  </a:cxn>
                  <a:cxn ang="0">
                    <a:pos x="2040" y="1530"/>
                  </a:cxn>
                  <a:cxn ang="0">
                    <a:pos x="2078" y="1517"/>
                  </a:cxn>
                  <a:cxn ang="0">
                    <a:pos x="2117" y="1510"/>
                  </a:cxn>
                  <a:cxn ang="0">
                    <a:pos x="2157" y="1524"/>
                  </a:cxn>
                  <a:cxn ang="0">
                    <a:pos x="2197" y="1537"/>
                  </a:cxn>
                  <a:cxn ang="0">
                    <a:pos x="2235" y="1527"/>
                  </a:cxn>
                  <a:cxn ang="0">
                    <a:pos x="2275" y="1539"/>
                  </a:cxn>
                  <a:cxn ang="0">
                    <a:pos x="2314" y="1531"/>
                  </a:cxn>
                  <a:cxn ang="0">
                    <a:pos x="2354" y="1526"/>
                  </a:cxn>
                  <a:cxn ang="0">
                    <a:pos x="2392" y="1529"/>
                  </a:cxn>
                  <a:cxn ang="0">
                    <a:pos x="2432" y="1521"/>
                  </a:cxn>
                  <a:cxn ang="0">
                    <a:pos x="2471" y="1510"/>
                  </a:cxn>
                </a:cxnLst>
                <a:rect l="0" t="0" r="r" b="b"/>
                <a:pathLst>
                  <a:path w="2499" h="1541">
                    <a:moveTo>
                      <a:pt x="0" y="1513"/>
                    </a:moveTo>
                    <a:lnTo>
                      <a:pt x="1" y="1515"/>
                    </a:lnTo>
                    <a:lnTo>
                      <a:pt x="2" y="1516"/>
                    </a:lnTo>
                    <a:lnTo>
                      <a:pt x="3" y="1519"/>
                    </a:lnTo>
                    <a:lnTo>
                      <a:pt x="4" y="1519"/>
                    </a:lnTo>
                    <a:lnTo>
                      <a:pt x="5" y="1520"/>
                    </a:lnTo>
                    <a:lnTo>
                      <a:pt x="6" y="1520"/>
                    </a:lnTo>
                    <a:lnTo>
                      <a:pt x="8" y="1518"/>
                    </a:lnTo>
                    <a:lnTo>
                      <a:pt x="8" y="1518"/>
                    </a:lnTo>
                    <a:lnTo>
                      <a:pt x="10" y="1517"/>
                    </a:lnTo>
                    <a:lnTo>
                      <a:pt x="10" y="1517"/>
                    </a:lnTo>
                    <a:lnTo>
                      <a:pt x="12" y="1518"/>
                    </a:lnTo>
                    <a:lnTo>
                      <a:pt x="12" y="1518"/>
                    </a:lnTo>
                    <a:lnTo>
                      <a:pt x="14" y="1520"/>
                    </a:lnTo>
                    <a:lnTo>
                      <a:pt x="14" y="1520"/>
                    </a:lnTo>
                    <a:lnTo>
                      <a:pt x="16" y="1520"/>
                    </a:lnTo>
                    <a:lnTo>
                      <a:pt x="16" y="1520"/>
                    </a:lnTo>
                    <a:lnTo>
                      <a:pt x="18" y="1520"/>
                    </a:lnTo>
                    <a:lnTo>
                      <a:pt x="19" y="1520"/>
                    </a:lnTo>
                    <a:lnTo>
                      <a:pt x="20" y="1518"/>
                    </a:lnTo>
                    <a:lnTo>
                      <a:pt x="21" y="1518"/>
                    </a:lnTo>
                    <a:lnTo>
                      <a:pt x="22" y="1516"/>
                    </a:lnTo>
                    <a:lnTo>
                      <a:pt x="23" y="1516"/>
                    </a:lnTo>
                    <a:lnTo>
                      <a:pt x="24" y="1516"/>
                    </a:lnTo>
                    <a:lnTo>
                      <a:pt x="25" y="1516"/>
                    </a:lnTo>
                    <a:lnTo>
                      <a:pt x="27" y="1518"/>
                    </a:lnTo>
                    <a:lnTo>
                      <a:pt x="27" y="1518"/>
                    </a:lnTo>
                    <a:lnTo>
                      <a:pt x="28" y="1518"/>
                    </a:lnTo>
                    <a:lnTo>
                      <a:pt x="29" y="1518"/>
                    </a:lnTo>
                    <a:lnTo>
                      <a:pt x="31" y="1518"/>
                    </a:lnTo>
                    <a:lnTo>
                      <a:pt x="31" y="1518"/>
                    </a:lnTo>
                    <a:lnTo>
                      <a:pt x="33" y="1521"/>
                    </a:lnTo>
                    <a:lnTo>
                      <a:pt x="33" y="1521"/>
                    </a:lnTo>
                    <a:lnTo>
                      <a:pt x="35" y="1524"/>
                    </a:lnTo>
                    <a:lnTo>
                      <a:pt x="36" y="1524"/>
                    </a:lnTo>
                    <a:lnTo>
                      <a:pt x="37" y="1521"/>
                    </a:lnTo>
                    <a:lnTo>
                      <a:pt x="38" y="1521"/>
                    </a:lnTo>
                    <a:lnTo>
                      <a:pt x="39" y="1519"/>
                    </a:lnTo>
                    <a:lnTo>
                      <a:pt x="40" y="1519"/>
                    </a:lnTo>
                    <a:lnTo>
                      <a:pt x="42" y="1525"/>
                    </a:lnTo>
                    <a:lnTo>
                      <a:pt x="42" y="1526"/>
                    </a:lnTo>
                    <a:lnTo>
                      <a:pt x="44" y="1533"/>
                    </a:lnTo>
                    <a:lnTo>
                      <a:pt x="45" y="1534"/>
                    </a:lnTo>
                    <a:lnTo>
                      <a:pt x="46" y="1533"/>
                    </a:lnTo>
                    <a:lnTo>
                      <a:pt x="46" y="1532"/>
                    </a:lnTo>
                    <a:lnTo>
                      <a:pt x="48" y="1527"/>
                    </a:lnTo>
                    <a:lnTo>
                      <a:pt x="48" y="1526"/>
                    </a:lnTo>
                    <a:lnTo>
                      <a:pt x="50" y="1523"/>
                    </a:lnTo>
                    <a:lnTo>
                      <a:pt x="50" y="1523"/>
                    </a:lnTo>
                    <a:lnTo>
                      <a:pt x="52" y="1519"/>
                    </a:lnTo>
                    <a:lnTo>
                      <a:pt x="53" y="1518"/>
                    </a:lnTo>
                    <a:lnTo>
                      <a:pt x="54" y="1514"/>
                    </a:lnTo>
                    <a:lnTo>
                      <a:pt x="55" y="1514"/>
                    </a:lnTo>
                    <a:lnTo>
                      <a:pt x="56" y="1516"/>
                    </a:lnTo>
                    <a:lnTo>
                      <a:pt x="57" y="1517"/>
                    </a:lnTo>
                    <a:lnTo>
                      <a:pt x="59" y="1523"/>
                    </a:lnTo>
                    <a:lnTo>
                      <a:pt x="59" y="1524"/>
                    </a:lnTo>
                    <a:lnTo>
                      <a:pt x="60" y="1526"/>
                    </a:lnTo>
                    <a:lnTo>
                      <a:pt x="61" y="1525"/>
                    </a:lnTo>
                    <a:lnTo>
                      <a:pt x="63" y="1524"/>
                    </a:lnTo>
                    <a:lnTo>
                      <a:pt x="63" y="1524"/>
                    </a:lnTo>
                    <a:lnTo>
                      <a:pt x="65" y="1528"/>
                    </a:lnTo>
                    <a:lnTo>
                      <a:pt x="65" y="1530"/>
                    </a:lnTo>
                    <a:lnTo>
                      <a:pt x="67" y="1532"/>
                    </a:lnTo>
                    <a:lnTo>
                      <a:pt x="67" y="1532"/>
                    </a:lnTo>
                    <a:lnTo>
                      <a:pt x="69" y="1524"/>
                    </a:lnTo>
                    <a:lnTo>
                      <a:pt x="69" y="1522"/>
                    </a:lnTo>
                    <a:lnTo>
                      <a:pt x="71" y="1512"/>
                    </a:lnTo>
                    <a:lnTo>
                      <a:pt x="72" y="1510"/>
                    </a:lnTo>
                    <a:lnTo>
                      <a:pt x="73" y="1509"/>
                    </a:lnTo>
                    <a:lnTo>
                      <a:pt x="74" y="1511"/>
                    </a:lnTo>
                    <a:lnTo>
                      <a:pt x="76" y="1515"/>
                    </a:lnTo>
                    <a:lnTo>
                      <a:pt x="76" y="1516"/>
                    </a:lnTo>
                    <a:lnTo>
                      <a:pt x="77" y="1517"/>
                    </a:lnTo>
                    <a:lnTo>
                      <a:pt x="79" y="1516"/>
                    </a:lnTo>
                    <a:lnTo>
                      <a:pt x="80" y="1517"/>
                    </a:lnTo>
                    <a:lnTo>
                      <a:pt x="80" y="1517"/>
                    </a:lnTo>
                    <a:lnTo>
                      <a:pt x="82" y="1521"/>
                    </a:lnTo>
                    <a:lnTo>
                      <a:pt x="82" y="1522"/>
                    </a:lnTo>
                    <a:lnTo>
                      <a:pt x="84" y="1525"/>
                    </a:lnTo>
                    <a:lnTo>
                      <a:pt x="85" y="1525"/>
                    </a:lnTo>
                    <a:lnTo>
                      <a:pt x="86" y="1525"/>
                    </a:lnTo>
                    <a:lnTo>
                      <a:pt x="86" y="1525"/>
                    </a:lnTo>
                    <a:lnTo>
                      <a:pt x="88" y="1524"/>
                    </a:lnTo>
                    <a:lnTo>
                      <a:pt x="89" y="1524"/>
                    </a:lnTo>
                    <a:lnTo>
                      <a:pt x="90" y="1524"/>
                    </a:lnTo>
                    <a:lnTo>
                      <a:pt x="91" y="1523"/>
                    </a:lnTo>
                    <a:lnTo>
                      <a:pt x="92" y="1522"/>
                    </a:lnTo>
                    <a:lnTo>
                      <a:pt x="93" y="1522"/>
                    </a:lnTo>
                    <a:lnTo>
                      <a:pt x="95" y="1523"/>
                    </a:lnTo>
                    <a:lnTo>
                      <a:pt x="95" y="1523"/>
                    </a:lnTo>
                    <a:lnTo>
                      <a:pt x="97" y="1525"/>
                    </a:lnTo>
                    <a:lnTo>
                      <a:pt x="97" y="1526"/>
                    </a:lnTo>
                    <a:lnTo>
                      <a:pt x="98" y="1526"/>
                    </a:lnTo>
                    <a:lnTo>
                      <a:pt x="100" y="1525"/>
                    </a:lnTo>
                    <a:lnTo>
                      <a:pt x="101" y="1526"/>
                    </a:lnTo>
                    <a:lnTo>
                      <a:pt x="101" y="1526"/>
                    </a:lnTo>
                    <a:lnTo>
                      <a:pt x="103" y="1528"/>
                    </a:lnTo>
                    <a:lnTo>
                      <a:pt x="104" y="1529"/>
                    </a:lnTo>
                    <a:lnTo>
                      <a:pt x="105" y="1528"/>
                    </a:lnTo>
                    <a:lnTo>
                      <a:pt x="106" y="1527"/>
                    </a:lnTo>
                    <a:lnTo>
                      <a:pt x="107" y="1521"/>
                    </a:lnTo>
                    <a:lnTo>
                      <a:pt x="108" y="1520"/>
                    </a:lnTo>
                    <a:lnTo>
                      <a:pt x="109" y="1515"/>
                    </a:lnTo>
                    <a:lnTo>
                      <a:pt x="110" y="1514"/>
                    </a:lnTo>
                    <a:lnTo>
                      <a:pt x="111" y="1513"/>
                    </a:lnTo>
                    <a:lnTo>
                      <a:pt x="112" y="1514"/>
                    </a:lnTo>
                    <a:lnTo>
                      <a:pt x="114" y="1515"/>
                    </a:lnTo>
                    <a:lnTo>
                      <a:pt x="114" y="1515"/>
                    </a:lnTo>
                    <a:lnTo>
                      <a:pt x="116" y="1514"/>
                    </a:lnTo>
                    <a:lnTo>
                      <a:pt x="116" y="1514"/>
                    </a:lnTo>
                    <a:lnTo>
                      <a:pt x="118" y="1513"/>
                    </a:lnTo>
                    <a:lnTo>
                      <a:pt x="118" y="1513"/>
                    </a:lnTo>
                    <a:lnTo>
                      <a:pt x="120" y="1513"/>
                    </a:lnTo>
                    <a:lnTo>
                      <a:pt x="120" y="1514"/>
                    </a:lnTo>
                    <a:lnTo>
                      <a:pt x="122" y="1515"/>
                    </a:lnTo>
                    <a:lnTo>
                      <a:pt x="123" y="1516"/>
                    </a:lnTo>
                    <a:lnTo>
                      <a:pt x="124" y="1517"/>
                    </a:lnTo>
                    <a:lnTo>
                      <a:pt x="125" y="1518"/>
                    </a:lnTo>
                    <a:lnTo>
                      <a:pt x="126" y="1519"/>
                    </a:lnTo>
                    <a:lnTo>
                      <a:pt x="127" y="1519"/>
                    </a:lnTo>
                    <a:lnTo>
                      <a:pt x="129" y="1518"/>
                    </a:lnTo>
                    <a:lnTo>
                      <a:pt x="129" y="1518"/>
                    </a:lnTo>
                    <a:lnTo>
                      <a:pt x="130" y="1518"/>
                    </a:lnTo>
                    <a:lnTo>
                      <a:pt x="131" y="1518"/>
                    </a:lnTo>
                    <a:lnTo>
                      <a:pt x="133" y="1520"/>
                    </a:lnTo>
                    <a:lnTo>
                      <a:pt x="133" y="1520"/>
                    </a:lnTo>
                    <a:lnTo>
                      <a:pt x="134" y="1520"/>
                    </a:lnTo>
                    <a:lnTo>
                      <a:pt x="135" y="1520"/>
                    </a:lnTo>
                    <a:lnTo>
                      <a:pt x="137" y="1518"/>
                    </a:lnTo>
                    <a:lnTo>
                      <a:pt x="137" y="1517"/>
                    </a:lnTo>
                    <a:lnTo>
                      <a:pt x="139" y="1516"/>
                    </a:lnTo>
                    <a:lnTo>
                      <a:pt x="139" y="1516"/>
                    </a:lnTo>
                    <a:lnTo>
                      <a:pt x="141" y="1517"/>
                    </a:lnTo>
                    <a:lnTo>
                      <a:pt x="142" y="1517"/>
                    </a:lnTo>
                    <a:lnTo>
                      <a:pt x="143" y="1514"/>
                    </a:lnTo>
                    <a:lnTo>
                      <a:pt x="144" y="1514"/>
                    </a:lnTo>
                    <a:lnTo>
                      <a:pt x="145" y="1510"/>
                    </a:lnTo>
                    <a:lnTo>
                      <a:pt x="146" y="1510"/>
                    </a:lnTo>
                    <a:lnTo>
                      <a:pt x="148" y="1511"/>
                    </a:lnTo>
                    <a:lnTo>
                      <a:pt x="148" y="1512"/>
                    </a:lnTo>
                    <a:lnTo>
                      <a:pt x="150" y="1517"/>
                    </a:lnTo>
                    <a:lnTo>
                      <a:pt x="150" y="1518"/>
                    </a:lnTo>
                    <a:lnTo>
                      <a:pt x="152" y="1520"/>
                    </a:lnTo>
                    <a:lnTo>
                      <a:pt x="152" y="1520"/>
                    </a:lnTo>
                    <a:lnTo>
                      <a:pt x="154" y="1519"/>
                    </a:lnTo>
                    <a:lnTo>
                      <a:pt x="154" y="1519"/>
                    </a:lnTo>
                    <a:lnTo>
                      <a:pt x="156" y="1518"/>
                    </a:lnTo>
                    <a:lnTo>
                      <a:pt x="156" y="1518"/>
                    </a:lnTo>
                    <a:lnTo>
                      <a:pt x="158" y="1518"/>
                    </a:lnTo>
                    <a:lnTo>
                      <a:pt x="159" y="1518"/>
                    </a:lnTo>
                    <a:lnTo>
                      <a:pt x="160" y="1515"/>
                    </a:lnTo>
                    <a:lnTo>
                      <a:pt x="161" y="1515"/>
                    </a:lnTo>
                    <a:lnTo>
                      <a:pt x="162" y="1511"/>
                    </a:lnTo>
                    <a:lnTo>
                      <a:pt x="163" y="1511"/>
                    </a:lnTo>
                    <a:lnTo>
                      <a:pt x="164" y="1510"/>
                    </a:lnTo>
                    <a:lnTo>
                      <a:pt x="165" y="1510"/>
                    </a:lnTo>
                    <a:lnTo>
                      <a:pt x="167" y="1512"/>
                    </a:lnTo>
                    <a:lnTo>
                      <a:pt x="168" y="1512"/>
                    </a:lnTo>
                    <a:lnTo>
                      <a:pt x="169" y="1512"/>
                    </a:lnTo>
                    <a:lnTo>
                      <a:pt x="169" y="1511"/>
                    </a:lnTo>
                    <a:lnTo>
                      <a:pt x="171" y="1510"/>
                    </a:lnTo>
                    <a:lnTo>
                      <a:pt x="171" y="1510"/>
                    </a:lnTo>
                    <a:lnTo>
                      <a:pt x="172" y="1509"/>
                    </a:lnTo>
                    <a:lnTo>
                      <a:pt x="174" y="1510"/>
                    </a:lnTo>
                    <a:lnTo>
                      <a:pt x="175" y="1509"/>
                    </a:lnTo>
                    <a:lnTo>
                      <a:pt x="176" y="1509"/>
                    </a:lnTo>
                    <a:lnTo>
                      <a:pt x="177" y="1506"/>
                    </a:lnTo>
                    <a:lnTo>
                      <a:pt x="178" y="1505"/>
                    </a:lnTo>
                    <a:lnTo>
                      <a:pt x="179" y="1504"/>
                    </a:lnTo>
                    <a:lnTo>
                      <a:pt x="180" y="1504"/>
                    </a:lnTo>
                    <a:lnTo>
                      <a:pt x="182" y="1507"/>
                    </a:lnTo>
                    <a:lnTo>
                      <a:pt x="182" y="1508"/>
                    </a:lnTo>
                    <a:lnTo>
                      <a:pt x="184" y="1511"/>
                    </a:lnTo>
                    <a:lnTo>
                      <a:pt x="184" y="1511"/>
                    </a:lnTo>
                    <a:lnTo>
                      <a:pt x="186" y="1508"/>
                    </a:lnTo>
                    <a:lnTo>
                      <a:pt x="186" y="1507"/>
                    </a:lnTo>
                    <a:lnTo>
                      <a:pt x="188" y="1504"/>
                    </a:lnTo>
                    <a:lnTo>
                      <a:pt x="188" y="1503"/>
                    </a:lnTo>
                    <a:lnTo>
                      <a:pt x="189" y="1503"/>
                    </a:lnTo>
                    <a:lnTo>
                      <a:pt x="190" y="1503"/>
                    </a:lnTo>
                    <a:lnTo>
                      <a:pt x="192" y="1505"/>
                    </a:lnTo>
                    <a:lnTo>
                      <a:pt x="193" y="1505"/>
                    </a:lnTo>
                    <a:lnTo>
                      <a:pt x="194" y="1506"/>
                    </a:lnTo>
                    <a:lnTo>
                      <a:pt x="195" y="1507"/>
                    </a:lnTo>
                    <a:lnTo>
                      <a:pt x="196" y="1507"/>
                    </a:lnTo>
                    <a:lnTo>
                      <a:pt x="197" y="1507"/>
                    </a:lnTo>
                    <a:lnTo>
                      <a:pt x="199" y="1506"/>
                    </a:lnTo>
                    <a:lnTo>
                      <a:pt x="199" y="1505"/>
                    </a:lnTo>
                    <a:lnTo>
                      <a:pt x="201" y="1502"/>
                    </a:lnTo>
                    <a:lnTo>
                      <a:pt x="202" y="1501"/>
                    </a:lnTo>
                    <a:lnTo>
                      <a:pt x="203" y="1502"/>
                    </a:lnTo>
                    <a:lnTo>
                      <a:pt x="203" y="1503"/>
                    </a:lnTo>
                    <a:lnTo>
                      <a:pt x="205" y="1508"/>
                    </a:lnTo>
                    <a:lnTo>
                      <a:pt x="205" y="1510"/>
                    </a:lnTo>
                    <a:lnTo>
                      <a:pt x="207" y="1512"/>
                    </a:lnTo>
                    <a:lnTo>
                      <a:pt x="207" y="1512"/>
                    </a:lnTo>
                    <a:lnTo>
                      <a:pt x="209" y="1509"/>
                    </a:lnTo>
                    <a:lnTo>
                      <a:pt x="209" y="1509"/>
                    </a:lnTo>
                    <a:lnTo>
                      <a:pt x="211" y="1508"/>
                    </a:lnTo>
                    <a:lnTo>
                      <a:pt x="212" y="1508"/>
                    </a:lnTo>
                    <a:lnTo>
                      <a:pt x="213" y="1513"/>
                    </a:lnTo>
                    <a:lnTo>
                      <a:pt x="214" y="1513"/>
                    </a:lnTo>
                    <a:lnTo>
                      <a:pt x="215" y="1515"/>
                    </a:lnTo>
                    <a:lnTo>
                      <a:pt x="216" y="1514"/>
                    </a:lnTo>
                    <a:lnTo>
                      <a:pt x="218" y="1510"/>
                    </a:lnTo>
                    <a:lnTo>
                      <a:pt x="218" y="1510"/>
                    </a:lnTo>
                    <a:lnTo>
                      <a:pt x="220" y="1507"/>
                    </a:lnTo>
                    <a:lnTo>
                      <a:pt x="220" y="1508"/>
                    </a:lnTo>
                    <a:lnTo>
                      <a:pt x="222" y="1510"/>
                    </a:lnTo>
                    <a:lnTo>
                      <a:pt x="222" y="1511"/>
                    </a:lnTo>
                    <a:lnTo>
                      <a:pt x="224" y="1512"/>
                    </a:lnTo>
                    <a:lnTo>
                      <a:pt x="224" y="1512"/>
                    </a:lnTo>
                    <a:lnTo>
                      <a:pt x="226" y="1511"/>
                    </a:lnTo>
                    <a:lnTo>
                      <a:pt x="226" y="1511"/>
                    </a:lnTo>
                    <a:lnTo>
                      <a:pt x="228" y="1509"/>
                    </a:lnTo>
                    <a:lnTo>
                      <a:pt x="229" y="1508"/>
                    </a:lnTo>
                    <a:lnTo>
                      <a:pt x="230" y="1507"/>
                    </a:lnTo>
                    <a:lnTo>
                      <a:pt x="231" y="1507"/>
                    </a:lnTo>
                    <a:lnTo>
                      <a:pt x="232" y="1505"/>
                    </a:lnTo>
                    <a:lnTo>
                      <a:pt x="233" y="1505"/>
                    </a:lnTo>
                    <a:lnTo>
                      <a:pt x="235" y="1506"/>
                    </a:lnTo>
                    <a:lnTo>
                      <a:pt x="235" y="1506"/>
                    </a:lnTo>
                    <a:lnTo>
                      <a:pt x="237" y="1508"/>
                    </a:lnTo>
                    <a:lnTo>
                      <a:pt x="237" y="1509"/>
                    </a:lnTo>
                    <a:lnTo>
                      <a:pt x="239" y="1510"/>
                    </a:lnTo>
                    <a:lnTo>
                      <a:pt x="240" y="1510"/>
                    </a:lnTo>
                    <a:lnTo>
                      <a:pt x="241" y="1510"/>
                    </a:lnTo>
                    <a:lnTo>
                      <a:pt x="241" y="1510"/>
                    </a:lnTo>
                    <a:lnTo>
                      <a:pt x="243" y="1509"/>
                    </a:lnTo>
                    <a:lnTo>
                      <a:pt x="243" y="1508"/>
                    </a:lnTo>
                    <a:lnTo>
                      <a:pt x="245" y="1507"/>
                    </a:lnTo>
                    <a:lnTo>
                      <a:pt x="246" y="1506"/>
                    </a:lnTo>
                    <a:lnTo>
                      <a:pt x="247" y="1504"/>
                    </a:lnTo>
                    <a:lnTo>
                      <a:pt x="248" y="1504"/>
                    </a:lnTo>
                    <a:lnTo>
                      <a:pt x="249" y="1502"/>
                    </a:lnTo>
                    <a:lnTo>
                      <a:pt x="250" y="1502"/>
                    </a:lnTo>
                    <a:lnTo>
                      <a:pt x="252" y="1501"/>
                    </a:lnTo>
                    <a:lnTo>
                      <a:pt x="252" y="1501"/>
                    </a:lnTo>
                    <a:lnTo>
                      <a:pt x="254" y="1500"/>
                    </a:lnTo>
                    <a:lnTo>
                      <a:pt x="254" y="1500"/>
                    </a:lnTo>
                    <a:lnTo>
                      <a:pt x="256" y="1499"/>
                    </a:lnTo>
                    <a:lnTo>
                      <a:pt x="256" y="1499"/>
                    </a:lnTo>
                    <a:lnTo>
                      <a:pt x="258" y="1498"/>
                    </a:lnTo>
                    <a:lnTo>
                      <a:pt x="258" y="1498"/>
                    </a:lnTo>
                    <a:lnTo>
                      <a:pt x="260" y="1500"/>
                    </a:lnTo>
                    <a:lnTo>
                      <a:pt x="260" y="1500"/>
                    </a:lnTo>
                    <a:lnTo>
                      <a:pt x="262" y="1503"/>
                    </a:lnTo>
                    <a:lnTo>
                      <a:pt x="263" y="1503"/>
                    </a:lnTo>
                    <a:lnTo>
                      <a:pt x="264" y="1506"/>
                    </a:lnTo>
                    <a:lnTo>
                      <a:pt x="265" y="1506"/>
                    </a:lnTo>
                    <a:lnTo>
                      <a:pt x="266" y="1508"/>
                    </a:lnTo>
                    <a:lnTo>
                      <a:pt x="267" y="1508"/>
                    </a:lnTo>
                    <a:lnTo>
                      <a:pt x="269" y="1510"/>
                    </a:lnTo>
                    <a:lnTo>
                      <a:pt x="269" y="1510"/>
                    </a:lnTo>
                    <a:lnTo>
                      <a:pt x="271" y="1508"/>
                    </a:lnTo>
                    <a:lnTo>
                      <a:pt x="271" y="1507"/>
                    </a:lnTo>
                    <a:lnTo>
                      <a:pt x="273" y="1501"/>
                    </a:lnTo>
                    <a:lnTo>
                      <a:pt x="273" y="1500"/>
                    </a:lnTo>
                    <a:lnTo>
                      <a:pt x="275" y="1498"/>
                    </a:lnTo>
                    <a:lnTo>
                      <a:pt x="275" y="1498"/>
                    </a:lnTo>
                    <a:lnTo>
                      <a:pt x="277" y="1501"/>
                    </a:lnTo>
                    <a:lnTo>
                      <a:pt x="277" y="1502"/>
                    </a:lnTo>
                    <a:lnTo>
                      <a:pt x="279" y="1507"/>
                    </a:lnTo>
                    <a:lnTo>
                      <a:pt x="279" y="1507"/>
                    </a:lnTo>
                    <a:lnTo>
                      <a:pt x="281" y="1508"/>
                    </a:lnTo>
                    <a:lnTo>
                      <a:pt x="282" y="1507"/>
                    </a:lnTo>
                    <a:lnTo>
                      <a:pt x="283" y="1507"/>
                    </a:lnTo>
                    <a:lnTo>
                      <a:pt x="284" y="1507"/>
                    </a:lnTo>
                    <a:lnTo>
                      <a:pt x="285" y="1509"/>
                    </a:lnTo>
                    <a:lnTo>
                      <a:pt x="286" y="1509"/>
                    </a:lnTo>
                    <a:lnTo>
                      <a:pt x="288" y="1508"/>
                    </a:lnTo>
                    <a:lnTo>
                      <a:pt x="288" y="1507"/>
                    </a:lnTo>
                    <a:lnTo>
                      <a:pt x="290" y="1504"/>
                    </a:lnTo>
                    <a:lnTo>
                      <a:pt x="290" y="1504"/>
                    </a:lnTo>
                    <a:lnTo>
                      <a:pt x="292" y="1507"/>
                    </a:lnTo>
                    <a:lnTo>
                      <a:pt x="292" y="1508"/>
                    </a:lnTo>
                    <a:lnTo>
                      <a:pt x="294" y="1517"/>
                    </a:lnTo>
                    <a:lnTo>
                      <a:pt x="294" y="1519"/>
                    </a:lnTo>
                    <a:lnTo>
                      <a:pt x="296" y="1522"/>
                    </a:lnTo>
                    <a:lnTo>
                      <a:pt x="296" y="1522"/>
                    </a:lnTo>
                    <a:lnTo>
                      <a:pt x="298" y="1518"/>
                    </a:lnTo>
                    <a:lnTo>
                      <a:pt x="299" y="1517"/>
                    </a:lnTo>
                    <a:lnTo>
                      <a:pt x="300" y="1514"/>
                    </a:lnTo>
                    <a:lnTo>
                      <a:pt x="301" y="1514"/>
                    </a:lnTo>
                    <a:lnTo>
                      <a:pt x="302" y="1516"/>
                    </a:lnTo>
                    <a:lnTo>
                      <a:pt x="303" y="1517"/>
                    </a:lnTo>
                    <a:lnTo>
                      <a:pt x="305" y="1519"/>
                    </a:lnTo>
                    <a:lnTo>
                      <a:pt x="305" y="1520"/>
                    </a:lnTo>
                    <a:lnTo>
                      <a:pt x="306" y="1520"/>
                    </a:lnTo>
                    <a:lnTo>
                      <a:pt x="307" y="1520"/>
                    </a:lnTo>
                    <a:lnTo>
                      <a:pt x="309" y="1521"/>
                    </a:lnTo>
                    <a:lnTo>
                      <a:pt x="309" y="1521"/>
                    </a:lnTo>
                    <a:lnTo>
                      <a:pt x="311" y="1525"/>
                    </a:lnTo>
                    <a:lnTo>
                      <a:pt x="311" y="1526"/>
                    </a:lnTo>
                    <a:lnTo>
                      <a:pt x="313" y="1531"/>
                    </a:lnTo>
                    <a:lnTo>
                      <a:pt x="313" y="1531"/>
                    </a:lnTo>
                    <a:lnTo>
                      <a:pt x="314" y="1532"/>
                    </a:lnTo>
                    <a:lnTo>
                      <a:pt x="316" y="1531"/>
                    </a:lnTo>
                    <a:lnTo>
                      <a:pt x="317" y="1527"/>
                    </a:lnTo>
                    <a:lnTo>
                      <a:pt x="318" y="1526"/>
                    </a:lnTo>
                    <a:lnTo>
                      <a:pt x="319" y="1522"/>
                    </a:lnTo>
                    <a:lnTo>
                      <a:pt x="320" y="1522"/>
                    </a:lnTo>
                    <a:lnTo>
                      <a:pt x="322" y="1526"/>
                    </a:lnTo>
                    <a:lnTo>
                      <a:pt x="322" y="1527"/>
                    </a:lnTo>
                    <a:lnTo>
                      <a:pt x="324" y="1533"/>
                    </a:lnTo>
                    <a:lnTo>
                      <a:pt x="324" y="1534"/>
                    </a:lnTo>
                    <a:lnTo>
                      <a:pt x="325" y="1535"/>
                    </a:lnTo>
                    <a:lnTo>
                      <a:pt x="326" y="1533"/>
                    </a:lnTo>
                    <a:lnTo>
                      <a:pt x="328" y="1527"/>
                    </a:lnTo>
                    <a:lnTo>
                      <a:pt x="328" y="1526"/>
                    </a:lnTo>
                    <a:lnTo>
                      <a:pt x="330" y="1520"/>
                    </a:lnTo>
                    <a:lnTo>
                      <a:pt x="331" y="1519"/>
                    </a:lnTo>
                    <a:lnTo>
                      <a:pt x="332" y="1520"/>
                    </a:lnTo>
                    <a:lnTo>
                      <a:pt x="333" y="1521"/>
                    </a:lnTo>
                    <a:lnTo>
                      <a:pt x="334" y="1526"/>
                    </a:lnTo>
                    <a:lnTo>
                      <a:pt x="335" y="1527"/>
                    </a:lnTo>
                    <a:lnTo>
                      <a:pt x="336" y="1531"/>
                    </a:lnTo>
                    <a:lnTo>
                      <a:pt x="337" y="1531"/>
                    </a:lnTo>
                    <a:lnTo>
                      <a:pt x="339" y="1531"/>
                    </a:lnTo>
                    <a:lnTo>
                      <a:pt x="339" y="1530"/>
                    </a:lnTo>
                    <a:lnTo>
                      <a:pt x="341" y="1527"/>
                    </a:lnTo>
                    <a:lnTo>
                      <a:pt x="341" y="1526"/>
                    </a:lnTo>
                    <a:lnTo>
                      <a:pt x="343" y="1524"/>
                    </a:lnTo>
                    <a:lnTo>
                      <a:pt x="343" y="1524"/>
                    </a:lnTo>
                    <a:lnTo>
                      <a:pt x="345" y="1525"/>
                    </a:lnTo>
                    <a:lnTo>
                      <a:pt x="345" y="1525"/>
                    </a:lnTo>
                    <a:lnTo>
                      <a:pt x="346" y="1525"/>
                    </a:lnTo>
                    <a:lnTo>
                      <a:pt x="347" y="1525"/>
                    </a:lnTo>
                    <a:lnTo>
                      <a:pt x="349" y="1523"/>
                    </a:lnTo>
                    <a:lnTo>
                      <a:pt x="350" y="1523"/>
                    </a:lnTo>
                    <a:lnTo>
                      <a:pt x="351" y="1524"/>
                    </a:lnTo>
                    <a:lnTo>
                      <a:pt x="352" y="1524"/>
                    </a:lnTo>
                    <a:lnTo>
                      <a:pt x="353" y="1527"/>
                    </a:lnTo>
                    <a:lnTo>
                      <a:pt x="354" y="1527"/>
                    </a:lnTo>
                    <a:lnTo>
                      <a:pt x="355" y="1528"/>
                    </a:lnTo>
                    <a:lnTo>
                      <a:pt x="356" y="1527"/>
                    </a:lnTo>
                    <a:lnTo>
                      <a:pt x="358" y="1526"/>
                    </a:lnTo>
                    <a:lnTo>
                      <a:pt x="358" y="1525"/>
                    </a:lnTo>
                    <a:lnTo>
                      <a:pt x="359" y="1525"/>
                    </a:lnTo>
                    <a:lnTo>
                      <a:pt x="360" y="1525"/>
                    </a:lnTo>
                    <a:lnTo>
                      <a:pt x="362" y="1527"/>
                    </a:lnTo>
                    <a:lnTo>
                      <a:pt x="362" y="1527"/>
                    </a:lnTo>
                    <a:lnTo>
                      <a:pt x="364" y="1529"/>
                    </a:lnTo>
                    <a:lnTo>
                      <a:pt x="364" y="1529"/>
                    </a:lnTo>
                    <a:lnTo>
                      <a:pt x="366" y="1529"/>
                    </a:lnTo>
                    <a:lnTo>
                      <a:pt x="366" y="1529"/>
                    </a:lnTo>
                    <a:lnTo>
                      <a:pt x="368" y="1529"/>
                    </a:lnTo>
                    <a:lnTo>
                      <a:pt x="369" y="1529"/>
                    </a:lnTo>
                    <a:lnTo>
                      <a:pt x="370" y="1528"/>
                    </a:lnTo>
                    <a:lnTo>
                      <a:pt x="371" y="1528"/>
                    </a:lnTo>
                    <a:lnTo>
                      <a:pt x="372" y="1525"/>
                    </a:lnTo>
                    <a:lnTo>
                      <a:pt x="373" y="1524"/>
                    </a:lnTo>
                    <a:lnTo>
                      <a:pt x="375" y="1520"/>
                    </a:lnTo>
                    <a:lnTo>
                      <a:pt x="375" y="1519"/>
                    </a:lnTo>
                    <a:lnTo>
                      <a:pt x="377" y="1517"/>
                    </a:lnTo>
                    <a:lnTo>
                      <a:pt x="378" y="1517"/>
                    </a:lnTo>
                    <a:lnTo>
                      <a:pt x="379" y="1517"/>
                    </a:lnTo>
                    <a:lnTo>
                      <a:pt x="379" y="1518"/>
                    </a:lnTo>
                    <a:lnTo>
                      <a:pt x="381" y="1521"/>
                    </a:lnTo>
                    <a:lnTo>
                      <a:pt x="381" y="1522"/>
                    </a:lnTo>
                    <a:lnTo>
                      <a:pt x="383" y="1527"/>
                    </a:lnTo>
                    <a:lnTo>
                      <a:pt x="383" y="1528"/>
                    </a:lnTo>
                    <a:lnTo>
                      <a:pt x="385" y="1532"/>
                    </a:lnTo>
                    <a:lnTo>
                      <a:pt x="386" y="1532"/>
                    </a:lnTo>
                    <a:lnTo>
                      <a:pt x="387" y="1532"/>
                    </a:lnTo>
                    <a:lnTo>
                      <a:pt x="388" y="1531"/>
                    </a:lnTo>
                    <a:lnTo>
                      <a:pt x="389" y="1528"/>
                    </a:lnTo>
                    <a:lnTo>
                      <a:pt x="390" y="1527"/>
                    </a:lnTo>
                    <a:lnTo>
                      <a:pt x="392" y="1523"/>
                    </a:lnTo>
                    <a:lnTo>
                      <a:pt x="392" y="1522"/>
                    </a:lnTo>
                    <a:lnTo>
                      <a:pt x="394" y="1521"/>
                    </a:lnTo>
                    <a:lnTo>
                      <a:pt x="394" y="1521"/>
                    </a:lnTo>
                    <a:lnTo>
                      <a:pt x="396" y="1522"/>
                    </a:lnTo>
                    <a:lnTo>
                      <a:pt x="396" y="1523"/>
                    </a:lnTo>
                    <a:lnTo>
                      <a:pt x="397" y="1523"/>
                    </a:lnTo>
                    <a:lnTo>
                      <a:pt x="398" y="1522"/>
                    </a:lnTo>
                    <a:lnTo>
                      <a:pt x="400" y="1519"/>
                    </a:lnTo>
                    <a:lnTo>
                      <a:pt x="400" y="1518"/>
                    </a:lnTo>
                    <a:lnTo>
                      <a:pt x="402" y="1515"/>
                    </a:lnTo>
                    <a:lnTo>
                      <a:pt x="403" y="1515"/>
                    </a:lnTo>
                    <a:lnTo>
                      <a:pt x="404" y="1516"/>
                    </a:lnTo>
                    <a:lnTo>
                      <a:pt x="405" y="1517"/>
                    </a:lnTo>
                    <a:lnTo>
                      <a:pt x="406" y="1518"/>
                    </a:lnTo>
                    <a:lnTo>
                      <a:pt x="407" y="1518"/>
                    </a:lnTo>
                    <a:lnTo>
                      <a:pt x="409" y="1515"/>
                    </a:lnTo>
                    <a:lnTo>
                      <a:pt x="409" y="1514"/>
                    </a:lnTo>
                    <a:lnTo>
                      <a:pt x="411" y="1510"/>
                    </a:lnTo>
                    <a:lnTo>
                      <a:pt x="412" y="1509"/>
                    </a:lnTo>
                    <a:lnTo>
                      <a:pt x="413" y="1510"/>
                    </a:lnTo>
                    <a:lnTo>
                      <a:pt x="413" y="1510"/>
                    </a:lnTo>
                    <a:lnTo>
                      <a:pt x="415" y="1511"/>
                    </a:lnTo>
                    <a:lnTo>
                      <a:pt x="415" y="1511"/>
                    </a:lnTo>
                    <a:lnTo>
                      <a:pt x="417" y="1509"/>
                    </a:lnTo>
                    <a:lnTo>
                      <a:pt x="417" y="1508"/>
                    </a:lnTo>
                    <a:lnTo>
                      <a:pt x="419" y="1507"/>
                    </a:lnTo>
                    <a:lnTo>
                      <a:pt x="419" y="1507"/>
                    </a:lnTo>
                    <a:lnTo>
                      <a:pt x="421" y="1510"/>
                    </a:lnTo>
                    <a:lnTo>
                      <a:pt x="422" y="1511"/>
                    </a:lnTo>
                    <a:lnTo>
                      <a:pt x="423" y="1514"/>
                    </a:lnTo>
                    <a:lnTo>
                      <a:pt x="424" y="1514"/>
                    </a:lnTo>
                    <a:lnTo>
                      <a:pt x="425" y="1513"/>
                    </a:lnTo>
                    <a:lnTo>
                      <a:pt x="427" y="1513"/>
                    </a:lnTo>
                    <a:lnTo>
                      <a:pt x="428" y="1513"/>
                    </a:lnTo>
                    <a:lnTo>
                      <a:pt x="428" y="1513"/>
                    </a:lnTo>
                    <a:lnTo>
                      <a:pt x="430" y="1517"/>
                    </a:lnTo>
                    <a:lnTo>
                      <a:pt x="430" y="1518"/>
                    </a:lnTo>
                    <a:lnTo>
                      <a:pt x="432" y="1520"/>
                    </a:lnTo>
                    <a:lnTo>
                      <a:pt x="432" y="1521"/>
                    </a:lnTo>
                    <a:lnTo>
                      <a:pt x="434" y="1521"/>
                    </a:lnTo>
                    <a:lnTo>
                      <a:pt x="434" y="1521"/>
                    </a:lnTo>
                    <a:lnTo>
                      <a:pt x="436" y="1522"/>
                    </a:lnTo>
                    <a:lnTo>
                      <a:pt x="436" y="1522"/>
                    </a:lnTo>
                    <a:lnTo>
                      <a:pt x="438" y="1524"/>
                    </a:lnTo>
                    <a:lnTo>
                      <a:pt x="439" y="1524"/>
                    </a:lnTo>
                    <a:lnTo>
                      <a:pt x="440" y="1521"/>
                    </a:lnTo>
                    <a:lnTo>
                      <a:pt x="441" y="1520"/>
                    </a:lnTo>
                    <a:lnTo>
                      <a:pt x="442" y="1516"/>
                    </a:lnTo>
                    <a:lnTo>
                      <a:pt x="443" y="1516"/>
                    </a:lnTo>
                    <a:lnTo>
                      <a:pt x="444" y="1515"/>
                    </a:lnTo>
                    <a:lnTo>
                      <a:pt x="445" y="1516"/>
                    </a:lnTo>
                    <a:lnTo>
                      <a:pt x="447" y="1519"/>
                    </a:lnTo>
                    <a:lnTo>
                      <a:pt x="447" y="1519"/>
                    </a:lnTo>
                    <a:lnTo>
                      <a:pt x="449" y="1520"/>
                    </a:lnTo>
                    <a:lnTo>
                      <a:pt x="449" y="1520"/>
                    </a:lnTo>
                    <a:lnTo>
                      <a:pt x="451" y="1519"/>
                    </a:lnTo>
                    <a:lnTo>
                      <a:pt x="451" y="1519"/>
                    </a:lnTo>
                    <a:lnTo>
                      <a:pt x="453" y="1520"/>
                    </a:lnTo>
                    <a:lnTo>
                      <a:pt x="453" y="1521"/>
                    </a:lnTo>
                    <a:lnTo>
                      <a:pt x="455" y="1524"/>
                    </a:lnTo>
                    <a:lnTo>
                      <a:pt x="456" y="1524"/>
                    </a:lnTo>
                    <a:lnTo>
                      <a:pt x="457" y="1526"/>
                    </a:lnTo>
                    <a:lnTo>
                      <a:pt x="458" y="1526"/>
                    </a:lnTo>
                    <a:lnTo>
                      <a:pt x="459" y="1522"/>
                    </a:lnTo>
                    <a:lnTo>
                      <a:pt x="460" y="1520"/>
                    </a:lnTo>
                    <a:lnTo>
                      <a:pt x="462" y="1512"/>
                    </a:lnTo>
                    <a:lnTo>
                      <a:pt x="462" y="1511"/>
                    </a:lnTo>
                    <a:lnTo>
                      <a:pt x="464" y="1506"/>
                    </a:lnTo>
                    <a:lnTo>
                      <a:pt x="464" y="1506"/>
                    </a:lnTo>
                    <a:lnTo>
                      <a:pt x="466" y="1508"/>
                    </a:lnTo>
                    <a:lnTo>
                      <a:pt x="466" y="1509"/>
                    </a:lnTo>
                    <a:lnTo>
                      <a:pt x="468" y="1513"/>
                    </a:lnTo>
                    <a:lnTo>
                      <a:pt x="468" y="1514"/>
                    </a:lnTo>
                    <a:lnTo>
                      <a:pt x="470" y="1515"/>
                    </a:lnTo>
                    <a:lnTo>
                      <a:pt x="470" y="1515"/>
                    </a:lnTo>
                    <a:lnTo>
                      <a:pt x="472" y="1516"/>
                    </a:lnTo>
                    <a:lnTo>
                      <a:pt x="472" y="1517"/>
                    </a:lnTo>
                    <a:lnTo>
                      <a:pt x="474" y="1520"/>
                    </a:lnTo>
                    <a:lnTo>
                      <a:pt x="475" y="1521"/>
                    </a:lnTo>
                    <a:lnTo>
                      <a:pt x="476" y="1522"/>
                    </a:lnTo>
                    <a:lnTo>
                      <a:pt x="478" y="1522"/>
                    </a:lnTo>
                    <a:lnTo>
                      <a:pt x="479" y="1523"/>
                    </a:lnTo>
                    <a:lnTo>
                      <a:pt x="479" y="1523"/>
                    </a:lnTo>
                    <a:lnTo>
                      <a:pt x="481" y="1526"/>
                    </a:lnTo>
                    <a:lnTo>
                      <a:pt x="481" y="1527"/>
                    </a:lnTo>
                    <a:lnTo>
                      <a:pt x="483" y="1531"/>
                    </a:lnTo>
                    <a:lnTo>
                      <a:pt x="483" y="1532"/>
                    </a:lnTo>
                    <a:lnTo>
                      <a:pt x="485" y="1530"/>
                    </a:lnTo>
                    <a:lnTo>
                      <a:pt x="485" y="1529"/>
                    </a:lnTo>
                    <a:lnTo>
                      <a:pt x="487" y="1521"/>
                    </a:lnTo>
                    <a:lnTo>
                      <a:pt x="487" y="1520"/>
                    </a:lnTo>
                    <a:lnTo>
                      <a:pt x="489" y="1516"/>
                    </a:lnTo>
                    <a:lnTo>
                      <a:pt x="490" y="1515"/>
                    </a:lnTo>
                    <a:lnTo>
                      <a:pt x="491" y="1516"/>
                    </a:lnTo>
                    <a:lnTo>
                      <a:pt x="492" y="1517"/>
                    </a:lnTo>
                    <a:lnTo>
                      <a:pt x="493" y="1518"/>
                    </a:lnTo>
                    <a:lnTo>
                      <a:pt x="494" y="1518"/>
                    </a:lnTo>
                    <a:lnTo>
                      <a:pt x="495" y="1519"/>
                    </a:lnTo>
                    <a:lnTo>
                      <a:pt x="496" y="1520"/>
                    </a:lnTo>
                    <a:lnTo>
                      <a:pt x="497" y="1520"/>
                    </a:lnTo>
                    <a:lnTo>
                      <a:pt x="498" y="1520"/>
                    </a:lnTo>
                    <a:lnTo>
                      <a:pt x="500" y="1519"/>
                    </a:lnTo>
                    <a:lnTo>
                      <a:pt x="500" y="1518"/>
                    </a:lnTo>
                    <a:lnTo>
                      <a:pt x="502" y="1516"/>
                    </a:lnTo>
                    <a:lnTo>
                      <a:pt x="503" y="1516"/>
                    </a:lnTo>
                    <a:lnTo>
                      <a:pt x="504" y="1517"/>
                    </a:lnTo>
                    <a:lnTo>
                      <a:pt x="504" y="1517"/>
                    </a:lnTo>
                    <a:lnTo>
                      <a:pt x="506" y="1519"/>
                    </a:lnTo>
                    <a:lnTo>
                      <a:pt x="506" y="1520"/>
                    </a:lnTo>
                    <a:lnTo>
                      <a:pt x="508" y="1520"/>
                    </a:lnTo>
                    <a:lnTo>
                      <a:pt x="509" y="1520"/>
                    </a:lnTo>
                    <a:lnTo>
                      <a:pt x="510" y="1520"/>
                    </a:lnTo>
                    <a:lnTo>
                      <a:pt x="511" y="1520"/>
                    </a:lnTo>
                    <a:lnTo>
                      <a:pt x="512" y="1520"/>
                    </a:lnTo>
                    <a:lnTo>
                      <a:pt x="513" y="1520"/>
                    </a:lnTo>
                    <a:lnTo>
                      <a:pt x="514" y="1520"/>
                    </a:lnTo>
                    <a:lnTo>
                      <a:pt x="515" y="1520"/>
                    </a:lnTo>
                    <a:lnTo>
                      <a:pt x="517" y="1519"/>
                    </a:lnTo>
                    <a:lnTo>
                      <a:pt x="517" y="1518"/>
                    </a:lnTo>
                    <a:lnTo>
                      <a:pt x="519" y="1517"/>
                    </a:lnTo>
                    <a:lnTo>
                      <a:pt x="519" y="1517"/>
                    </a:lnTo>
                    <a:lnTo>
                      <a:pt x="521" y="1517"/>
                    </a:lnTo>
                    <a:lnTo>
                      <a:pt x="521" y="1517"/>
                    </a:lnTo>
                    <a:lnTo>
                      <a:pt x="523" y="1517"/>
                    </a:lnTo>
                    <a:lnTo>
                      <a:pt x="523" y="1518"/>
                    </a:lnTo>
                    <a:lnTo>
                      <a:pt x="525" y="1519"/>
                    </a:lnTo>
                    <a:lnTo>
                      <a:pt x="526" y="1519"/>
                    </a:lnTo>
                    <a:lnTo>
                      <a:pt x="527" y="1520"/>
                    </a:lnTo>
                    <a:lnTo>
                      <a:pt x="528" y="1521"/>
                    </a:lnTo>
                    <a:lnTo>
                      <a:pt x="529" y="1520"/>
                    </a:lnTo>
                    <a:lnTo>
                      <a:pt x="530" y="1520"/>
                    </a:lnTo>
                    <a:lnTo>
                      <a:pt x="531" y="1520"/>
                    </a:lnTo>
                    <a:lnTo>
                      <a:pt x="532" y="1520"/>
                    </a:lnTo>
                    <a:lnTo>
                      <a:pt x="534" y="1523"/>
                    </a:lnTo>
                    <a:lnTo>
                      <a:pt x="534" y="1524"/>
                    </a:lnTo>
                    <a:lnTo>
                      <a:pt x="536" y="1528"/>
                    </a:lnTo>
                    <a:lnTo>
                      <a:pt x="536" y="1528"/>
                    </a:lnTo>
                    <a:lnTo>
                      <a:pt x="538" y="1530"/>
                    </a:lnTo>
                    <a:lnTo>
                      <a:pt x="538" y="1530"/>
                    </a:lnTo>
                    <a:lnTo>
                      <a:pt x="540" y="1529"/>
                    </a:lnTo>
                    <a:lnTo>
                      <a:pt x="541" y="1529"/>
                    </a:lnTo>
                    <a:lnTo>
                      <a:pt x="542" y="1530"/>
                    </a:lnTo>
                    <a:lnTo>
                      <a:pt x="542" y="1530"/>
                    </a:lnTo>
                    <a:lnTo>
                      <a:pt x="544" y="1530"/>
                    </a:lnTo>
                    <a:lnTo>
                      <a:pt x="545" y="1530"/>
                    </a:lnTo>
                    <a:lnTo>
                      <a:pt x="546" y="1528"/>
                    </a:lnTo>
                    <a:lnTo>
                      <a:pt x="547" y="1527"/>
                    </a:lnTo>
                    <a:lnTo>
                      <a:pt x="548" y="1524"/>
                    </a:lnTo>
                    <a:lnTo>
                      <a:pt x="549" y="1524"/>
                    </a:lnTo>
                    <a:lnTo>
                      <a:pt x="551" y="1522"/>
                    </a:lnTo>
                    <a:lnTo>
                      <a:pt x="551" y="1522"/>
                    </a:lnTo>
                    <a:lnTo>
                      <a:pt x="553" y="1524"/>
                    </a:lnTo>
                    <a:lnTo>
                      <a:pt x="553" y="1524"/>
                    </a:lnTo>
                    <a:lnTo>
                      <a:pt x="555" y="1527"/>
                    </a:lnTo>
                    <a:lnTo>
                      <a:pt x="555" y="1527"/>
                    </a:lnTo>
                    <a:lnTo>
                      <a:pt x="557" y="1529"/>
                    </a:lnTo>
                    <a:lnTo>
                      <a:pt x="557" y="1530"/>
                    </a:lnTo>
                    <a:lnTo>
                      <a:pt x="559" y="1531"/>
                    </a:lnTo>
                    <a:lnTo>
                      <a:pt x="560" y="1531"/>
                    </a:lnTo>
                    <a:lnTo>
                      <a:pt x="561" y="1530"/>
                    </a:lnTo>
                    <a:lnTo>
                      <a:pt x="562" y="1530"/>
                    </a:lnTo>
                    <a:lnTo>
                      <a:pt x="563" y="1526"/>
                    </a:lnTo>
                    <a:lnTo>
                      <a:pt x="564" y="1525"/>
                    </a:lnTo>
                    <a:lnTo>
                      <a:pt x="565" y="1519"/>
                    </a:lnTo>
                    <a:lnTo>
                      <a:pt x="566" y="1518"/>
                    </a:lnTo>
                    <a:lnTo>
                      <a:pt x="568" y="1514"/>
                    </a:lnTo>
                    <a:lnTo>
                      <a:pt x="568" y="1514"/>
                    </a:lnTo>
                    <a:lnTo>
                      <a:pt x="570" y="1518"/>
                    </a:lnTo>
                    <a:lnTo>
                      <a:pt x="570" y="1519"/>
                    </a:lnTo>
                    <a:lnTo>
                      <a:pt x="572" y="1526"/>
                    </a:lnTo>
                    <a:lnTo>
                      <a:pt x="572" y="1527"/>
                    </a:lnTo>
                    <a:lnTo>
                      <a:pt x="574" y="1530"/>
                    </a:lnTo>
                    <a:lnTo>
                      <a:pt x="574" y="1530"/>
                    </a:lnTo>
                    <a:lnTo>
                      <a:pt x="576" y="1528"/>
                    </a:lnTo>
                    <a:lnTo>
                      <a:pt x="576" y="1527"/>
                    </a:lnTo>
                    <a:lnTo>
                      <a:pt x="578" y="1525"/>
                    </a:lnTo>
                    <a:lnTo>
                      <a:pt x="579" y="1525"/>
                    </a:lnTo>
                    <a:lnTo>
                      <a:pt x="580" y="1524"/>
                    </a:lnTo>
                    <a:lnTo>
                      <a:pt x="581" y="1524"/>
                    </a:lnTo>
                    <a:lnTo>
                      <a:pt x="582" y="1522"/>
                    </a:lnTo>
                    <a:lnTo>
                      <a:pt x="583" y="1521"/>
                    </a:lnTo>
                    <a:lnTo>
                      <a:pt x="585" y="1519"/>
                    </a:lnTo>
                    <a:lnTo>
                      <a:pt x="585" y="1519"/>
                    </a:lnTo>
                    <a:lnTo>
                      <a:pt x="587" y="1518"/>
                    </a:lnTo>
                    <a:lnTo>
                      <a:pt x="587" y="1517"/>
                    </a:lnTo>
                    <a:lnTo>
                      <a:pt x="589" y="1514"/>
                    </a:lnTo>
                    <a:lnTo>
                      <a:pt x="589" y="1513"/>
                    </a:lnTo>
                    <a:lnTo>
                      <a:pt x="591" y="1511"/>
                    </a:lnTo>
                    <a:lnTo>
                      <a:pt x="591" y="1511"/>
                    </a:lnTo>
                    <a:lnTo>
                      <a:pt x="593" y="1516"/>
                    </a:lnTo>
                    <a:lnTo>
                      <a:pt x="593" y="1518"/>
                    </a:lnTo>
                    <a:lnTo>
                      <a:pt x="595" y="1527"/>
                    </a:lnTo>
                    <a:lnTo>
                      <a:pt x="596" y="1529"/>
                    </a:lnTo>
                    <a:lnTo>
                      <a:pt x="597" y="1528"/>
                    </a:lnTo>
                    <a:lnTo>
                      <a:pt x="598" y="1527"/>
                    </a:lnTo>
                    <a:lnTo>
                      <a:pt x="599" y="1518"/>
                    </a:lnTo>
                    <a:lnTo>
                      <a:pt x="600" y="1516"/>
                    </a:lnTo>
                    <a:lnTo>
                      <a:pt x="602" y="1511"/>
                    </a:lnTo>
                    <a:lnTo>
                      <a:pt x="602" y="1511"/>
                    </a:lnTo>
                    <a:lnTo>
                      <a:pt x="604" y="1516"/>
                    </a:lnTo>
                    <a:lnTo>
                      <a:pt x="604" y="1517"/>
                    </a:lnTo>
                    <a:lnTo>
                      <a:pt x="606" y="1522"/>
                    </a:lnTo>
                    <a:lnTo>
                      <a:pt x="606" y="1523"/>
                    </a:lnTo>
                    <a:lnTo>
                      <a:pt x="608" y="1525"/>
                    </a:lnTo>
                    <a:lnTo>
                      <a:pt x="608" y="1525"/>
                    </a:lnTo>
                    <a:lnTo>
                      <a:pt x="610" y="1528"/>
                    </a:lnTo>
                    <a:lnTo>
                      <a:pt x="610" y="1529"/>
                    </a:lnTo>
                    <a:lnTo>
                      <a:pt x="612" y="1533"/>
                    </a:lnTo>
                    <a:lnTo>
                      <a:pt x="613" y="1533"/>
                    </a:lnTo>
                    <a:lnTo>
                      <a:pt x="614" y="1531"/>
                    </a:lnTo>
                    <a:lnTo>
                      <a:pt x="615" y="1530"/>
                    </a:lnTo>
                    <a:lnTo>
                      <a:pt x="616" y="1523"/>
                    </a:lnTo>
                    <a:lnTo>
                      <a:pt x="617" y="1522"/>
                    </a:lnTo>
                    <a:lnTo>
                      <a:pt x="618" y="1517"/>
                    </a:lnTo>
                    <a:lnTo>
                      <a:pt x="619" y="1517"/>
                    </a:lnTo>
                    <a:lnTo>
                      <a:pt x="621" y="1518"/>
                    </a:lnTo>
                    <a:lnTo>
                      <a:pt x="621" y="1519"/>
                    </a:lnTo>
                    <a:lnTo>
                      <a:pt x="622" y="1519"/>
                    </a:lnTo>
                    <a:lnTo>
                      <a:pt x="623" y="1519"/>
                    </a:lnTo>
                    <a:lnTo>
                      <a:pt x="625" y="1515"/>
                    </a:lnTo>
                    <a:lnTo>
                      <a:pt x="625" y="1515"/>
                    </a:lnTo>
                    <a:lnTo>
                      <a:pt x="627" y="1512"/>
                    </a:lnTo>
                    <a:lnTo>
                      <a:pt x="627" y="1512"/>
                    </a:lnTo>
                    <a:lnTo>
                      <a:pt x="629" y="1514"/>
                    </a:lnTo>
                    <a:lnTo>
                      <a:pt x="629" y="1514"/>
                    </a:lnTo>
                    <a:lnTo>
                      <a:pt x="631" y="1519"/>
                    </a:lnTo>
                    <a:lnTo>
                      <a:pt x="632" y="1520"/>
                    </a:lnTo>
                    <a:lnTo>
                      <a:pt x="633" y="1521"/>
                    </a:lnTo>
                    <a:lnTo>
                      <a:pt x="634" y="1520"/>
                    </a:lnTo>
                    <a:lnTo>
                      <a:pt x="635" y="1514"/>
                    </a:lnTo>
                    <a:lnTo>
                      <a:pt x="636" y="1513"/>
                    </a:lnTo>
                    <a:lnTo>
                      <a:pt x="638" y="1508"/>
                    </a:lnTo>
                    <a:lnTo>
                      <a:pt x="639" y="1507"/>
                    </a:lnTo>
                    <a:lnTo>
                      <a:pt x="640" y="1508"/>
                    </a:lnTo>
                    <a:lnTo>
                      <a:pt x="640" y="1508"/>
                    </a:lnTo>
                    <a:lnTo>
                      <a:pt x="642" y="1512"/>
                    </a:lnTo>
                    <a:lnTo>
                      <a:pt x="642" y="1512"/>
                    </a:lnTo>
                    <a:lnTo>
                      <a:pt x="643" y="1513"/>
                    </a:lnTo>
                    <a:lnTo>
                      <a:pt x="644" y="1512"/>
                    </a:lnTo>
                    <a:lnTo>
                      <a:pt x="646" y="1510"/>
                    </a:lnTo>
                    <a:lnTo>
                      <a:pt x="646" y="1510"/>
                    </a:lnTo>
                    <a:lnTo>
                      <a:pt x="648" y="1512"/>
                    </a:lnTo>
                    <a:lnTo>
                      <a:pt x="649" y="1513"/>
                    </a:lnTo>
                    <a:lnTo>
                      <a:pt x="650" y="1517"/>
                    </a:lnTo>
                    <a:lnTo>
                      <a:pt x="651" y="1518"/>
                    </a:lnTo>
                    <a:lnTo>
                      <a:pt x="652" y="1519"/>
                    </a:lnTo>
                    <a:lnTo>
                      <a:pt x="653" y="1518"/>
                    </a:lnTo>
                    <a:lnTo>
                      <a:pt x="655" y="1515"/>
                    </a:lnTo>
                    <a:lnTo>
                      <a:pt x="655" y="1514"/>
                    </a:lnTo>
                    <a:lnTo>
                      <a:pt x="657" y="1510"/>
                    </a:lnTo>
                    <a:lnTo>
                      <a:pt x="657" y="1509"/>
                    </a:lnTo>
                    <a:lnTo>
                      <a:pt x="659" y="1508"/>
                    </a:lnTo>
                    <a:lnTo>
                      <a:pt x="659" y="1508"/>
                    </a:lnTo>
                    <a:lnTo>
                      <a:pt x="661" y="1509"/>
                    </a:lnTo>
                    <a:lnTo>
                      <a:pt x="661" y="1509"/>
                    </a:lnTo>
                    <a:lnTo>
                      <a:pt x="663" y="1512"/>
                    </a:lnTo>
                    <a:lnTo>
                      <a:pt x="663" y="1512"/>
                    </a:lnTo>
                    <a:lnTo>
                      <a:pt x="665" y="1514"/>
                    </a:lnTo>
                    <a:lnTo>
                      <a:pt x="666" y="1514"/>
                    </a:lnTo>
                    <a:lnTo>
                      <a:pt x="667" y="1511"/>
                    </a:lnTo>
                    <a:lnTo>
                      <a:pt x="668" y="1511"/>
                    </a:lnTo>
                    <a:lnTo>
                      <a:pt x="669" y="1508"/>
                    </a:lnTo>
                    <a:lnTo>
                      <a:pt x="670" y="1508"/>
                    </a:lnTo>
                    <a:lnTo>
                      <a:pt x="671" y="1507"/>
                    </a:lnTo>
                    <a:lnTo>
                      <a:pt x="672" y="1507"/>
                    </a:lnTo>
                    <a:lnTo>
                      <a:pt x="674" y="1508"/>
                    </a:lnTo>
                    <a:lnTo>
                      <a:pt x="674" y="1508"/>
                    </a:lnTo>
                    <a:lnTo>
                      <a:pt x="676" y="1508"/>
                    </a:lnTo>
                    <a:lnTo>
                      <a:pt x="676" y="1507"/>
                    </a:lnTo>
                    <a:lnTo>
                      <a:pt x="678" y="1508"/>
                    </a:lnTo>
                    <a:lnTo>
                      <a:pt x="678" y="1509"/>
                    </a:lnTo>
                    <a:lnTo>
                      <a:pt x="680" y="1512"/>
                    </a:lnTo>
                    <a:lnTo>
                      <a:pt x="680" y="1513"/>
                    </a:lnTo>
                    <a:lnTo>
                      <a:pt x="682" y="1516"/>
                    </a:lnTo>
                    <a:lnTo>
                      <a:pt x="683" y="1516"/>
                    </a:lnTo>
                    <a:lnTo>
                      <a:pt x="684" y="1516"/>
                    </a:lnTo>
                    <a:lnTo>
                      <a:pt x="685" y="1515"/>
                    </a:lnTo>
                    <a:lnTo>
                      <a:pt x="686" y="1512"/>
                    </a:lnTo>
                    <a:lnTo>
                      <a:pt x="687" y="1511"/>
                    </a:lnTo>
                    <a:lnTo>
                      <a:pt x="688" y="1508"/>
                    </a:lnTo>
                    <a:lnTo>
                      <a:pt x="689" y="1508"/>
                    </a:lnTo>
                    <a:lnTo>
                      <a:pt x="691" y="1508"/>
                    </a:lnTo>
                    <a:lnTo>
                      <a:pt x="691" y="1509"/>
                    </a:lnTo>
                    <a:lnTo>
                      <a:pt x="693" y="1512"/>
                    </a:lnTo>
                    <a:lnTo>
                      <a:pt x="693" y="1512"/>
                    </a:lnTo>
                    <a:lnTo>
                      <a:pt x="694" y="1513"/>
                    </a:lnTo>
                    <a:lnTo>
                      <a:pt x="695" y="1513"/>
                    </a:lnTo>
                    <a:lnTo>
                      <a:pt x="697" y="1511"/>
                    </a:lnTo>
                    <a:lnTo>
                      <a:pt x="697" y="1511"/>
                    </a:lnTo>
                    <a:lnTo>
                      <a:pt x="699" y="1509"/>
                    </a:lnTo>
                    <a:lnTo>
                      <a:pt x="700" y="1509"/>
                    </a:lnTo>
                    <a:lnTo>
                      <a:pt x="701" y="1509"/>
                    </a:lnTo>
                    <a:lnTo>
                      <a:pt x="702" y="1509"/>
                    </a:lnTo>
                    <a:lnTo>
                      <a:pt x="703" y="1506"/>
                    </a:lnTo>
                    <a:lnTo>
                      <a:pt x="704" y="1505"/>
                    </a:lnTo>
                    <a:lnTo>
                      <a:pt x="705" y="1500"/>
                    </a:lnTo>
                    <a:lnTo>
                      <a:pt x="706" y="1499"/>
                    </a:lnTo>
                    <a:lnTo>
                      <a:pt x="708" y="1495"/>
                    </a:lnTo>
                    <a:lnTo>
                      <a:pt x="708" y="1494"/>
                    </a:lnTo>
                    <a:lnTo>
                      <a:pt x="710" y="1493"/>
                    </a:lnTo>
                    <a:lnTo>
                      <a:pt x="710" y="1493"/>
                    </a:lnTo>
                    <a:lnTo>
                      <a:pt x="712" y="1490"/>
                    </a:lnTo>
                    <a:lnTo>
                      <a:pt x="712" y="1490"/>
                    </a:lnTo>
                    <a:lnTo>
                      <a:pt x="714" y="1487"/>
                    </a:lnTo>
                    <a:lnTo>
                      <a:pt x="714" y="1487"/>
                    </a:lnTo>
                    <a:lnTo>
                      <a:pt x="716" y="1490"/>
                    </a:lnTo>
                    <a:lnTo>
                      <a:pt x="716" y="1491"/>
                    </a:lnTo>
                    <a:lnTo>
                      <a:pt x="718" y="1497"/>
                    </a:lnTo>
                    <a:lnTo>
                      <a:pt x="719" y="1498"/>
                    </a:lnTo>
                    <a:lnTo>
                      <a:pt x="720" y="1496"/>
                    </a:lnTo>
                    <a:lnTo>
                      <a:pt x="721" y="1495"/>
                    </a:lnTo>
                    <a:lnTo>
                      <a:pt x="722" y="1484"/>
                    </a:lnTo>
                    <a:lnTo>
                      <a:pt x="723" y="1482"/>
                    </a:lnTo>
                    <a:lnTo>
                      <a:pt x="725" y="1471"/>
                    </a:lnTo>
                    <a:lnTo>
                      <a:pt x="725" y="1470"/>
                    </a:lnTo>
                    <a:lnTo>
                      <a:pt x="726" y="1468"/>
                    </a:lnTo>
                    <a:lnTo>
                      <a:pt x="727" y="1469"/>
                    </a:lnTo>
                    <a:lnTo>
                      <a:pt x="729" y="1475"/>
                    </a:lnTo>
                    <a:lnTo>
                      <a:pt x="729" y="1477"/>
                    </a:lnTo>
                    <a:lnTo>
                      <a:pt x="731" y="1482"/>
                    </a:lnTo>
                    <a:lnTo>
                      <a:pt x="732" y="1483"/>
                    </a:lnTo>
                    <a:lnTo>
                      <a:pt x="733" y="1482"/>
                    </a:lnTo>
                    <a:lnTo>
                      <a:pt x="733" y="1481"/>
                    </a:lnTo>
                    <a:lnTo>
                      <a:pt x="735" y="1475"/>
                    </a:lnTo>
                    <a:lnTo>
                      <a:pt x="736" y="1473"/>
                    </a:lnTo>
                    <a:lnTo>
                      <a:pt x="737" y="1465"/>
                    </a:lnTo>
                    <a:lnTo>
                      <a:pt x="738" y="1464"/>
                    </a:lnTo>
                    <a:lnTo>
                      <a:pt x="739" y="1455"/>
                    </a:lnTo>
                    <a:lnTo>
                      <a:pt x="740" y="1454"/>
                    </a:lnTo>
                    <a:lnTo>
                      <a:pt x="742" y="1445"/>
                    </a:lnTo>
                    <a:lnTo>
                      <a:pt x="742" y="1443"/>
                    </a:lnTo>
                    <a:lnTo>
                      <a:pt x="744" y="1437"/>
                    </a:lnTo>
                    <a:lnTo>
                      <a:pt x="744" y="1436"/>
                    </a:lnTo>
                    <a:lnTo>
                      <a:pt x="746" y="1435"/>
                    </a:lnTo>
                    <a:lnTo>
                      <a:pt x="746" y="1435"/>
                    </a:lnTo>
                    <a:lnTo>
                      <a:pt x="748" y="1435"/>
                    </a:lnTo>
                    <a:lnTo>
                      <a:pt x="748" y="1435"/>
                    </a:lnTo>
                    <a:lnTo>
                      <a:pt x="750" y="1433"/>
                    </a:lnTo>
                    <a:lnTo>
                      <a:pt x="750" y="1432"/>
                    </a:lnTo>
                    <a:lnTo>
                      <a:pt x="752" y="1425"/>
                    </a:lnTo>
                    <a:lnTo>
                      <a:pt x="752" y="1424"/>
                    </a:lnTo>
                    <a:lnTo>
                      <a:pt x="754" y="1414"/>
                    </a:lnTo>
                    <a:lnTo>
                      <a:pt x="755" y="1411"/>
                    </a:lnTo>
                    <a:lnTo>
                      <a:pt x="756" y="1397"/>
                    </a:lnTo>
                    <a:lnTo>
                      <a:pt x="757" y="1394"/>
                    </a:lnTo>
                    <a:lnTo>
                      <a:pt x="758" y="1378"/>
                    </a:lnTo>
                    <a:lnTo>
                      <a:pt x="759" y="1375"/>
                    </a:lnTo>
                    <a:lnTo>
                      <a:pt x="761" y="1361"/>
                    </a:lnTo>
                    <a:lnTo>
                      <a:pt x="761" y="1359"/>
                    </a:lnTo>
                    <a:lnTo>
                      <a:pt x="763" y="1345"/>
                    </a:lnTo>
                    <a:lnTo>
                      <a:pt x="763" y="1341"/>
                    </a:lnTo>
                    <a:lnTo>
                      <a:pt x="765" y="1323"/>
                    </a:lnTo>
                    <a:lnTo>
                      <a:pt x="765" y="1319"/>
                    </a:lnTo>
                    <a:lnTo>
                      <a:pt x="767" y="1296"/>
                    </a:lnTo>
                    <a:lnTo>
                      <a:pt x="767" y="1292"/>
                    </a:lnTo>
                    <a:lnTo>
                      <a:pt x="769" y="1266"/>
                    </a:lnTo>
                    <a:lnTo>
                      <a:pt x="769" y="1260"/>
                    </a:lnTo>
                    <a:lnTo>
                      <a:pt x="771" y="1230"/>
                    </a:lnTo>
                    <a:lnTo>
                      <a:pt x="772" y="1223"/>
                    </a:lnTo>
                    <a:lnTo>
                      <a:pt x="773" y="1183"/>
                    </a:lnTo>
                    <a:lnTo>
                      <a:pt x="774" y="1174"/>
                    </a:lnTo>
                    <a:lnTo>
                      <a:pt x="775" y="1125"/>
                    </a:lnTo>
                    <a:lnTo>
                      <a:pt x="776" y="1114"/>
                    </a:lnTo>
                    <a:lnTo>
                      <a:pt x="778" y="1061"/>
                    </a:lnTo>
                    <a:lnTo>
                      <a:pt x="778" y="1050"/>
                    </a:lnTo>
                    <a:lnTo>
                      <a:pt x="780" y="995"/>
                    </a:lnTo>
                    <a:lnTo>
                      <a:pt x="780" y="984"/>
                    </a:lnTo>
                    <a:lnTo>
                      <a:pt x="782" y="928"/>
                    </a:lnTo>
                    <a:lnTo>
                      <a:pt x="782" y="917"/>
                    </a:lnTo>
                    <a:lnTo>
                      <a:pt x="784" y="864"/>
                    </a:lnTo>
                    <a:lnTo>
                      <a:pt x="784" y="854"/>
                    </a:lnTo>
                    <a:lnTo>
                      <a:pt x="786" y="813"/>
                    </a:lnTo>
                    <a:lnTo>
                      <a:pt x="786" y="806"/>
                    </a:lnTo>
                    <a:lnTo>
                      <a:pt x="788" y="779"/>
                    </a:lnTo>
                    <a:lnTo>
                      <a:pt x="789" y="774"/>
                    </a:lnTo>
                    <a:lnTo>
                      <a:pt x="790" y="751"/>
                    </a:lnTo>
                    <a:lnTo>
                      <a:pt x="791" y="746"/>
                    </a:lnTo>
                    <a:lnTo>
                      <a:pt x="792" y="718"/>
                    </a:lnTo>
                    <a:lnTo>
                      <a:pt x="793" y="713"/>
                    </a:lnTo>
                    <a:lnTo>
                      <a:pt x="795" y="687"/>
                    </a:lnTo>
                    <a:lnTo>
                      <a:pt x="795" y="682"/>
                    </a:lnTo>
                    <a:lnTo>
                      <a:pt x="797" y="659"/>
                    </a:lnTo>
                    <a:lnTo>
                      <a:pt x="797" y="654"/>
                    </a:lnTo>
                    <a:lnTo>
                      <a:pt x="799" y="629"/>
                    </a:lnTo>
                    <a:lnTo>
                      <a:pt x="799" y="624"/>
                    </a:lnTo>
                    <a:lnTo>
                      <a:pt x="801" y="604"/>
                    </a:lnTo>
                    <a:lnTo>
                      <a:pt x="801" y="601"/>
                    </a:lnTo>
                    <a:lnTo>
                      <a:pt x="803" y="597"/>
                    </a:lnTo>
                    <a:lnTo>
                      <a:pt x="803" y="599"/>
                    </a:lnTo>
                    <a:lnTo>
                      <a:pt x="805" y="611"/>
                    </a:lnTo>
                    <a:lnTo>
                      <a:pt x="805" y="614"/>
                    </a:lnTo>
                    <a:lnTo>
                      <a:pt x="807" y="631"/>
                    </a:lnTo>
                    <a:lnTo>
                      <a:pt x="808" y="634"/>
                    </a:lnTo>
                    <a:lnTo>
                      <a:pt x="809" y="651"/>
                    </a:lnTo>
                    <a:lnTo>
                      <a:pt x="810" y="655"/>
                    </a:lnTo>
                    <a:lnTo>
                      <a:pt x="812" y="677"/>
                    </a:lnTo>
                    <a:lnTo>
                      <a:pt x="812" y="682"/>
                    </a:lnTo>
                    <a:lnTo>
                      <a:pt x="814" y="704"/>
                    </a:lnTo>
                    <a:lnTo>
                      <a:pt x="814" y="708"/>
                    </a:lnTo>
                    <a:lnTo>
                      <a:pt x="816" y="728"/>
                    </a:lnTo>
                    <a:lnTo>
                      <a:pt x="816" y="732"/>
                    </a:lnTo>
                    <a:lnTo>
                      <a:pt x="818" y="752"/>
                    </a:lnTo>
                    <a:lnTo>
                      <a:pt x="818" y="756"/>
                    </a:lnTo>
                    <a:lnTo>
                      <a:pt x="820" y="776"/>
                    </a:lnTo>
                    <a:lnTo>
                      <a:pt x="820" y="779"/>
                    </a:lnTo>
                    <a:lnTo>
                      <a:pt x="822" y="794"/>
                    </a:lnTo>
                    <a:lnTo>
                      <a:pt x="822" y="796"/>
                    </a:lnTo>
                    <a:lnTo>
                      <a:pt x="824" y="811"/>
                    </a:lnTo>
                    <a:lnTo>
                      <a:pt x="825" y="815"/>
                    </a:lnTo>
                    <a:lnTo>
                      <a:pt x="826" y="839"/>
                    </a:lnTo>
                    <a:lnTo>
                      <a:pt x="827" y="846"/>
                    </a:lnTo>
                    <a:lnTo>
                      <a:pt x="828" y="883"/>
                    </a:lnTo>
                    <a:lnTo>
                      <a:pt x="829" y="892"/>
                    </a:lnTo>
                    <a:lnTo>
                      <a:pt x="831" y="942"/>
                    </a:lnTo>
                    <a:lnTo>
                      <a:pt x="831" y="953"/>
                    </a:lnTo>
                    <a:lnTo>
                      <a:pt x="833" y="1014"/>
                    </a:lnTo>
                    <a:lnTo>
                      <a:pt x="833" y="1027"/>
                    </a:lnTo>
                    <a:lnTo>
                      <a:pt x="835" y="1088"/>
                    </a:lnTo>
                    <a:lnTo>
                      <a:pt x="835" y="1100"/>
                    </a:lnTo>
                    <a:lnTo>
                      <a:pt x="837" y="1148"/>
                    </a:lnTo>
                    <a:lnTo>
                      <a:pt x="837" y="1156"/>
                    </a:lnTo>
                    <a:lnTo>
                      <a:pt x="839" y="1194"/>
                    </a:lnTo>
                    <a:lnTo>
                      <a:pt x="839" y="1201"/>
                    </a:lnTo>
                    <a:lnTo>
                      <a:pt x="841" y="1236"/>
                    </a:lnTo>
                    <a:lnTo>
                      <a:pt x="842" y="1243"/>
                    </a:lnTo>
                    <a:lnTo>
                      <a:pt x="843" y="1272"/>
                    </a:lnTo>
                    <a:lnTo>
                      <a:pt x="844" y="1276"/>
                    </a:lnTo>
                    <a:lnTo>
                      <a:pt x="845" y="1294"/>
                    </a:lnTo>
                    <a:lnTo>
                      <a:pt x="846" y="1297"/>
                    </a:lnTo>
                    <a:lnTo>
                      <a:pt x="848" y="1313"/>
                    </a:lnTo>
                    <a:lnTo>
                      <a:pt x="848" y="1317"/>
                    </a:lnTo>
                    <a:lnTo>
                      <a:pt x="850" y="1340"/>
                    </a:lnTo>
                    <a:lnTo>
                      <a:pt x="850" y="1344"/>
                    </a:lnTo>
                    <a:lnTo>
                      <a:pt x="852" y="1366"/>
                    </a:lnTo>
                    <a:lnTo>
                      <a:pt x="852" y="1369"/>
                    </a:lnTo>
                    <a:lnTo>
                      <a:pt x="854" y="1382"/>
                    </a:lnTo>
                    <a:lnTo>
                      <a:pt x="854" y="1384"/>
                    </a:lnTo>
                    <a:lnTo>
                      <a:pt x="856" y="1394"/>
                    </a:lnTo>
                    <a:lnTo>
                      <a:pt x="856" y="1396"/>
                    </a:lnTo>
                    <a:lnTo>
                      <a:pt x="858" y="1404"/>
                    </a:lnTo>
                    <a:lnTo>
                      <a:pt x="859" y="1405"/>
                    </a:lnTo>
                    <a:lnTo>
                      <a:pt x="860" y="1410"/>
                    </a:lnTo>
                    <a:lnTo>
                      <a:pt x="861" y="1411"/>
                    </a:lnTo>
                    <a:lnTo>
                      <a:pt x="862" y="1413"/>
                    </a:lnTo>
                    <a:lnTo>
                      <a:pt x="863" y="1414"/>
                    </a:lnTo>
                    <a:lnTo>
                      <a:pt x="865" y="1418"/>
                    </a:lnTo>
                    <a:lnTo>
                      <a:pt x="865" y="1419"/>
                    </a:lnTo>
                    <a:lnTo>
                      <a:pt x="867" y="1424"/>
                    </a:lnTo>
                    <a:lnTo>
                      <a:pt x="867" y="1425"/>
                    </a:lnTo>
                    <a:lnTo>
                      <a:pt x="869" y="1432"/>
                    </a:lnTo>
                    <a:lnTo>
                      <a:pt x="869" y="1433"/>
                    </a:lnTo>
                    <a:lnTo>
                      <a:pt x="871" y="1438"/>
                    </a:lnTo>
                    <a:lnTo>
                      <a:pt x="871" y="1438"/>
                    </a:lnTo>
                    <a:lnTo>
                      <a:pt x="873" y="1439"/>
                    </a:lnTo>
                    <a:lnTo>
                      <a:pt x="873" y="1439"/>
                    </a:lnTo>
                    <a:lnTo>
                      <a:pt x="875" y="1438"/>
                    </a:lnTo>
                    <a:lnTo>
                      <a:pt x="875" y="1438"/>
                    </a:lnTo>
                    <a:lnTo>
                      <a:pt x="877" y="1440"/>
                    </a:lnTo>
                    <a:lnTo>
                      <a:pt x="878" y="1440"/>
                    </a:lnTo>
                    <a:lnTo>
                      <a:pt x="879" y="1442"/>
                    </a:lnTo>
                    <a:lnTo>
                      <a:pt x="880" y="1443"/>
                    </a:lnTo>
                    <a:lnTo>
                      <a:pt x="881" y="1444"/>
                    </a:lnTo>
                    <a:lnTo>
                      <a:pt x="882" y="1444"/>
                    </a:lnTo>
                    <a:lnTo>
                      <a:pt x="884" y="1447"/>
                    </a:lnTo>
                    <a:lnTo>
                      <a:pt x="884" y="1448"/>
                    </a:lnTo>
                    <a:lnTo>
                      <a:pt x="886" y="1453"/>
                    </a:lnTo>
                    <a:lnTo>
                      <a:pt x="886" y="1454"/>
                    </a:lnTo>
                    <a:lnTo>
                      <a:pt x="888" y="1455"/>
                    </a:lnTo>
                    <a:lnTo>
                      <a:pt x="888" y="1455"/>
                    </a:lnTo>
                    <a:lnTo>
                      <a:pt x="890" y="1454"/>
                    </a:lnTo>
                    <a:lnTo>
                      <a:pt x="890" y="1454"/>
                    </a:lnTo>
                    <a:lnTo>
                      <a:pt x="892" y="1457"/>
                    </a:lnTo>
                    <a:lnTo>
                      <a:pt x="892" y="1458"/>
                    </a:lnTo>
                    <a:lnTo>
                      <a:pt x="894" y="1465"/>
                    </a:lnTo>
                    <a:lnTo>
                      <a:pt x="895" y="1466"/>
                    </a:lnTo>
                    <a:lnTo>
                      <a:pt x="896" y="1468"/>
                    </a:lnTo>
                    <a:lnTo>
                      <a:pt x="897" y="1469"/>
                    </a:lnTo>
                    <a:lnTo>
                      <a:pt x="898" y="1470"/>
                    </a:lnTo>
                    <a:lnTo>
                      <a:pt x="899" y="1471"/>
                    </a:lnTo>
                    <a:lnTo>
                      <a:pt x="901" y="1476"/>
                    </a:lnTo>
                    <a:lnTo>
                      <a:pt x="901" y="1478"/>
                    </a:lnTo>
                    <a:lnTo>
                      <a:pt x="903" y="1482"/>
                    </a:lnTo>
                    <a:lnTo>
                      <a:pt x="903" y="1482"/>
                    </a:lnTo>
                    <a:lnTo>
                      <a:pt x="905" y="1482"/>
                    </a:lnTo>
                    <a:lnTo>
                      <a:pt x="905" y="1482"/>
                    </a:lnTo>
                    <a:lnTo>
                      <a:pt x="907" y="1484"/>
                    </a:lnTo>
                    <a:lnTo>
                      <a:pt x="907" y="1485"/>
                    </a:lnTo>
                    <a:lnTo>
                      <a:pt x="909" y="1493"/>
                    </a:lnTo>
                    <a:lnTo>
                      <a:pt x="909" y="1494"/>
                    </a:lnTo>
                    <a:lnTo>
                      <a:pt x="911" y="1498"/>
                    </a:lnTo>
                    <a:lnTo>
                      <a:pt x="912" y="1498"/>
                    </a:lnTo>
                    <a:lnTo>
                      <a:pt x="913" y="1497"/>
                    </a:lnTo>
                    <a:lnTo>
                      <a:pt x="914" y="1496"/>
                    </a:lnTo>
                    <a:lnTo>
                      <a:pt x="915" y="1495"/>
                    </a:lnTo>
                    <a:lnTo>
                      <a:pt x="916" y="1496"/>
                    </a:lnTo>
                    <a:lnTo>
                      <a:pt x="918" y="1498"/>
                    </a:lnTo>
                    <a:lnTo>
                      <a:pt x="918" y="1499"/>
                    </a:lnTo>
                    <a:lnTo>
                      <a:pt x="920" y="1502"/>
                    </a:lnTo>
                    <a:lnTo>
                      <a:pt x="920" y="1503"/>
                    </a:lnTo>
                    <a:lnTo>
                      <a:pt x="922" y="1504"/>
                    </a:lnTo>
                    <a:lnTo>
                      <a:pt x="922" y="1505"/>
                    </a:lnTo>
                    <a:lnTo>
                      <a:pt x="924" y="1505"/>
                    </a:lnTo>
                    <a:lnTo>
                      <a:pt x="924" y="1505"/>
                    </a:lnTo>
                    <a:lnTo>
                      <a:pt x="926" y="1506"/>
                    </a:lnTo>
                    <a:lnTo>
                      <a:pt x="926" y="1506"/>
                    </a:lnTo>
                    <a:lnTo>
                      <a:pt x="928" y="1507"/>
                    </a:lnTo>
                    <a:lnTo>
                      <a:pt x="929" y="1507"/>
                    </a:lnTo>
                    <a:lnTo>
                      <a:pt x="930" y="1510"/>
                    </a:lnTo>
                    <a:lnTo>
                      <a:pt x="931" y="1510"/>
                    </a:lnTo>
                    <a:lnTo>
                      <a:pt x="932" y="1512"/>
                    </a:lnTo>
                    <a:lnTo>
                      <a:pt x="933" y="1513"/>
                    </a:lnTo>
                    <a:lnTo>
                      <a:pt x="935" y="1513"/>
                    </a:lnTo>
                    <a:lnTo>
                      <a:pt x="935" y="1513"/>
                    </a:lnTo>
                    <a:lnTo>
                      <a:pt x="937" y="1514"/>
                    </a:lnTo>
                    <a:lnTo>
                      <a:pt x="937" y="1514"/>
                    </a:lnTo>
                    <a:lnTo>
                      <a:pt x="939" y="1516"/>
                    </a:lnTo>
                    <a:lnTo>
                      <a:pt x="939" y="1516"/>
                    </a:lnTo>
                    <a:lnTo>
                      <a:pt x="941" y="1517"/>
                    </a:lnTo>
                    <a:lnTo>
                      <a:pt x="942" y="1517"/>
                    </a:lnTo>
                    <a:lnTo>
                      <a:pt x="943" y="1517"/>
                    </a:lnTo>
                    <a:lnTo>
                      <a:pt x="943" y="1517"/>
                    </a:lnTo>
                    <a:lnTo>
                      <a:pt x="945" y="1516"/>
                    </a:lnTo>
                    <a:lnTo>
                      <a:pt x="945" y="1515"/>
                    </a:lnTo>
                    <a:lnTo>
                      <a:pt x="947" y="1513"/>
                    </a:lnTo>
                    <a:lnTo>
                      <a:pt x="948" y="1513"/>
                    </a:lnTo>
                    <a:lnTo>
                      <a:pt x="949" y="1513"/>
                    </a:lnTo>
                    <a:lnTo>
                      <a:pt x="950" y="1513"/>
                    </a:lnTo>
                    <a:lnTo>
                      <a:pt x="951" y="1515"/>
                    </a:lnTo>
                    <a:lnTo>
                      <a:pt x="952" y="1515"/>
                    </a:lnTo>
                    <a:lnTo>
                      <a:pt x="954" y="1517"/>
                    </a:lnTo>
                    <a:lnTo>
                      <a:pt x="954" y="1517"/>
                    </a:lnTo>
                    <a:lnTo>
                      <a:pt x="956" y="1517"/>
                    </a:lnTo>
                    <a:lnTo>
                      <a:pt x="956" y="1517"/>
                    </a:lnTo>
                    <a:lnTo>
                      <a:pt x="958" y="1516"/>
                    </a:lnTo>
                    <a:lnTo>
                      <a:pt x="958" y="1516"/>
                    </a:lnTo>
                    <a:lnTo>
                      <a:pt x="960" y="1516"/>
                    </a:lnTo>
                    <a:lnTo>
                      <a:pt x="960" y="1516"/>
                    </a:lnTo>
                    <a:lnTo>
                      <a:pt x="962" y="1516"/>
                    </a:lnTo>
                    <a:lnTo>
                      <a:pt x="962" y="1516"/>
                    </a:lnTo>
                    <a:lnTo>
                      <a:pt x="964" y="1514"/>
                    </a:lnTo>
                    <a:lnTo>
                      <a:pt x="965" y="1514"/>
                    </a:lnTo>
                    <a:lnTo>
                      <a:pt x="966" y="1514"/>
                    </a:lnTo>
                    <a:lnTo>
                      <a:pt x="967" y="1514"/>
                    </a:lnTo>
                    <a:lnTo>
                      <a:pt x="968" y="1515"/>
                    </a:lnTo>
                    <a:lnTo>
                      <a:pt x="969" y="1515"/>
                    </a:lnTo>
                    <a:lnTo>
                      <a:pt x="971" y="1519"/>
                    </a:lnTo>
                    <a:lnTo>
                      <a:pt x="971" y="1520"/>
                    </a:lnTo>
                    <a:lnTo>
                      <a:pt x="973" y="1525"/>
                    </a:lnTo>
                    <a:lnTo>
                      <a:pt x="973" y="1526"/>
                    </a:lnTo>
                    <a:lnTo>
                      <a:pt x="975" y="1528"/>
                    </a:lnTo>
                    <a:lnTo>
                      <a:pt x="975" y="1527"/>
                    </a:lnTo>
                    <a:lnTo>
                      <a:pt x="977" y="1525"/>
                    </a:lnTo>
                    <a:lnTo>
                      <a:pt x="977" y="1525"/>
                    </a:lnTo>
                    <a:lnTo>
                      <a:pt x="979" y="1524"/>
                    </a:lnTo>
                    <a:lnTo>
                      <a:pt x="979" y="1523"/>
                    </a:lnTo>
                    <a:lnTo>
                      <a:pt x="981" y="1523"/>
                    </a:lnTo>
                    <a:lnTo>
                      <a:pt x="982" y="1522"/>
                    </a:lnTo>
                    <a:lnTo>
                      <a:pt x="983" y="1520"/>
                    </a:lnTo>
                    <a:lnTo>
                      <a:pt x="984" y="1519"/>
                    </a:lnTo>
                    <a:lnTo>
                      <a:pt x="985" y="1516"/>
                    </a:lnTo>
                    <a:lnTo>
                      <a:pt x="986" y="1516"/>
                    </a:lnTo>
                    <a:lnTo>
                      <a:pt x="988" y="1518"/>
                    </a:lnTo>
                    <a:lnTo>
                      <a:pt x="988" y="1519"/>
                    </a:lnTo>
                    <a:lnTo>
                      <a:pt x="990" y="1521"/>
                    </a:lnTo>
                    <a:lnTo>
                      <a:pt x="990" y="1521"/>
                    </a:lnTo>
                    <a:lnTo>
                      <a:pt x="992" y="1519"/>
                    </a:lnTo>
                    <a:lnTo>
                      <a:pt x="992" y="1518"/>
                    </a:lnTo>
                    <a:lnTo>
                      <a:pt x="994" y="1515"/>
                    </a:lnTo>
                    <a:lnTo>
                      <a:pt x="994" y="1515"/>
                    </a:lnTo>
                    <a:lnTo>
                      <a:pt x="996" y="1517"/>
                    </a:lnTo>
                    <a:lnTo>
                      <a:pt x="996" y="1518"/>
                    </a:lnTo>
                    <a:lnTo>
                      <a:pt x="998" y="1524"/>
                    </a:lnTo>
                    <a:lnTo>
                      <a:pt x="999" y="1525"/>
                    </a:lnTo>
                    <a:lnTo>
                      <a:pt x="1000" y="1528"/>
                    </a:lnTo>
                    <a:lnTo>
                      <a:pt x="1001" y="1528"/>
                    </a:lnTo>
                    <a:lnTo>
                      <a:pt x="1002" y="1528"/>
                    </a:lnTo>
                    <a:lnTo>
                      <a:pt x="1003" y="1527"/>
                    </a:lnTo>
                    <a:lnTo>
                      <a:pt x="1005" y="1523"/>
                    </a:lnTo>
                    <a:lnTo>
                      <a:pt x="1005" y="1522"/>
                    </a:lnTo>
                    <a:lnTo>
                      <a:pt x="1007" y="1516"/>
                    </a:lnTo>
                    <a:lnTo>
                      <a:pt x="1007" y="1514"/>
                    </a:lnTo>
                    <a:lnTo>
                      <a:pt x="1009" y="1509"/>
                    </a:lnTo>
                    <a:lnTo>
                      <a:pt x="1010" y="1508"/>
                    </a:lnTo>
                    <a:lnTo>
                      <a:pt x="1011" y="1510"/>
                    </a:lnTo>
                    <a:lnTo>
                      <a:pt x="1011" y="1510"/>
                    </a:lnTo>
                    <a:lnTo>
                      <a:pt x="1013" y="1518"/>
                    </a:lnTo>
                    <a:lnTo>
                      <a:pt x="1013" y="1519"/>
                    </a:lnTo>
                    <a:lnTo>
                      <a:pt x="1015" y="1526"/>
                    </a:lnTo>
                    <a:lnTo>
                      <a:pt x="1015" y="1527"/>
                    </a:lnTo>
                    <a:lnTo>
                      <a:pt x="1017" y="1530"/>
                    </a:lnTo>
                    <a:lnTo>
                      <a:pt x="1018" y="1530"/>
                    </a:lnTo>
                    <a:lnTo>
                      <a:pt x="1019" y="1531"/>
                    </a:lnTo>
                    <a:lnTo>
                      <a:pt x="1020" y="1531"/>
                    </a:lnTo>
                    <a:lnTo>
                      <a:pt x="1021" y="1530"/>
                    </a:lnTo>
                    <a:lnTo>
                      <a:pt x="1022" y="1530"/>
                    </a:lnTo>
                    <a:lnTo>
                      <a:pt x="1024" y="1528"/>
                    </a:lnTo>
                    <a:lnTo>
                      <a:pt x="1024" y="1527"/>
                    </a:lnTo>
                    <a:lnTo>
                      <a:pt x="1026" y="1523"/>
                    </a:lnTo>
                    <a:lnTo>
                      <a:pt x="1026" y="1522"/>
                    </a:lnTo>
                    <a:lnTo>
                      <a:pt x="1028" y="1520"/>
                    </a:lnTo>
                    <a:lnTo>
                      <a:pt x="1028" y="1520"/>
                    </a:lnTo>
                    <a:lnTo>
                      <a:pt x="1030" y="1522"/>
                    </a:lnTo>
                    <a:lnTo>
                      <a:pt x="1030" y="1523"/>
                    </a:lnTo>
                    <a:lnTo>
                      <a:pt x="1032" y="1526"/>
                    </a:lnTo>
                    <a:lnTo>
                      <a:pt x="1032" y="1526"/>
                    </a:lnTo>
                    <a:lnTo>
                      <a:pt x="1034" y="1526"/>
                    </a:lnTo>
                    <a:lnTo>
                      <a:pt x="1035" y="1526"/>
                    </a:lnTo>
                    <a:lnTo>
                      <a:pt x="1036" y="1525"/>
                    </a:lnTo>
                    <a:lnTo>
                      <a:pt x="1037" y="1525"/>
                    </a:lnTo>
                    <a:lnTo>
                      <a:pt x="1038" y="1525"/>
                    </a:lnTo>
                    <a:lnTo>
                      <a:pt x="1039" y="1525"/>
                    </a:lnTo>
                    <a:lnTo>
                      <a:pt x="1041" y="1526"/>
                    </a:lnTo>
                    <a:lnTo>
                      <a:pt x="1041" y="1526"/>
                    </a:lnTo>
                    <a:lnTo>
                      <a:pt x="1043" y="1524"/>
                    </a:lnTo>
                    <a:lnTo>
                      <a:pt x="1043" y="1523"/>
                    </a:lnTo>
                    <a:lnTo>
                      <a:pt x="1045" y="1520"/>
                    </a:lnTo>
                    <a:lnTo>
                      <a:pt x="1045" y="1519"/>
                    </a:lnTo>
                    <a:lnTo>
                      <a:pt x="1047" y="1517"/>
                    </a:lnTo>
                    <a:lnTo>
                      <a:pt x="1048" y="1516"/>
                    </a:lnTo>
                    <a:lnTo>
                      <a:pt x="1049" y="1517"/>
                    </a:lnTo>
                    <a:lnTo>
                      <a:pt x="1049" y="1517"/>
                    </a:lnTo>
                    <a:lnTo>
                      <a:pt x="1051" y="1519"/>
                    </a:lnTo>
                    <a:lnTo>
                      <a:pt x="1052" y="1520"/>
                    </a:lnTo>
                    <a:lnTo>
                      <a:pt x="1053" y="1521"/>
                    </a:lnTo>
                    <a:lnTo>
                      <a:pt x="1054" y="1522"/>
                    </a:lnTo>
                    <a:lnTo>
                      <a:pt x="1055" y="1521"/>
                    </a:lnTo>
                    <a:lnTo>
                      <a:pt x="1056" y="1521"/>
                    </a:lnTo>
                    <a:lnTo>
                      <a:pt x="1057" y="1520"/>
                    </a:lnTo>
                    <a:lnTo>
                      <a:pt x="1058" y="1521"/>
                    </a:lnTo>
                    <a:lnTo>
                      <a:pt x="1060" y="1525"/>
                    </a:lnTo>
                    <a:lnTo>
                      <a:pt x="1060" y="1526"/>
                    </a:lnTo>
                    <a:lnTo>
                      <a:pt x="1062" y="1530"/>
                    </a:lnTo>
                    <a:lnTo>
                      <a:pt x="1063" y="1530"/>
                    </a:lnTo>
                    <a:lnTo>
                      <a:pt x="1064" y="1529"/>
                    </a:lnTo>
                    <a:lnTo>
                      <a:pt x="1064" y="1529"/>
                    </a:lnTo>
                    <a:lnTo>
                      <a:pt x="1066" y="1525"/>
                    </a:lnTo>
                    <a:lnTo>
                      <a:pt x="1067" y="1524"/>
                    </a:lnTo>
                    <a:lnTo>
                      <a:pt x="1068" y="1525"/>
                    </a:lnTo>
                    <a:lnTo>
                      <a:pt x="1069" y="1525"/>
                    </a:lnTo>
                    <a:lnTo>
                      <a:pt x="1070" y="1530"/>
                    </a:lnTo>
                    <a:lnTo>
                      <a:pt x="1071" y="1531"/>
                    </a:lnTo>
                    <a:lnTo>
                      <a:pt x="1072" y="1536"/>
                    </a:lnTo>
                    <a:lnTo>
                      <a:pt x="1073" y="1537"/>
                    </a:lnTo>
                    <a:lnTo>
                      <a:pt x="1074" y="1538"/>
                    </a:lnTo>
                    <a:lnTo>
                      <a:pt x="1075" y="1538"/>
                    </a:lnTo>
                    <a:lnTo>
                      <a:pt x="1077" y="1534"/>
                    </a:lnTo>
                    <a:lnTo>
                      <a:pt x="1077" y="1533"/>
                    </a:lnTo>
                    <a:lnTo>
                      <a:pt x="1079" y="1527"/>
                    </a:lnTo>
                    <a:lnTo>
                      <a:pt x="1079" y="1526"/>
                    </a:lnTo>
                    <a:lnTo>
                      <a:pt x="1081" y="1522"/>
                    </a:lnTo>
                    <a:lnTo>
                      <a:pt x="1081" y="1521"/>
                    </a:lnTo>
                    <a:lnTo>
                      <a:pt x="1083" y="1518"/>
                    </a:lnTo>
                    <a:lnTo>
                      <a:pt x="1083" y="1518"/>
                    </a:lnTo>
                    <a:lnTo>
                      <a:pt x="1085" y="1514"/>
                    </a:lnTo>
                    <a:lnTo>
                      <a:pt x="1085" y="1513"/>
                    </a:lnTo>
                    <a:lnTo>
                      <a:pt x="1087" y="1511"/>
                    </a:lnTo>
                    <a:lnTo>
                      <a:pt x="1088" y="1511"/>
                    </a:lnTo>
                    <a:lnTo>
                      <a:pt x="1089" y="1514"/>
                    </a:lnTo>
                    <a:lnTo>
                      <a:pt x="1090" y="1515"/>
                    </a:lnTo>
                    <a:lnTo>
                      <a:pt x="1091" y="1520"/>
                    </a:lnTo>
                    <a:lnTo>
                      <a:pt x="1093" y="1522"/>
                    </a:lnTo>
                    <a:lnTo>
                      <a:pt x="1094" y="1520"/>
                    </a:lnTo>
                    <a:lnTo>
                      <a:pt x="1094" y="1520"/>
                    </a:lnTo>
                    <a:lnTo>
                      <a:pt x="1096" y="1515"/>
                    </a:lnTo>
                    <a:lnTo>
                      <a:pt x="1096" y="1514"/>
                    </a:lnTo>
                    <a:lnTo>
                      <a:pt x="1098" y="1512"/>
                    </a:lnTo>
                    <a:lnTo>
                      <a:pt x="1098" y="1512"/>
                    </a:lnTo>
                    <a:lnTo>
                      <a:pt x="1100" y="1512"/>
                    </a:lnTo>
                    <a:lnTo>
                      <a:pt x="1101" y="1512"/>
                    </a:lnTo>
                    <a:lnTo>
                      <a:pt x="1102" y="1512"/>
                    </a:lnTo>
                    <a:lnTo>
                      <a:pt x="1102" y="1511"/>
                    </a:lnTo>
                    <a:lnTo>
                      <a:pt x="1104" y="1509"/>
                    </a:lnTo>
                    <a:lnTo>
                      <a:pt x="1105" y="1509"/>
                    </a:lnTo>
                    <a:lnTo>
                      <a:pt x="1106" y="1507"/>
                    </a:lnTo>
                    <a:lnTo>
                      <a:pt x="1107" y="1507"/>
                    </a:lnTo>
                    <a:lnTo>
                      <a:pt x="1108" y="1506"/>
                    </a:lnTo>
                    <a:lnTo>
                      <a:pt x="1109" y="1505"/>
                    </a:lnTo>
                    <a:lnTo>
                      <a:pt x="1111" y="1502"/>
                    </a:lnTo>
                    <a:lnTo>
                      <a:pt x="1111" y="1501"/>
                    </a:lnTo>
                    <a:lnTo>
                      <a:pt x="1113" y="1499"/>
                    </a:lnTo>
                    <a:lnTo>
                      <a:pt x="1113" y="1499"/>
                    </a:lnTo>
                    <a:lnTo>
                      <a:pt x="1115" y="1501"/>
                    </a:lnTo>
                    <a:lnTo>
                      <a:pt x="1115" y="1501"/>
                    </a:lnTo>
                    <a:lnTo>
                      <a:pt x="1117" y="1503"/>
                    </a:lnTo>
                    <a:lnTo>
                      <a:pt x="1117" y="1503"/>
                    </a:lnTo>
                    <a:lnTo>
                      <a:pt x="1119" y="1500"/>
                    </a:lnTo>
                    <a:lnTo>
                      <a:pt x="1119" y="1498"/>
                    </a:lnTo>
                    <a:lnTo>
                      <a:pt x="1121" y="1492"/>
                    </a:lnTo>
                    <a:lnTo>
                      <a:pt x="1122" y="1491"/>
                    </a:lnTo>
                    <a:lnTo>
                      <a:pt x="1123" y="1485"/>
                    </a:lnTo>
                    <a:lnTo>
                      <a:pt x="1124" y="1484"/>
                    </a:lnTo>
                    <a:lnTo>
                      <a:pt x="1125" y="1479"/>
                    </a:lnTo>
                    <a:lnTo>
                      <a:pt x="1126" y="1478"/>
                    </a:lnTo>
                    <a:lnTo>
                      <a:pt x="1128" y="1471"/>
                    </a:lnTo>
                    <a:lnTo>
                      <a:pt x="1128" y="1469"/>
                    </a:lnTo>
                    <a:lnTo>
                      <a:pt x="1130" y="1458"/>
                    </a:lnTo>
                    <a:lnTo>
                      <a:pt x="1130" y="1456"/>
                    </a:lnTo>
                    <a:lnTo>
                      <a:pt x="1132" y="1443"/>
                    </a:lnTo>
                    <a:lnTo>
                      <a:pt x="1132" y="1441"/>
                    </a:lnTo>
                    <a:lnTo>
                      <a:pt x="1134" y="1428"/>
                    </a:lnTo>
                    <a:lnTo>
                      <a:pt x="1134" y="1426"/>
                    </a:lnTo>
                    <a:lnTo>
                      <a:pt x="1136" y="1413"/>
                    </a:lnTo>
                    <a:lnTo>
                      <a:pt x="1136" y="1410"/>
                    </a:lnTo>
                    <a:lnTo>
                      <a:pt x="1138" y="1394"/>
                    </a:lnTo>
                    <a:lnTo>
                      <a:pt x="1138" y="1391"/>
                    </a:lnTo>
                    <a:lnTo>
                      <a:pt x="1140" y="1371"/>
                    </a:lnTo>
                    <a:lnTo>
                      <a:pt x="1141" y="1367"/>
                    </a:lnTo>
                    <a:lnTo>
                      <a:pt x="1142" y="1347"/>
                    </a:lnTo>
                    <a:lnTo>
                      <a:pt x="1143" y="1343"/>
                    </a:lnTo>
                    <a:lnTo>
                      <a:pt x="1145" y="1323"/>
                    </a:lnTo>
                    <a:lnTo>
                      <a:pt x="1145" y="1318"/>
                    </a:lnTo>
                    <a:lnTo>
                      <a:pt x="1147" y="1293"/>
                    </a:lnTo>
                    <a:lnTo>
                      <a:pt x="1147" y="1287"/>
                    </a:lnTo>
                    <a:lnTo>
                      <a:pt x="1149" y="1256"/>
                    </a:lnTo>
                    <a:lnTo>
                      <a:pt x="1149" y="1250"/>
                    </a:lnTo>
                    <a:lnTo>
                      <a:pt x="1151" y="1220"/>
                    </a:lnTo>
                    <a:lnTo>
                      <a:pt x="1151" y="1214"/>
                    </a:lnTo>
                    <a:lnTo>
                      <a:pt x="1153" y="1188"/>
                    </a:lnTo>
                    <a:lnTo>
                      <a:pt x="1153" y="1183"/>
                    </a:lnTo>
                    <a:lnTo>
                      <a:pt x="1155" y="1158"/>
                    </a:lnTo>
                    <a:lnTo>
                      <a:pt x="1155" y="1153"/>
                    </a:lnTo>
                    <a:lnTo>
                      <a:pt x="1157" y="1129"/>
                    </a:lnTo>
                    <a:lnTo>
                      <a:pt x="1158" y="1125"/>
                    </a:lnTo>
                    <a:lnTo>
                      <a:pt x="1159" y="1106"/>
                    </a:lnTo>
                    <a:lnTo>
                      <a:pt x="1160" y="1102"/>
                    </a:lnTo>
                    <a:lnTo>
                      <a:pt x="1161" y="1084"/>
                    </a:lnTo>
                    <a:lnTo>
                      <a:pt x="1162" y="1080"/>
                    </a:lnTo>
                    <a:lnTo>
                      <a:pt x="1164" y="1053"/>
                    </a:lnTo>
                    <a:lnTo>
                      <a:pt x="1164" y="1047"/>
                    </a:lnTo>
                    <a:lnTo>
                      <a:pt x="1166" y="1016"/>
                    </a:lnTo>
                    <a:lnTo>
                      <a:pt x="1166" y="1010"/>
                    </a:lnTo>
                    <a:lnTo>
                      <a:pt x="1168" y="989"/>
                    </a:lnTo>
                    <a:lnTo>
                      <a:pt x="1168" y="986"/>
                    </a:lnTo>
                    <a:lnTo>
                      <a:pt x="1170" y="982"/>
                    </a:lnTo>
                    <a:lnTo>
                      <a:pt x="1170" y="984"/>
                    </a:lnTo>
                    <a:lnTo>
                      <a:pt x="1172" y="995"/>
                    </a:lnTo>
                    <a:lnTo>
                      <a:pt x="1172" y="998"/>
                    </a:lnTo>
                    <a:lnTo>
                      <a:pt x="1174" y="1016"/>
                    </a:lnTo>
                    <a:lnTo>
                      <a:pt x="1175" y="1019"/>
                    </a:lnTo>
                    <a:lnTo>
                      <a:pt x="1176" y="1037"/>
                    </a:lnTo>
                    <a:lnTo>
                      <a:pt x="1177" y="1040"/>
                    </a:lnTo>
                    <a:lnTo>
                      <a:pt x="1178" y="1057"/>
                    </a:lnTo>
                    <a:lnTo>
                      <a:pt x="1179" y="1061"/>
                    </a:lnTo>
                    <a:lnTo>
                      <a:pt x="1181" y="1079"/>
                    </a:lnTo>
                    <a:lnTo>
                      <a:pt x="1181" y="1083"/>
                    </a:lnTo>
                    <a:lnTo>
                      <a:pt x="1183" y="1104"/>
                    </a:lnTo>
                    <a:lnTo>
                      <a:pt x="1183" y="1108"/>
                    </a:lnTo>
                    <a:lnTo>
                      <a:pt x="1185" y="1124"/>
                    </a:lnTo>
                    <a:lnTo>
                      <a:pt x="1185" y="1127"/>
                    </a:lnTo>
                    <a:lnTo>
                      <a:pt x="1187" y="1141"/>
                    </a:lnTo>
                    <a:lnTo>
                      <a:pt x="1187" y="1143"/>
                    </a:lnTo>
                    <a:lnTo>
                      <a:pt x="1189" y="1160"/>
                    </a:lnTo>
                    <a:lnTo>
                      <a:pt x="1189" y="1164"/>
                    </a:lnTo>
                    <a:lnTo>
                      <a:pt x="1191" y="1186"/>
                    </a:lnTo>
                    <a:lnTo>
                      <a:pt x="1192" y="1190"/>
                    </a:lnTo>
                    <a:lnTo>
                      <a:pt x="1193" y="1208"/>
                    </a:lnTo>
                    <a:lnTo>
                      <a:pt x="1194" y="1212"/>
                    </a:lnTo>
                    <a:lnTo>
                      <a:pt x="1195" y="1228"/>
                    </a:lnTo>
                    <a:lnTo>
                      <a:pt x="1196" y="1232"/>
                    </a:lnTo>
                    <a:lnTo>
                      <a:pt x="1198" y="1253"/>
                    </a:lnTo>
                    <a:lnTo>
                      <a:pt x="1198" y="1257"/>
                    </a:lnTo>
                    <a:lnTo>
                      <a:pt x="1200" y="1280"/>
                    </a:lnTo>
                    <a:lnTo>
                      <a:pt x="1200" y="1284"/>
                    </a:lnTo>
                    <a:lnTo>
                      <a:pt x="1202" y="1300"/>
                    </a:lnTo>
                    <a:lnTo>
                      <a:pt x="1202" y="1303"/>
                    </a:lnTo>
                    <a:lnTo>
                      <a:pt x="1204" y="1316"/>
                    </a:lnTo>
                    <a:lnTo>
                      <a:pt x="1204" y="1319"/>
                    </a:lnTo>
                    <a:lnTo>
                      <a:pt x="1206" y="1334"/>
                    </a:lnTo>
                    <a:lnTo>
                      <a:pt x="1206" y="1338"/>
                    </a:lnTo>
                    <a:lnTo>
                      <a:pt x="1208" y="1350"/>
                    </a:lnTo>
                    <a:lnTo>
                      <a:pt x="1208" y="1352"/>
                    </a:lnTo>
                    <a:lnTo>
                      <a:pt x="1210" y="1356"/>
                    </a:lnTo>
                    <a:lnTo>
                      <a:pt x="1211" y="1356"/>
                    </a:lnTo>
                    <a:lnTo>
                      <a:pt x="1212" y="1358"/>
                    </a:lnTo>
                    <a:lnTo>
                      <a:pt x="1213" y="1359"/>
                    </a:lnTo>
                    <a:lnTo>
                      <a:pt x="1215" y="1365"/>
                    </a:lnTo>
                    <a:lnTo>
                      <a:pt x="1215" y="1367"/>
                    </a:lnTo>
                    <a:lnTo>
                      <a:pt x="1217" y="1374"/>
                    </a:lnTo>
                    <a:lnTo>
                      <a:pt x="1217" y="1375"/>
                    </a:lnTo>
                    <a:lnTo>
                      <a:pt x="1218" y="1377"/>
                    </a:lnTo>
                    <a:lnTo>
                      <a:pt x="1219" y="1377"/>
                    </a:lnTo>
                    <a:lnTo>
                      <a:pt x="1221" y="1375"/>
                    </a:lnTo>
                    <a:lnTo>
                      <a:pt x="1222" y="1375"/>
                    </a:lnTo>
                    <a:lnTo>
                      <a:pt x="1223" y="1376"/>
                    </a:lnTo>
                    <a:lnTo>
                      <a:pt x="1223" y="1377"/>
                    </a:lnTo>
                    <a:lnTo>
                      <a:pt x="1225" y="1383"/>
                    </a:lnTo>
                    <a:lnTo>
                      <a:pt x="1225" y="1385"/>
                    </a:lnTo>
                    <a:lnTo>
                      <a:pt x="1227" y="1390"/>
                    </a:lnTo>
                    <a:lnTo>
                      <a:pt x="1228" y="1391"/>
                    </a:lnTo>
                    <a:lnTo>
                      <a:pt x="1229" y="1392"/>
                    </a:lnTo>
                    <a:lnTo>
                      <a:pt x="1230" y="1391"/>
                    </a:lnTo>
                    <a:lnTo>
                      <a:pt x="1231" y="1387"/>
                    </a:lnTo>
                    <a:lnTo>
                      <a:pt x="1232" y="1387"/>
                    </a:lnTo>
                    <a:lnTo>
                      <a:pt x="1233" y="1385"/>
                    </a:lnTo>
                    <a:lnTo>
                      <a:pt x="1234" y="1385"/>
                    </a:lnTo>
                    <a:lnTo>
                      <a:pt x="1236" y="1387"/>
                    </a:lnTo>
                    <a:lnTo>
                      <a:pt x="1236" y="1388"/>
                    </a:lnTo>
                    <a:lnTo>
                      <a:pt x="1238" y="1386"/>
                    </a:lnTo>
                    <a:lnTo>
                      <a:pt x="1238" y="1385"/>
                    </a:lnTo>
                    <a:lnTo>
                      <a:pt x="1240" y="1378"/>
                    </a:lnTo>
                    <a:lnTo>
                      <a:pt x="1240" y="1376"/>
                    </a:lnTo>
                    <a:lnTo>
                      <a:pt x="1242" y="1367"/>
                    </a:lnTo>
                    <a:lnTo>
                      <a:pt x="1242" y="1365"/>
                    </a:lnTo>
                    <a:lnTo>
                      <a:pt x="1244" y="1359"/>
                    </a:lnTo>
                    <a:lnTo>
                      <a:pt x="1245" y="1358"/>
                    </a:lnTo>
                    <a:lnTo>
                      <a:pt x="1246" y="1354"/>
                    </a:lnTo>
                    <a:lnTo>
                      <a:pt x="1247" y="1353"/>
                    </a:lnTo>
                    <a:lnTo>
                      <a:pt x="1248" y="1348"/>
                    </a:lnTo>
                    <a:lnTo>
                      <a:pt x="1249" y="1347"/>
                    </a:lnTo>
                    <a:lnTo>
                      <a:pt x="1251" y="1338"/>
                    </a:lnTo>
                    <a:lnTo>
                      <a:pt x="1251" y="1335"/>
                    </a:lnTo>
                    <a:lnTo>
                      <a:pt x="1253" y="1324"/>
                    </a:lnTo>
                    <a:lnTo>
                      <a:pt x="1253" y="1322"/>
                    </a:lnTo>
                    <a:lnTo>
                      <a:pt x="1255" y="1314"/>
                    </a:lnTo>
                    <a:lnTo>
                      <a:pt x="1255" y="1313"/>
                    </a:lnTo>
                    <a:lnTo>
                      <a:pt x="1257" y="1310"/>
                    </a:lnTo>
                    <a:lnTo>
                      <a:pt x="1257" y="1310"/>
                    </a:lnTo>
                    <a:lnTo>
                      <a:pt x="1259" y="1305"/>
                    </a:lnTo>
                    <a:lnTo>
                      <a:pt x="1259" y="1304"/>
                    </a:lnTo>
                    <a:lnTo>
                      <a:pt x="1261" y="1295"/>
                    </a:lnTo>
                    <a:lnTo>
                      <a:pt x="1262" y="1294"/>
                    </a:lnTo>
                    <a:lnTo>
                      <a:pt x="1263" y="1288"/>
                    </a:lnTo>
                    <a:lnTo>
                      <a:pt x="1264" y="1287"/>
                    </a:lnTo>
                    <a:lnTo>
                      <a:pt x="1265" y="1285"/>
                    </a:lnTo>
                    <a:lnTo>
                      <a:pt x="1266" y="1284"/>
                    </a:lnTo>
                    <a:lnTo>
                      <a:pt x="1268" y="1281"/>
                    </a:lnTo>
                    <a:lnTo>
                      <a:pt x="1268" y="1279"/>
                    </a:lnTo>
                    <a:lnTo>
                      <a:pt x="1270" y="1273"/>
                    </a:lnTo>
                    <a:lnTo>
                      <a:pt x="1270" y="1272"/>
                    </a:lnTo>
                    <a:lnTo>
                      <a:pt x="1272" y="1268"/>
                    </a:lnTo>
                    <a:lnTo>
                      <a:pt x="1272" y="1268"/>
                    </a:lnTo>
                    <a:lnTo>
                      <a:pt x="1274" y="1270"/>
                    </a:lnTo>
                    <a:lnTo>
                      <a:pt x="1274" y="1271"/>
                    </a:lnTo>
                    <a:lnTo>
                      <a:pt x="1276" y="1274"/>
                    </a:lnTo>
                    <a:lnTo>
                      <a:pt x="1276" y="1275"/>
                    </a:lnTo>
                    <a:lnTo>
                      <a:pt x="1278" y="1276"/>
                    </a:lnTo>
                    <a:lnTo>
                      <a:pt x="1278" y="1277"/>
                    </a:lnTo>
                    <a:lnTo>
                      <a:pt x="1280" y="1277"/>
                    </a:lnTo>
                    <a:lnTo>
                      <a:pt x="1281" y="1277"/>
                    </a:lnTo>
                    <a:lnTo>
                      <a:pt x="1282" y="1276"/>
                    </a:lnTo>
                    <a:lnTo>
                      <a:pt x="1283" y="1276"/>
                    </a:lnTo>
                    <a:lnTo>
                      <a:pt x="1284" y="1275"/>
                    </a:lnTo>
                    <a:lnTo>
                      <a:pt x="1285" y="1274"/>
                    </a:lnTo>
                    <a:lnTo>
                      <a:pt x="1287" y="1274"/>
                    </a:lnTo>
                    <a:lnTo>
                      <a:pt x="1287" y="1274"/>
                    </a:lnTo>
                    <a:lnTo>
                      <a:pt x="1289" y="1274"/>
                    </a:lnTo>
                    <a:lnTo>
                      <a:pt x="1289" y="1275"/>
                    </a:lnTo>
                    <a:lnTo>
                      <a:pt x="1291" y="1280"/>
                    </a:lnTo>
                    <a:lnTo>
                      <a:pt x="1291" y="1281"/>
                    </a:lnTo>
                    <a:lnTo>
                      <a:pt x="1293" y="1290"/>
                    </a:lnTo>
                    <a:lnTo>
                      <a:pt x="1293" y="1292"/>
                    </a:lnTo>
                    <a:lnTo>
                      <a:pt x="1295" y="1295"/>
                    </a:lnTo>
                    <a:lnTo>
                      <a:pt x="1295" y="1294"/>
                    </a:lnTo>
                    <a:lnTo>
                      <a:pt x="1297" y="1286"/>
                    </a:lnTo>
                    <a:lnTo>
                      <a:pt x="1298" y="1284"/>
                    </a:lnTo>
                    <a:lnTo>
                      <a:pt x="1299" y="1279"/>
                    </a:lnTo>
                    <a:lnTo>
                      <a:pt x="1300" y="1279"/>
                    </a:lnTo>
                    <a:lnTo>
                      <a:pt x="1301" y="1287"/>
                    </a:lnTo>
                    <a:lnTo>
                      <a:pt x="1302" y="1290"/>
                    </a:lnTo>
                    <a:lnTo>
                      <a:pt x="1304" y="1305"/>
                    </a:lnTo>
                    <a:lnTo>
                      <a:pt x="1304" y="1308"/>
                    </a:lnTo>
                    <a:lnTo>
                      <a:pt x="1306" y="1315"/>
                    </a:lnTo>
                    <a:lnTo>
                      <a:pt x="1306" y="1316"/>
                    </a:lnTo>
                    <a:lnTo>
                      <a:pt x="1308" y="1317"/>
                    </a:lnTo>
                    <a:lnTo>
                      <a:pt x="1308" y="1318"/>
                    </a:lnTo>
                    <a:lnTo>
                      <a:pt x="1310" y="1322"/>
                    </a:lnTo>
                    <a:lnTo>
                      <a:pt x="1310" y="1324"/>
                    </a:lnTo>
                    <a:lnTo>
                      <a:pt x="1312" y="1330"/>
                    </a:lnTo>
                    <a:lnTo>
                      <a:pt x="1312" y="1331"/>
                    </a:lnTo>
                    <a:lnTo>
                      <a:pt x="1314" y="1334"/>
                    </a:lnTo>
                    <a:lnTo>
                      <a:pt x="1315" y="1334"/>
                    </a:lnTo>
                    <a:lnTo>
                      <a:pt x="1316" y="1337"/>
                    </a:lnTo>
                    <a:lnTo>
                      <a:pt x="1317" y="1338"/>
                    </a:lnTo>
                    <a:lnTo>
                      <a:pt x="1318" y="1345"/>
                    </a:lnTo>
                    <a:lnTo>
                      <a:pt x="1319" y="1346"/>
                    </a:lnTo>
                    <a:lnTo>
                      <a:pt x="1321" y="1352"/>
                    </a:lnTo>
                    <a:lnTo>
                      <a:pt x="1321" y="1353"/>
                    </a:lnTo>
                    <a:lnTo>
                      <a:pt x="1323" y="1356"/>
                    </a:lnTo>
                    <a:lnTo>
                      <a:pt x="1323" y="1357"/>
                    </a:lnTo>
                    <a:lnTo>
                      <a:pt x="1325" y="1361"/>
                    </a:lnTo>
                    <a:lnTo>
                      <a:pt x="1325" y="1362"/>
                    </a:lnTo>
                    <a:lnTo>
                      <a:pt x="1327" y="1365"/>
                    </a:lnTo>
                    <a:lnTo>
                      <a:pt x="1327" y="1366"/>
                    </a:lnTo>
                    <a:lnTo>
                      <a:pt x="1328" y="1366"/>
                    </a:lnTo>
                    <a:lnTo>
                      <a:pt x="1330" y="1366"/>
                    </a:lnTo>
                    <a:lnTo>
                      <a:pt x="1331" y="1366"/>
                    </a:lnTo>
                    <a:lnTo>
                      <a:pt x="1332" y="1367"/>
                    </a:lnTo>
                    <a:lnTo>
                      <a:pt x="1333" y="1372"/>
                    </a:lnTo>
                    <a:lnTo>
                      <a:pt x="1334" y="1374"/>
                    </a:lnTo>
                    <a:lnTo>
                      <a:pt x="1335" y="1384"/>
                    </a:lnTo>
                    <a:lnTo>
                      <a:pt x="1336" y="1386"/>
                    </a:lnTo>
                    <a:lnTo>
                      <a:pt x="1338" y="1394"/>
                    </a:lnTo>
                    <a:lnTo>
                      <a:pt x="1338" y="1395"/>
                    </a:lnTo>
                    <a:lnTo>
                      <a:pt x="1340" y="1399"/>
                    </a:lnTo>
                    <a:lnTo>
                      <a:pt x="1340" y="1400"/>
                    </a:lnTo>
                    <a:lnTo>
                      <a:pt x="1342" y="1403"/>
                    </a:lnTo>
                    <a:lnTo>
                      <a:pt x="1342" y="1404"/>
                    </a:lnTo>
                    <a:lnTo>
                      <a:pt x="1344" y="1407"/>
                    </a:lnTo>
                    <a:lnTo>
                      <a:pt x="1344" y="1407"/>
                    </a:lnTo>
                    <a:lnTo>
                      <a:pt x="1346" y="1408"/>
                    </a:lnTo>
                    <a:lnTo>
                      <a:pt x="1346" y="1408"/>
                    </a:lnTo>
                    <a:lnTo>
                      <a:pt x="1348" y="1408"/>
                    </a:lnTo>
                    <a:lnTo>
                      <a:pt x="1348" y="1407"/>
                    </a:lnTo>
                    <a:lnTo>
                      <a:pt x="1350" y="1407"/>
                    </a:lnTo>
                    <a:lnTo>
                      <a:pt x="1351" y="1407"/>
                    </a:lnTo>
                    <a:lnTo>
                      <a:pt x="1352" y="1409"/>
                    </a:lnTo>
                    <a:lnTo>
                      <a:pt x="1353" y="1410"/>
                    </a:lnTo>
                    <a:lnTo>
                      <a:pt x="1354" y="1414"/>
                    </a:lnTo>
                    <a:lnTo>
                      <a:pt x="1355" y="1416"/>
                    </a:lnTo>
                    <a:lnTo>
                      <a:pt x="1357" y="1423"/>
                    </a:lnTo>
                    <a:lnTo>
                      <a:pt x="1357" y="1424"/>
                    </a:lnTo>
                    <a:lnTo>
                      <a:pt x="1359" y="1430"/>
                    </a:lnTo>
                    <a:lnTo>
                      <a:pt x="1359" y="1430"/>
                    </a:lnTo>
                    <a:lnTo>
                      <a:pt x="1361" y="1432"/>
                    </a:lnTo>
                    <a:lnTo>
                      <a:pt x="1361" y="1431"/>
                    </a:lnTo>
                    <a:lnTo>
                      <a:pt x="1363" y="1429"/>
                    </a:lnTo>
                    <a:lnTo>
                      <a:pt x="1363" y="1428"/>
                    </a:lnTo>
                    <a:lnTo>
                      <a:pt x="1365" y="1427"/>
                    </a:lnTo>
                    <a:lnTo>
                      <a:pt x="1365" y="1427"/>
                    </a:lnTo>
                    <a:lnTo>
                      <a:pt x="1367" y="1429"/>
                    </a:lnTo>
                    <a:lnTo>
                      <a:pt x="1368" y="1429"/>
                    </a:lnTo>
                    <a:lnTo>
                      <a:pt x="1369" y="1431"/>
                    </a:lnTo>
                    <a:lnTo>
                      <a:pt x="1370" y="1431"/>
                    </a:lnTo>
                    <a:lnTo>
                      <a:pt x="1371" y="1430"/>
                    </a:lnTo>
                    <a:lnTo>
                      <a:pt x="1372" y="1430"/>
                    </a:lnTo>
                    <a:lnTo>
                      <a:pt x="1374" y="1426"/>
                    </a:lnTo>
                    <a:lnTo>
                      <a:pt x="1374" y="1426"/>
                    </a:lnTo>
                    <a:lnTo>
                      <a:pt x="1376" y="1424"/>
                    </a:lnTo>
                    <a:lnTo>
                      <a:pt x="1376" y="1424"/>
                    </a:lnTo>
                    <a:lnTo>
                      <a:pt x="1378" y="1426"/>
                    </a:lnTo>
                    <a:lnTo>
                      <a:pt x="1378" y="1427"/>
                    </a:lnTo>
                    <a:lnTo>
                      <a:pt x="1380" y="1430"/>
                    </a:lnTo>
                    <a:lnTo>
                      <a:pt x="1380" y="1431"/>
                    </a:lnTo>
                    <a:lnTo>
                      <a:pt x="1382" y="1432"/>
                    </a:lnTo>
                    <a:lnTo>
                      <a:pt x="1382" y="1432"/>
                    </a:lnTo>
                    <a:lnTo>
                      <a:pt x="1383" y="1432"/>
                    </a:lnTo>
                    <a:lnTo>
                      <a:pt x="1385" y="1432"/>
                    </a:lnTo>
                    <a:lnTo>
                      <a:pt x="1386" y="1434"/>
                    </a:lnTo>
                    <a:lnTo>
                      <a:pt x="1387" y="1435"/>
                    </a:lnTo>
                    <a:lnTo>
                      <a:pt x="1388" y="1436"/>
                    </a:lnTo>
                    <a:lnTo>
                      <a:pt x="1389" y="1436"/>
                    </a:lnTo>
                    <a:lnTo>
                      <a:pt x="1391" y="1433"/>
                    </a:lnTo>
                    <a:lnTo>
                      <a:pt x="1391" y="1432"/>
                    </a:lnTo>
                    <a:lnTo>
                      <a:pt x="1393" y="1427"/>
                    </a:lnTo>
                    <a:lnTo>
                      <a:pt x="1393" y="1426"/>
                    </a:lnTo>
                    <a:lnTo>
                      <a:pt x="1395" y="1425"/>
                    </a:lnTo>
                    <a:lnTo>
                      <a:pt x="1395" y="1425"/>
                    </a:lnTo>
                    <a:lnTo>
                      <a:pt x="1397" y="1425"/>
                    </a:lnTo>
                    <a:lnTo>
                      <a:pt x="1397" y="1425"/>
                    </a:lnTo>
                    <a:lnTo>
                      <a:pt x="1399" y="1424"/>
                    </a:lnTo>
                    <a:lnTo>
                      <a:pt x="1399" y="1423"/>
                    </a:lnTo>
                    <a:lnTo>
                      <a:pt x="1401" y="1419"/>
                    </a:lnTo>
                    <a:lnTo>
                      <a:pt x="1402" y="1418"/>
                    </a:lnTo>
                    <a:lnTo>
                      <a:pt x="1403" y="1413"/>
                    </a:lnTo>
                    <a:lnTo>
                      <a:pt x="1404" y="1412"/>
                    </a:lnTo>
                    <a:lnTo>
                      <a:pt x="1405" y="1409"/>
                    </a:lnTo>
                    <a:lnTo>
                      <a:pt x="1406" y="1409"/>
                    </a:lnTo>
                    <a:lnTo>
                      <a:pt x="1408" y="1407"/>
                    </a:lnTo>
                    <a:lnTo>
                      <a:pt x="1408" y="1407"/>
                    </a:lnTo>
                    <a:lnTo>
                      <a:pt x="1410" y="1403"/>
                    </a:lnTo>
                    <a:lnTo>
                      <a:pt x="1410" y="1402"/>
                    </a:lnTo>
                    <a:lnTo>
                      <a:pt x="1412" y="1395"/>
                    </a:lnTo>
                    <a:lnTo>
                      <a:pt x="1412" y="1393"/>
                    </a:lnTo>
                    <a:lnTo>
                      <a:pt x="1414" y="1386"/>
                    </a:lnTo>
                    <a:lnTo>
                      <a:pt x="1414" y="1385"/>
                    </a:lnTo>
                    <a:lnTo>
                      <a:pt x="1416" y="1379"/>
                    </a:lnTo>
                    <a:lnTo>
                      <a:pt x="1416" y="1377"/>
                    </a:lnTo>
                    <a:lnTo>
                      <a:pt x="1418" y="1369"/>
                    </a:lnTo>
                    <a:lnTo>
                      <a:pt x="1418" y="1366"/>
                    </a:lnTo>
                    <a:lnTo>
                      <a:pt x="1420" y="1354"/>
                    </a:lnTo>
                    <a:lnTo>
                      <a:pt x="1421" y="1351"/>
                    </a:lnTo>
                    <a:lnTo>
                      <a:pt x="1422" y="1340"/>
                    </a:lnTo>
                    <a:lnTo>
                      <a:pt x="1423" y="1338"/>
                    </a:lnTo>
                    <a:lnTo>
                      <a:pt x="1424" y="1331"/>
                    </a:lnTo>
                    <a:lnTo>
                      <a:pt x="1425" y="1330"/>
                    </a:lnTo>
                    <a:lnTo>
                      <a:pt x="1427" y="1323"/>
                    </a:lnTo>
                    <a:lnTo>
                      <a:pt x="1427" y="1321"/>
                    </a:lnTo>
                    <a:lnTo>
                      <a:pt x="1429" y="1311"/>
                    </a:lnTo>
                    <a:lnTo>
                      <a:pt x="1429" y="1308"/>
                    </a:lnTo>
                    <a:lnTo>
                      <a:pt x="1431" y="1296"/>
                    </a:lnTo>
                    <a:lnTo>
                      <a:pt x="1431" y="1293"/>
                    </a:lnTo>
                    <a:lnTo>
                      <a:pt x="1433" y="1275"/>
                    </a:lnTo>
                    <a:lnTo>
                      <a:pt x="1433" y="1271"/>
                    </a:lnTo>
                    <a:lnTo>
                      <a:pt x="1435" y="1249"/>
                    </a:lnTo>
                    <a:lnTo>
                      <a:pt x="1435" y="1244"/>
                    </a:lnTo>
                    <a:lnTo>
                      <a:pt x="1437" y="1222"/>
                    </a:lnTo>
                    <a:lnTo>
                      <a:pt x="1438" y="1218"/>
                    </a:lnTo>
                    <a:lnTo>
                      <a:pt x="1439" y="1198"/>
                    </a:lnTo>
                    <a:lnTo>
                      <a:pt x="1440" y="1194"/>
                    </a:lnTo>
                    <a:lnTo>
                      <a:pt x="1441" y="1168"/>
                    </a:lnTo>
                    <a:lnTo>
                      <a:pt x="1442" y="1162"/>
                    </a:lnTo>
                    <a:lnTo>
                      <a:pt x="1444" y="1130"/>
                    </a:lnTo>
                    <a:lnTo>
                      <a:pt x="1444" y="1123"/>
                    </a:lnTo>
                    <a:lnTo>
                      <a:pt x="1446" y="1093"/>
                    </a:lnTo>
                    <a:lnTo>
                      <a:pt x="1446" y="1087"/>
                    </a:lnTo>
                    <a:lnTo>
                      <a:pt x="1448" y="1058"/>
                    </a:lnTo>
                    <a:lnTo>
                      <a:pt x="1448" y="1052"/>
                    </a:lnTo>
                    <a:lnTo>
                      <a:pt x="1450" y="1017"/>
                    </a:lnTo>
                    <a:lnTo>
                      <a:pt x="1450" y="1010"/>
                    </a:lnTo>
                    <a:lnTo>
                      <a:pt x="1452" y="971"/>
                    </a:lnTo>
                    <a:lnTo>
                      <a:pt x="1452" y="963"/>
                    </a:lnTo>
                    <a:lnTo>
                      <a:pt x="1454" y="927"/>
                    </a:lnTo>
                    <a:lnTo>
                      <a:pt x="1455" y="921"/>
                    </a:lnTo>
                    <a:lnTo>
                      <a:pt x="1456" y="886"/>
                    </a:lnTo>
                    <a:lnTo>
                      <a:pt x="1457" y="879"/>
                    </a:lnTo>
                    <a:lnTo>
                      <a:pt x="1458" y="837"/>
                    </a:lnTo>
                    <a:lnTo>
                      <a:pt x="1459" y="828"/>
                    </a:lnTo>
                    <a:lnTo>
                      <a:pt x="1461" y="780"/>
                    </a:lnTo>
                    <a:lnTo>
                      <a:pt x="1461" y="771"/>
                    </a:lnTo>
                    <a:lnTo>
                      <a:pt x="1463" y="722"/>
                    </a:lnTo>
                    <a:lnTo>
                      <a:pt x="1463" y="712"/>
                    </a:lnTo>
                    <a:lnTo>
                      <a:pt x="1465" y="662"/>
                    </a:lnTo>
                    <a:lnTo>
                      <a:pt x="1465" y="652"/>
                    </a:lnTo>
                    <a:lnTo>
                      <a:pt x="1467" y="600"/>
                    </a:lnTo>
                    <a:lnTo>
                      <a:pt x="1467" y="590"/>
                    </a:lnTo>
                    <a:lnTo>
                      <a:pt x="1469" y="540"/>
                    </a:lnTo>
                    <a:lnTo>
                      <a:pt x="1469" y="530"/>
                    </a:lnTo>
                    <a:lnTo>
                      <a:pt x="1471" y="481"/>
                    </a:lnTo>
                    <a:lnTo>
                      <a:pt x="1472" y="471"/>
                    </a:lnTo>
                    <a:lnTo>
                      <a:pt x="1473" y="422"/>
                    </a:lnTo>
                    <a:lnTo>
                      <a:pt x="1474" y="412"/>
                    </a:lnTo>
                    <a:lnTo>
                      <a:pt x="1475" y="361"/>
                    </a:lnTo>
                    <a:lnTo>
                      <a:pt x="1476" y="351"/>
                    </a:lnTo>
                    <a:lnTo>
                      <a:pt x="1478" y="300"/>
                    </a:lnTo>
                    <a:lnTo>
                      <a:pt x="1478" y="289"/>
                    </a:lnTo>
                    <a:lnTo>
                      <a:pt x="1480" y="235"/>
                    </a:lnTo>
                    <a:lnTo>
                      <a:pt x="1480" y="223"/>
                    </a:lnTo>
                    <a:lnTo>
                      <a:pt x="1482" y="167"/>
                    </a:lnTo>
                    <a:lnTo>
                      <a:pt x="1482" y="156"/>
                    </a:lnTo>
                    <a:lnTo>
                      <a:pt x="1484" y="104"/>
                    </a:lnTo>
                    <a:lnTo>
                      <a:pt x="1484" y="95"/>
                    </a:lnTo>
                    <a:lnTo>
                      <a:pt x="1486" y="55"/>
                    </a:lnTo>
                    <a:lnTo>
                      <a:pt x="1486" y="49"/>
                    </a:lnTo>
                    <a:lnTo>
                      <a:pt x="1488" y="28"/>
                    </a:lnTo>
                    <a:lnTo>
                      <a:pt x="1488" y="26"/>
                    </a:lnTo>
                    <a:lnTo>
                      <a:pt x="1490" y="23"/>
                    </a:lnTo>
                    <a:lnTo>
                      <a:pt x="1491" y="25"/>
                    </a:lnTo>
                    <a:lnTo>
                      <a:pt x="1492" y="38"/>
                    </a:lnTo>
                    <a:lnTo>
                      <a:pt x="1493" y="41"/>
                    </a:lnTo>
                    <a:lnTo>
                      <a:pt x="1494" y="61"/>
                    </a:lnTo>
                    <a:lnTo>
                      <a:pt x="1495" y="65"/>
                    </a:lnTo>
                    <a:lnTo>
                      <a:pt x="1497" y="88"/>
                    </a:lnTo>
                    <a:lnTo>
                      <a:pt x="1497" y="93"/>
                    </a:lnTo>
                    <a:lnTo>
                      <a:pt x="1499" y="116"/>
                    </a:lnTo>
                    <a:lnTo>
                      <a:pt x="1499" y="120"/>
                    </a:lnTo>
                    <a:lnTo>
                      <a:pt x="1501" y="141"/>
                    </a:lnTo>
                    <a:lnTo>
                      <a:pt x="1501" y="144"/>
                    </a:lnTo>
                    <a:lnTo>
                      <a:pt x="1503" y="163"/>
                    </a:lnTo>
                    <a:lnTo>
                      <a:pt x="1503" y="167"/>
                    </a:lnTo>
                    <a:lnTo>
                      <a:pt x="1505" y="187"/>
                    </a:lnTo>
                    <a:lnTo>
                      <a:pt x="1505" y="191"/>
                    </a:lnTo>
                    <a:lnTo>
                      <a:pt x="1507" y="215"/>
                    </a:lnTo>
                    <a:lnTo>
                      <a:pt x="1508" y="221"/>
                    </a:lnTo>
                    <a:lnTo>
                      <a:pt x="1509" y="253"/>
                    </a:lnTo>
                    <a:lnTo>
                      <a:pt x="1510" y="260"/>
                    </a:lnTo>
                    <a:lnTo>
                      <a:pt x="1511" y="299"/>
                    </a:lnTo>
                    <a:lnTo>
                      <a:pt x="1512" y="307"/>
                    </a:lnTo>
                    <a:lnTo>
                      <a:pt x="1514" y="344"/>
                    </a:lnTo>
                    <a:lnTo>
                      <a:pt x="1514" y="350"/>
                    </a:lnTo>
                    <a:lnTo>
                      <a:pt x="1516" y="377"/>
                    </a:lnTo>
                    <a:lnTo>
                      <a:pt x="1516" y="382"/>
                    </a:lnTo>
                    <a:lnTo>
                      <a:pt x="1518" y="403"/>
                    </a:lnTo>
                    <a:lnTo>
                      <a:pt x="1518" y="407"/>
                    </a:lnTo>
                    <a:lnTo>
                      <a:pt x="1520" y="429"/>
                    </a:lnTo>
                    <a:lnTo>
                      <a:pt x="1520" y="434"/>
                    </a:lnTo>
                    <a:lnTo>
                      <a:pt x="1522" y="450"/>
                    </a:lnTo>
                    <a:lnTo>
                      <a:pt x="1522" y="451"/>
                    </a:lnTo>
                    <a:lnTo>
                      <a:pt x="1523" y="453"/>
                    </a:lnTo>
                    <a:lnTo>
                      <a:pt x="1525" y="450"/>
                    </a:lnTo>
                    <a:lnTo>
                      <a:pt x="1526" y="437"/>
                    </a:lnTo>
                    <a:lnTo>
                      <a:pt x="1527" y="434"/>
                    </a:lnTo>
                    <a:lnTo>
                      <a:pt x="1528" y="413"/>
                    </a:lnTo>
                    <a:lnTo>
                      <a:pt x="1529" y="408"/>
                    </a:lnTo>
                    <a:lnTo>
                      <a:pt x="1531" y="378"/>
                    </a:lnTo>
                    <a:lnTo>
                      <a:pt x="1531" y="370"/>
                    </a:lnTo>
                    <a:lnTo>
                      <a:pt x="1533" y="327"/>
                    </a:lnTo>
                    <a:lnTo>
                      <a:pt x="1533" y="317"/>
                    </a:lnTo>
                    <a:lnTo>
                      <a:pt x="1535" y="265"/>
                    </a:lnTo>
                    <a:lnTo>
                      <a:pt x="1535" y="255"/>
                    </a:lnTo>
                    <a:lnTo>
                      <a:pt x="1537" y="199"/>
                    </a:lnTo>
                    <a:lnTo>
                      <a:pt x="1537" y="188"/>
                    </a:lnTo>
                    <a:lnTo>
                      <a:pt x="1539" y="132"/>
                    </a:lnTo>
                    <a:lnTo>
                      <a:pt x="1539" y="122"/>
                    </a:lnTo>
                    <a:lnTo>
                      <a:pt x="1541" y="75"/>
                    </a:lnTo>
                    <a:lnTo>
                      <a:pt x="1541" y="68"/>
                    </a:lnTo>
                    <a:lnTo>
                      <a:pt x="1543" y="37"/>
                    </a:lnTo>
                    <a:lnTo>
                      <a:pt x="1544" y="32"/>
                    </a:lnTo>
                    <a:lnTo>
                      <a:pt x="1545" y="14"/>
                    </a:lnTo>
                    <a:lnTo>
                      <a:pt x="1546" y="11"/>
                    </a:lnTo>
                    <a:lnTo>
                      <a:pt x="1548" y="1"/>
                    </a:lnTo>
                    <a:lnTo>
                      <a:pt x="1549" y="0"/>
                    </a:lnTo>
                    <a:lnTo>
                      <a:pt x="1550" y="1"/>
                    </a:lnTo>
                    <a:lnTo>
                      <a:pt x="1550" y="2"/>
                    </a:lnTo>
                    <a:lnTo>
                      <a:pt x="1552" y="9"/>
                    </a:lnTo>
                    <a:lnTo>
                      <a:pt x="1552" y="11"/>
                    </a:lnTo>
                    <a:lnTo>
                      <a:pt x="1554" y="17"/>
                    </a:lnTo>
                    <a:lnTo>
                      <a:pt x="1554" y="19"/>
                    </a:lnTo>
                    <a:lnTo>
                      <a:pt x="1556" y="24"/>
                    </a:lnTo>
                    <a:lnTo>
                      <a:pt x="1556" y="25"/>
                    </a:lnTo>
                    <a:lnTo>
                      <a:pt x="1558" y="34"/>
                    </a:lnTo>
                    <a:lnTo>
                      <a:pt x="1558" y="36"/>
                    </a:lnTo>
                    <a:lnTo>
                      <a:pt x="1560" y="46"/>
                    </a:lnTo>
                    <a:lnTo>
                      <a:pt x="1561" y="48"/>
                    </a:lnTo>
                    <a:lnTo>
                      <a:pt x="1562" y="52"/>
                    </a:lnTo>
                    <a:lnTo>
                      <a:pt x="1563" y="52"/>
                    </a:lnTo>
                    <a:lnTo>
                      <a:pt x="1564" y="53"/>
                    </a:lnTo>
                    <a:lnTo>
                      <a:pt x="1565" y="53"/>
                    </a:lnTo>
                    <a:lnTo>
                      <a:pt x="1567" y="63"/>
                    </a:lnTo>
                    <a:lnTo>
                      <a:pt x="1567" y="66"/>
                    </a:lnTo>
                    <a:lnTo>
                      <a:pt x="1569" y="95"/>
                    </a:lnTo>
                    <a:lnTo>
                      <a:pt x="1569" y="103"/>
                    </a:lnTo>
                    <a:lnTo>
                      <a:pt x="1571" y="148"/>
                    </a:lnTo>
                    <a:lnTo>
                      <a:pt x="1571" y="158"/>
                    </a:lnTo>
                    <a:lnTo>
                      <a:pt x="1573" y="212"/>
                    </a:lnTo>
                    <a:lnTo>
                      <a:pt x="1573" y="224"/>
                    </a:lnTo>
                    <a:lnTo>
                      <a:pt x="1575" y="285"/>
                    </a:lnTo>
                    <a:lnTo>
                      <a:pt x="1575" y="298"/>
                    </a:lnTo>
                    <a:lnTo>
                      <a:pt x="1577" y="369"/>
                    </a:lnTo>
                    <a:lnTo>
                      <a:pt x="1578" y="385"/>
                    </a:lnTo>
                    <a:lnTo>
                      <a:pt x="1579" y="468"/>
                    </a:lnTo>
                    <a:lnTo>
                      <a:pt x="1580" y="485"/>
                    </a:lnTo>
                    <a:lnTo>
                      <a:pt x="1581" y="577"/>
                    </a:lnTo>
                    <a:lnTo>
                      <a:pt x="1582" y="596"/>
                    </a:lnTo>
                    <a:lnTo>
                      <a:pt x="1584" y="693"/>
                    </a:lnTo>
                    <a:lnTo>
                      <a:pt x="1584" y="712"/>
                    </a:lnTo>
                    <a:lnTo>
                      <a:pt x="1586" y="805"/>
                    </a:lnTo>
                    <a:lnTo>
                      <a:pt x="1586" y="823"/>
                    </a:lnTo>
                    <a:lnTo>
                      <a:pt x="1588" y="906"/>
                    </a:lnTo>
                    <a:lnTo>
                      <a:pt x="1588" y="922"/>
                    </a:lnTo>
                    <a:lnTo>
                      <a:pt x="1590" y="998"/>
                    </a:lnTo>
                    <a:lnTo>
                      <a:pt x="1590" y="1012"/>
                    </a:lnTo>
                    <a:lnTo>
                      <a:pt x="1592" y="1084"/>
                    </a:lnTo>
                    <a:lnTo>
                      <a:pt x="1592" y="1098"/>
                    </a:lnTo>
                    <a:lnTo>
                      <a:pt x="1594" y="1157"/>
                    </a:lnTo>
                    <a:lnTo>
                      <a:pt x="1595" y="1167"/>
                    </a:lnTo>
                    <a:lnTo>
                      <a:pt x="1596" y="1206"/>
                    </a:lnTo>
                    <a:lnTo>
                      <a:pt x="1597" y="1212"/>
                    </a:lnTo>
                    <a:lnTo>
                      <a:pt x="1598" y="1239"/>
                    </a:lnTo>
                    <a:lnTo>
                      <a:pt x="1599" y="1244"/>
                    </a:lnTo>
                    <a:lnTo>
                      <a:pt x="1601" y="1269"/>
                    </a:lnTo>
                    <a:lnTo>
                      <a:pt x="1601" y="1274"/>
                    </a:lnTo>
                    <a:lnTo>
                      <a:pt x="1603" y="1295"/>
                    </a:lnTo>
                    <a:lnTo>
                      <a:pt x="1603" y="1299"/>
                    </a:lnTo>
                    <a:lnTo>
                      <a:pt x="1605" y="1314"/>
                    </a:lnTo>
                    <a:lnTo>
                      <a:pt x="1605" y="1316"/>
                    </a:lnTo>
                    <a:lnTo>
                      <a:pt x="1607" y="1331"/>
                    </a:lnTo>
                    <a:lnTo>
                      <a:pt x="1607" y="1334"/>
                    </a:lnTo>
                    <a:lnTo>
                      <a:pt x="1609" y="1349"/>
                    </a:lnTo>
                    <a:lnTo>
                      <a:pt x="1609" y="1351"/>
                    </a:lnTo>
                    <a:lnTo>
                      <a:pt x="1611" y="1358"/>
                    </a:lnTo>
                    <a:lnTo>
                      <a:pt x="1611" y="1359"/>
                    </a:lnTo>
                    <a:lnTo>
                      <a:pt x="1613" y="1361"/>
                    </a:lnTo>
                    <a:lnTo>
                      <a:pt x="1614" y="1361"/>
                    </a:lnTo>
                    <a:lnTo>
                      <a:pt x="1615" y="1368"/>
                    </a:lnTo>
                    <a:lnTo>
                      <a:pt x="1616" y="1370"/>
                    </a:lnTo>
                    <a:lnTo>
                      <a:pt x="1618" y="1380"/>
                    </a:lnTo>
                    <a:lnTo>
                      <a:pt x="1618" y="1382"/>
                    </a:lnTo>
                    <a:lnTo>
                      <a:pt x="1620" y="1389"/>
                    </a:lnTo>
                    <a:lnTo>
                      <a:pt x="1620" y="1391"/>
                    </a:lnTo>
                    <a:lnTo>
                      <a:pt x="1622" y="1398"/>
                    </a:lnTo>
                    <a:lnTo>
                      <a:pt x="1622" y="1400"/>
                    </a:lnTo>
                    <a:lnTo>
                      <a:pt x="1624" y="1406"/>
                    </a:lnTo>
                    <a:lnTo>
                      <a:pt x="1624" y="1407"/>
                    </a:lnTo>
                    <a:lnTo>
                      <a:pt x="1625" y="1408"/>
                    </a:lnTo>
                    <a:lnTo>
                      <a:pt x="1626" y="1408"/>
                    </a:lnTo>
                    <a:lnTo>
                      <a:pt x="1628" y="1407"/>
                    </a:lnTo>
                    <a:lnTo>
                      <a:pt x="1628" y="1407"/>
                    </a:lnTo>
                    <a:lnTo>
                      <a:pt x="1630" y="1411"/>
                    </a:lnTo>
                    <a:lnTo>
                      <a:pt x="1631" y="1413"/>
                    </a:lnTo>
                    <a:lnTo>
                      <a:pt x="1632" y="1416"/>
                    </a:lnTo>
                    <a:lnTo>
                      <a:pt x="1633" y="1417"/>
                    </a:lnTo>
                    <a:lnTo>
                      <a:pt x="1634" y="1415"/>
                    </a:lnTo>
                    <a:lnTo>
                      <a:pt x="1635" y="1415"/>
                    </a:lnTo>
                    <a:lnTo>
                      <a:pt x="1637" y="1417"/>
                    </a:lnTo>
                    <a:lnTo>
                      <a:pt x="1637" y="1418"/>
                    </a:lnTo>
                    <a:lnTo>
                      <a:pt x="1639" y="1424"/>
                    </a:lnTo>
                    <a:lnTo>
                      <a:pt x="1640" y="1426"/>
                    </a:lnTo>
                    <a:lnTo>
                      <a:pt x="1641" y="1425"/>
                    </a:lnTo>
                    <a:lnTo>
                      <a:pt x="1641" y="1424"/>
                    </a:lnTo>
                    <a:lnTo>
                      <a:pt x="1643" y="1418"/>
                    </a:lnTo>
                    <a:lnTo>
                      <a:pt x="1644" y="1417"/>
                    </a:lnTo>
                    <a:lnTo>
                      <a:pt x="1645" y="1421"/>
                    </a:lnTo>
                    <a:lnTo>
                      <a:pt x="1645" y="1422"/>
                    </a:lnTo>
                    <a:lnTo>
                      <a:pt x="1647" y="1431"/>
                    </a:lnTo>
                    <a:lnTo>
                      <a:pt x="1648" y="1432"/>
                    </a:lnTo>
                    <a:lnTo>
                      <a:pt x="1649" y="1434"/>
                    </a:lnTo>
                    <a:lnTo>
                      <a:pt x="1650" y="1433"/>
                    </a:lnTo>
                    <a:lnTo>
                      <a:pt x="1651" y="1432"/>
                    </a:lnTo>
                    <a:lnTo>
                      <a:pt x="1652" y="1432"/>
                    </a:lnTo>
                    <a:lnTo>
                      <a:pt x="1654" y="1436"/>
                    </a:lnTo>
                    <a:lnTo>
                      <a:pt x="1654" y="1437"/>
                    </a:lnTo>
                    <a:lnTo>
                      <a:pt x="1655" y="1438"/>
                    </a:lnTo>
                    <a:lnTo>
                      <a:pt x="1656" y="1438"/>
                    </a:lnTo>
                    <a:lnTo>
                      <a:pt x="1658" y="1432"/>
                    </a:lnTo>
                    <a:lnTo>
                      <a:pt x="1658" y="1431"/>
                    </a:lnTo>
                    <a:lnTo>
                      <a:pt x="1660" y="1428"/>
                    </a:lnTo>
                    <a:lnTo>
                      <a:pt x="1660" y="1428"/>
                    </a:lnTo>
                    <a:lnTo>
                      <a:pt x="1662" y="1432"/>
                    </a:lnTo>
                    <a:lnTo>
                      <a:pt x="1663" y="1432"/>
                    </a:lnTo>
                    <a:lnTo>
                      <a:pt x="1664" y="1430"/>
                    </a:lnTo>
                    <a:lnTo>
                      <a:pt x="1665" y="1428"/>
                    </a:lnTo>
                    <a:lnTo>
                      <a:pt x="1666" y="1418"/>
                    </a:lnTo>
                    <a:lnTo>
                      <a:pt x="1667" y="1416"/>
                    </a:lnTo>
                    <a:lnTo>
                      <a:pt x="1668" y="1409"/>
                    </a:lnTo>
                    <a:lnTo>
                      <a:pt x="1669" y="1408"/>
                    </a:lnTo>
                    <a:lnTo>
                      <a:pt x="1671" y="1403"/>
                    </a:lnTo>
                    <a:lnTo>
                      <a:pt x="1671" y="1402"/>
                    </a:lnTo>
                    <a:lnTo>
                      <a:pt x="1673" y="1391"/>
                    </a:lnTo>
                    <a:lnTo>
                      <a:pt x="1673" y="1388"/>
                    </a:lnTo>
                    <a:lnTo>
                      <a:pt x="1675" y="1373"/>
                    </a:lnTo>
                    <a:lnTo>
                      <a:pt x="1675" y="1369"/>
                    </a:lnTo>
                    <a:lnTo>
                      <a:pt x="1677" y="1354"/>
                    </a:lnTo>
                    <a:lnTo>
                      <a:pt x="1677" y="1351"/>
                    </a:lnTo>
                    <a:lnTo>
                      <a:pt x="1679" y="1338"/>
                    </a:lnTo>
                    <a:lnTo>
                      <a:pt x="1679" y="1335"/>
                    </a:lnTo>
                    <a:lnTo>
                      <a:pt x="1681" y="1319"/>
                    </a:lnTo>
                    <a:lnTo>
                      <a:pt x="1681" y="1316"/>
                    </a:lnTo>
                    <a:lnTo>
                      <a:pt x="1683" y="1298"/>
                    </a:lnTo>
                    <a:lnTo>
                      <a:pt x="1684" y="1293"/>
                    </a:lnTo>
                    <a:lnTo>
                      <a:pt x="1685" y="1269"/>
                    </a:lnTo>
                    <a:lnTo>
                      <a:pt x="1686" y="1264"/>
                    </a:lnTo>
                    <a:lnTo>
                      <a:pt x="1687" y="1232"/>
                    </a:lnTo>
                    <a:lnTo>
                      <a:pt x="1688" y="1225"/>
                    </a:lnTo>
                    <a:lnTo>
                      <a:pt x="1690" y="1190"/>
                    </a:lnTo>
                    <a:lnTo>
                      <a:pt x="1690" y="1183"/>
                    </a:lnTo>
                    <a:lnTo>
                      <a:pt x="1692" y="1149"/>
                    </a:lnTo>
                    <a:lnTo>
                      <a:pt x="1692" y="1142"/>
                    </a:lnTo>
                    <a:lnTo>
                      <a:pt x="1694" y="1109"/>
                    </a:lnTo>
                    <a:lnTo>
                      <a:pt x="1694" y="1102"/>
                    </a:lnTo>
                    <a:lnTo>
                      <a:pt x="1696" y="1066"/>
                    </a:lnTo>
                    <a:lnTo>
                      <a:pt x="1696" y="1058"/>
                    </a:lnTo>
                    <a:lnTo>
                      <a:pt x="1698" y="1021"/>
                    </a:lnTo>
                    <a:lnTo>
                      <a:pt x="1698" y="1014"/>
                    </a:lnTo>
                    <a:lnTo>
                      <a:pt x="1700" y="984"/>
                    </a:lnTo>
                    <a:lnTo>
                      <a:pt x="1701" y="978"/>
                    </a:lnTo>
                    <a:lnTo>
                      <a:pt x="1702" y="955"/>
                    </a:lnTo>
                    <a:lnTo>
                      <a:pt x="1703" y="950"/>
                    </a:lnTo>
                    <a:lnTo>
                      <a:pt x="1704" y="929"/>
                    </a:lnTo>
                    <a:lnTo>
                      <a:pt x="1705" y="925"/>
                    </a:lnTo>
                    <a:lnTo>
                      <a:pt x="1707" y="906"/>
                    </a:lnTo>
                    <a:lnTo>
                      <a:pt x="1707" y="903"/>
                    </a:lnTo>
                    <a:lnTo>
                      <a:pt x="1709" y="893"/>
                    </a:lnTo>
                    <a:lnTo>
                      <a:pt x="1709" y="891"/>
                    </a:lnTo>
                    <a:lnTo>
                      <a:pt x="1710" y="890"/>
                    </a:lnTo>
                    <a:lnTo>
                      <a:pt x="1711" y="890"/>
                    </a:lnTo>
                    <a:lnTo>
                      <a:pt x="1713" y="894"/>
                    </a:lnTo>
                    <a:lnTo>
                      <a:pt x="1713" y="895"/>
                    </a:lnTo>
                    <a:lnTo>
                      <a:pt x="1715" y="906"/>
                    </a:lnTo>
                    <a:lnTo>
                      <a:pt x="1715" y="910"/>
                    </a:lnTo>
                    <a:lnTo>
                      <a:pt x="1717" y="933"/>
                    </a:lnTo>
                    <a:lnTo>
                      <a:pt x="1718" y="939"/>
                    </a:lnTo>
                    <a:lnTo>
                      <a:pt x="1719" y="974"/>
                    </a:lnTo>
                    <a:lnTo>
                      <a:pt x="1720" y="982"/>
                    </a:lnTo>
                    <a:lnTo>
                      <a:pt x="1721" y="1018"/>
                    </a:lnTo>
                    <a:lnTo>
                      <a:pt x="1722" y="1025"/>
                    </a:lnTo>
                    <a:lnTo>
                      <a:pt x="1724" y="1058"/>
                    </a:lnTo>
                    <a:lnTo>
                      <a:pt x="1724" y="1064"/>
                    </a:lnTo>
                    <a:lnTo>
                      <a:pt x="1726" y="1090"/>
                    </a:lnTo>
                    <a:lnTo>
                      <a:pt x="1726" y="1095"/>
                    </a:lnTo>
                    <a:lnTo>
                      <a:pt x="1728" y="1116"/>
                    </a:lnTo>
                    <a:lnTo>
                      <a:pt x="1728" y="1120"/>
                    </a:lnTo>
                    <a:lnTo>
                      <a:pt x="1730" y="1139"/>
                    </a:lnTo>
                    <a:lnTo>
                      <a:pt x="1730" y="1143"/>
                    </a:lnTo>
                    <a:lnTo>
                      <a:pt x="1732" y="1161"/>
                    </a:lnTo>
                    <a:lnTo>
                      <a:pt x="1732" y="1164"/>
                    </a:lnTo>
                    <a:lnTo>
                      <a:pt x="1734" y="1178"/>
                    </a:lnTo>
                    <a:lnTo>
                      <a:pt x="1735" y="1181"/>
                    </a:lnTo>
                    <a:lnTo>
                      <a:pt x="1736" y="1194"/>
                    </a:lnTo>
                    <a:lnTo>
                      <a:pt x="1737" y="1196"/>
                    </a:lnTo>
                    <a:lnTo>
                      <a:pt x="1738" y="1213"/>
                    </a:lnTo>
                    <a:lnTo>
                      <a:pt x="1739" y="1217"/>
                    </a:lnTo>
                    <a:lnTo>
                      <a:pt x="1741" y="1234"/>
                    </a:lnTo>
                    <a:lnTo>
                      <a:pt x="1741" y="1237"/>
                    </a:lnTo>
                    <a:lnTo>
                      <a:pt x="1743" y="1245"/>
                    </a:lnTo>
                    <a:lnTo>
                      <a:pt x="1743" y="1246"/>
                    </a:lnTo>
                    <a:lnTo>
                      <a:pt x="1744" y="1247"/>
                    </a:lnTo>
                    <a:lnTo>
                      <a:pt x="1745" y="1246"/>
                    </a:lnTo>
                    <a:lnTo>
                      <a:pt x="1747" y="1248"/>
                    </a:lnTo>
                    <a:lnTo>
                      <a:pt x="1747" y="1248"/>
                    </a:lnTo>
                    <a:lnTo>
                      <a:pt x="1749" y="1250"/>
                    </a:lnTo>
                    <a:lnTo>
                      <a:pt x="1749" y="1249"/>
                    </a:lnTo>
                    <a:lnTo>
                      <a:pt x="1751" y="1246"/>
                    </a:lnTo>
                    <a:lnTo>
                      <a:pt x="1751" y="1245"/>
                    </a:lnTo>
                    <a:lnTo>
                      <a:pt x="1753" y="1240"/>
                    </a:lnTo>
                    <a:lnTo>
                      <a:pt x="1754" y="1238"/>
                    </a:lnTo>
                    <a:lnTo>
                      <a:pt x="1755" y="1233"/>
                    </a:lnTo>
                    <a:lnTo>
                      <a:pt x="1756" y="1232"/>
                    </a:lnTo>
                    <a:lnTo>
                      <a:pt x="1757" y="1225"/>
                    </a:lnTo>
                    <a:lnTo>
                      <a:pt x="1758" y="1224"/>
                    </a:lnTo>
                    <a:lnTo>
                      <a:pt x="1760" y="1217"/>
                    </a:lnTo>
                    <a:lnTo>
                      <a:pt x="1760" y="1216"/>
                    </a:lnTo>
                    <a:lnTo>
                      <a:pt x="1762" y="1210"/>
                    </a:lnTo>
                    <a:lnTo>
                      <a:pt x="1762" y="1209"/>
                    </a:lnTo>
                    <a:lnTo>
                      <a:pt x="1764" y="1200"/>
                    </a:lnTo>
                    <a:lnTo>
                      <a:pt x="1764" y="1198"/>
                    </a:lnTo>
                    <a:lnTo>
                      <a:pt x="1766" y="1188"/>
                    </a:lnTo>
                    <a:lnTo>
                      <a:pt x="1766" y="1187"/>
                    </a:lnTo>
                    <a:lnTo>
                      <a:pt x="1768" y="1183"/>
                    </a:lnTo>
                    <a:lnTo>
                      <a:pt x="1768" y="1183"/>
                    </a:lnTo>
                    <a:lnTo>
                      <a:pt x="1770" y="1183"/>
                    </a:lnTo>
                    <a:lnTo>
                      <a:pt x="1771" y="1183"/>
                    </a:lnTo>
                    <a:lnTo>
                      <a:pt x="1772" y="1180"/>
                    </a:lnTo>
                    <a:lnTo>
                      <a:pt x="1773" y="1179"/>
                    </a:lnTo>
                    <a:lnTo>
                      <a:pt x="1774" y="1177"/>
                    </a:lnTo>
                    <a:lnTo>
                      <a:pt x="1775" y="1178"/>
                    </a:lnTo>
                    <a:lnTo>
                      <a:pt x="1777" y="1186"/>
                    </a:lnTo>
                    <a:lnTo>
                      <a:pt x="1777" y="1188"/>
                    </a:lnTo>
                    <a:lnTo>
                      <a:pt x="1779" y="1196"/>
                    </a:lnTo>
                    <a:lnTo>
                      <a:pt x="1779" y="1197"/>
                    </a:lnTo>
                    <a:lnTo>
                      <a:pt x="1780" y="1198"/>
                    </a:lnTo>
                    <a:lnTo>
                      <a:pt x="1782" y="1197"/>
                    </a:lnTo>
                    <a:lnTo>
                      <a:pt x="1783" y="1198"/>
                    </a:lnTo>
                    <a:lnTo>
                      <a:pt x="1783" y="1199"/>
                    </a:lnTo>
                    <a:lnTo>
                      <a:pt x="1785" y="1205"/>
                    </a:lnTo>
                    <a:lnTo>
                      <a:pt x="1785" y="1207"/>
                    </a:lnTo>
                    <a:lnTo>
                      <a:pt x="1787" y="1212"/>
                    </a:lnTo>
                    <a:lnTo>
                      <a:pt x="1788" y="1213"/>
                    </a:lnTo>
                    <a:lnTo>
                      <a:pt x="1789" y="1218"/>
                    </a:lnTo>
                    <a:lnTo>
                      <a:pt x="1790" y="1219"/>
                    </a:lnTo>
                    <a:lnTo>
                      <a:pt x="1791" y="1229"/>
                    </a:lnTo>
                    <a:lnTo>
                      <a:pt x="1792" y="1231"/>
                    </a:lnTo>
                    <a:lnTo>
                      <a:pt x="1794" y="1242"/>
                    </a:lnTo>
                    <a:lnTo>
                      <a:pt x="1794" y="1243"/>
                    </a:lnTo>
                    <a:lnTo>
                      <a:pt x="1796" y="1249"/>
                    </a:lnTo>
                    <a:lnTo>
                      <a:pt x="1796" y="1250"/>
                    </a:lnTo>
                    <a:lnTo>
                      <a:pt x="1798" y="1256"/>
                    </a:lnTo>
                    <a:lnTo>
                      <a:pt x="1798" y="1258"/>
                    </a:lnTo>
                    <a:lnTo>
                      <a:pt x="1800" y="1267"/>
                    </a:lnTo>
                    <a:lnTo>
                      <a:pt x="1800" y="1269"/>
                    </a:lnTo>
                    <a:lnTo>
                      <a:pt x="1802" y="1276"/>
                    </a:lnTo>
                    <a:lnTo>
                      <a:pt x="1802" y="1277"/>
                    </a:lnTo>
                    <a:lnTo>
                      <a:pt x="1804" y="1283"/>
                    </a:lnTo>
                    <a:lnTo>
                      <a:pt x="1805" y="1285"/>
                    </a:lnTo>
                    <a:lnTo>
                      <a:pt x="1806" y="1295"/>
                    </a:lnTo>
                    <a:lnTo>
                      <a:pt x="1807" y="1297"/>
                    </a:lnTo>
                    <a:lnTo>
                      <a:pt x="1808" y="1307"/>
                    </a:lnTo>
                    <a:lnTo>
                      <a:pt x="1809" y="1308"/>
                    </a:lnTo>
                    <a:lnTo>
                      <a:pt x="1811" y="1315"/>
                    </a:lnTo>
                    <a:lnTo>
                      <a:pt x="1811" y="1316"/>
                    </a:lnTo>
                    <a:lnTo>
                      <a:pt x="1813" y="1326"/>
                    </a:lnTo>
                    <a:lnTo>
                      <a:pt x="1813" y="1328"/>
                    </a:lnTo>
                    <a:lnTo>
                      <a:pt x="1815" y="1342"/>
                    </a:lnTo>
                    <a:lnTo>
                      <a:pt x="1815" y="1344"/>
                    </a:lnTo>
                    <a:lnTo>
                      <a:pt x="1817" y="1352"/>
                    </a:lnTo>
                    <a:lnTo>
                      <a:pt x="1817" y="1354"/>
                    </a:lnTo>
                    <a:lnTo>
                      <a:pt x="1819" y="1359"/>
                    </a:lnTo>
                    <a:lnTo>
                      <a:pt x="1819" y="1360"/>
                    </a:lnTo>
                    <a:lnTo>
                      <a:pt x="1821" y="1371"/>
                    </a:lnTo>
                    <a:lnTo>
                      <a:pt x="1821" y="1373"/>
                    </a:lnTo>
                    <a:lnTo>
                      <a:pt x="1823" y="1383"/>
                    </a:lnTo>
                    <a:lnTo>
                      <a:pt x="1824" y="1385"/>
                    </a:lnTo>
                    <a:lnTo>
                      <a:pt x="1825" y="1388"/>
                    </a:lnTo>
                    <a:lnTo>
                      <a:pt x="1826" y="1389"/>
                    </a:lnTo>
                    <a:lnTo>
                      <a:pt x="1827" y="1393"/>
                    </a:lnTo>
                    <a:lnTo>
                      <a:pt x="1828" y="1394"/>
                    </a:lnTo>
                    <a:lnTo>
                      <a:pt x="1830" y="1403"/>
                    </a:lnTo>
                    <a:lnTo>
                      <a:pt x="1830" y="1404"/>
                    </a:lnTo>
                    <a:lnTo>
                      <a:pt x="1832" y="1410"/>
                    </a:lnTo>
                    <a:lnTo>
                      <a:pt x="1832" y="1410"/>
                    </a:lnTo>
                    <a:lnTo>
                      <a:pt x="1834" y="1414"/>
                    </a:lnTo>
                    <a:lnTo>
                      <a:pt x="1834" y="1415"/>
                    </a:lnTo>
                    <a:lnTo>
                      <a:pt x="1836" y="1422"/>
                    </a:lnTo>
                    <a:lnTo>
                      <a:pt x="1836" y="1424"/>
                    </a:lnTo>
                    <a:lnTo>
                      <a:pt x="1838" y="1431"/>
                    </a:lnTo>
                    <a:lnTo>
                      <a:pt x="1838" y="1432"/>
                    </a:lnTo>
                    <a:lnTo>
                      <a:pt x="1840" y="1433"/>
                    </a:lnTo>
                    <a:lnTo>
                      <a:pt x="1841" y="1432"/>
                    </a:lnTo>
                    <a:lnTo>
                      <a:pt x="1842" y="1433"/>
                    </a:lnTo>
                    <a:lnTo>
                      <a:pt x="1843" y="1434"/>
                    </a:lnTo>
                    <a:lnTo>
                      <a:pt x="1844" y="1442"/>
                    </a:lnTo>
                    <a:lnTo>
                      <a:pt x="1845" y="1444"/>
                    </a:lnTo>
                    <a:lnTo>
                      <a:pt x="1847" y="1453"/>
                    </a:lnTo>
                    <a:lnTo>
                      <a:pt x="1847" y="1454"/>
                    </a:lnTo>
                    <a:lnTo>
                      <a:pt x="1849" y="1460"/>
                    </a:lnTo>
                    <a:lnTo>
                      <a:pt x="1849" y="1461"/>
                    </a:lnTo>
                    <a:lnTo>
                      <a:pt x="1851" y="1465"/>
                    </a:lnTo>
                    <a:lnTo>
                      <a:pt x="1851" y="1466"/>
                    </a:lnTo>
                    <a:lnTo>
                      <a:pt x="1853" y="1468"/>
                    </a:lnTo>
                    <a:lnTo>
                      <a:pt x="1853" y="1468"/>
                    </a:lnTo>
                    <a:lnTo>
                      <a:pt x="1855" y="1468"/>
                    </a:lnTo>
                    <a:lnTo>
                      <a:pt x="1855" y="1469"/>
                    </a:lnTo>
                    <a:lnTo>
                      <a:pt x="1857" y="1472"/>
                    </a:lnTo>
                    <a:lnTo>
                      <a:pt x="1858" y="1474"/>
                    </a:lnTo>
                    <a:lnTo>
                      <a:pt x="1859" y="1479"/>
                    </a:lnTo>
                    <a:lnTo>
                      <a:pt x="1860" y="1480"/>
                    </a:lnTo>
                    <a:lnTo>
                      <a:pt x="1861" y="1479"/>
                    </a:lnTo>
                    <a:lnTo>
                      <a:pt x="1862" y="1479"/>
                    </a:lnTo>
                    <a:lnTo>
                      <a:pt x="1864" y="1476"/>
                    </a:lnTo>
                    <a:lnTo>
                      <a:pt x="1864" y="1476"/>
                    </a:lnTo>
                    <a:lnTo>
                      <a:pt x="1866" y="1479"/>
                    </a:lnTo>
                    <a:lnTo>
                      <a:pt x="1866" y="1480"/>
                    </a:lnTo>
                    <a:lnTo>
                      <a:pt x="1868" y="1486"/>
                    </a:lnTo>
                    <a:lnTo>
                      <a:pt x="1868" y="1487"/>
                    </a:lnTo>
                    <a:lnTo>
                      <a:pt x="1870" y="1491"/>
                    </a:lnTo>
                    <a:lnTo>
                      <a:pt x="1870" y="1491"/>
                    </a:lnTo>
                    <a:lnTo>
                      <a:pt x="1872" y="1493"/>
                    </a:lnTo>
                    <a:lnTo>
                      <a:pt x="1872" y="1494"/>
                    </a:lnTo>
                    <a:lnTo>
                      <a:pt x="1874" y="1495"/>
                    </a:lnTo>
                    <a:lnTo>
                      <a:pt x="1874" y="1494"/>
                    </a:lnTo>
                    <a:lnTo>
                      <a:pt x="1876" y="1492"/>
                    </a:lnTo>
                    <a:lnTo>
                      <a:pt x="1877" y="1491"/>
                    </a:lnTo>
                    <a:lnTo>
                      <a:pt x="1878" y="1488"/>
                    </a:lnTo>
                    <a:lnTo>
                      <a:pt x="1879" y="1489"/>
                    </a:lnTo>
                    <a:lnTo>
                      <a:pt x="1881" y="1492"/>
                    </a:lnTo>
                    <a:lnTo>
                      <a:pt x="1881" y="1493"/>
                    </a:lnTo>
                    <a:lnTo>
                      <a:pt x="1883" y="1496"/>
                    </a:lnTo>
                    <a:lnTo>
                      <a:pt x="1883" y="1496"/>
                    </a:lnTo>
                    <a:lnTo>
                      <a:pt x="1885" y="1495"/>
                    </a:lnTo>
                    <a:lnTo>
                      <a:pt x="1885" y="1494"/>
                    </a:lnTo>
                    <a:lnTo>
                      <a:pt x="1887" y="1493"/>
                    </a:lnTo>
                    <a:lnTo>
                      <a:pt x="1887" y="1493"/>
                    </a:lnTo>
                    <a:lnTo>
                      <a:pt x="1889" y="1494"/>
                    </a:lnTo>
                    <a:lnTo>
                      <a:pt x="1889" y="1494"/>
                    </a:lnTo>
                    <a:lnTo>
                      <a:pt x="1891" y="1497"/>
                    </a:lnTo>
                    <a:lnTo>
                      <a:pt x="1891" y="1498"/>
                    </a:lnTo>
                    <a:lnTo>
                      <a:pt x="1893" y="1502"/>
                    </a:lnTo>
                    <a:lnTo>
                      <a:pt x="1894" y="1503"/>
                    </a:lnTo>
                    <a:lnTo>
                      <a:pt x="1895" y="1509"/>
                    </a:lnTo>
                    <a:lnTo>
                      <a:pt x="1896" y="1510"/>
                    </a:lnTo>
                    <a:lnTo>
                      <a:pt x="1897" y="1509"/>
                    </a:lnTo>
                    <a:lnTo>
                      <a:pt x="1898" y="1508"/>
                    </a:lnTo>
                    <a:lnTo>
                      <a:pt x="1900" y="1505"/>
                    </a:lnTo>
                    <a:lnTo>
                      <a:pt x="1900" y="1504"/>
                    </a:lnTo>
                    <a:lnTo>
                      <a:pt x="1902" y="1506"/>
                    </a:lnTo>
                    <a:lnTo>
                      <a:pt x="1902" y="1506"/>
                    </a:lnTo>
                    <a:lnTo>
                      <a:pt x="1904" y="1510"/>
                    </a:lnTo>
                    <a:lnTo>
                      <a:pt x="1905" y="1511"/>
                    </a:lnTo>
                    <a:lnTo>
                      <a:pt x="1906" y="1510"/>
                    </a:lnTo>
                    <a:lnTo>
                      <a:pt x="1906" y="1510"/>
                    </a:lnTo>
                    <a:lnTo>
                      <a:pt x="1907" y="1509"/>
                    </a:lnTo>
                    <a:lnTo>
                      <a:pt x="1908" y="1510"/>
                    </a:lnTo>
                    <a:lnTo>
                      <a:pt x="1910" y="1514"/>
                    </a:lnTo>
                    <a:lnTo>
                      <a:pt x="1911" y="1514"/>
                    </a:lnTo>
                    <a:lnTo>
                      <a:pt x="1912" y="1516"/>
                    </a:lnTo>
                    <a:lnTo>
                      <a:pt x="1913" y="1516"/>
                    </a:lnTo>
                    <a:lnTo>
                      <a:pt x="1914" y="1515"/>
                    </a:lnTo>
                    <a:lnTo>
                      <a:pt x="1915" y="1515"/>
                    </a:lnTo>
                    <a:lnTo>
                      <a:pt x="1917" y="1517"/>
                    </a:lnTo>
                    <a:lnTo>
                      <a:pt x="1917" y="1517"/>
                    </a:lnTo>
                    <a:lnTo>
                      <a:pt x="1919" y="1522"/>
                    </a:lnTo>
                    <a:lnTo>
                      <a:pt x="1919" y="1523"/>
                    </a:lnTo>
                    <a:lnTo>
                      <a:pt x="1920" y="1523"/>
                    </a:lnTo>
                    <a:lnTo>
                      <a:pt x="1921" y="1522"/>
                    </a:lnTo>
                    <a:lnTo>
                      <a:pt x="1923" y="1521"/>
                    </a:lnTo>
                    <a:lnTo>
                      <a:pt x="1923" y="1521"/>
                    </a:lnTo>
                    <a:lnTo>
                      <a:pt x="1925" y="1524"/>
                    </a:lnTo>
                    <a:lnTo>
                      <a:pt x="1925" y="1524"/>
                    </a:lnTo>
                    <a:lnTo>
                      <a:pt x="1926" y="1525"/>
                    </a:lnTo>
                    <a:lnTo>
                      <a:pt x="1928" y="1524"/>
                    </a:lnTo>
                    <a:lnTo>
                      <a:pt x="1929" y="1518"/>
                    </a:lnTo>
                    <a:lnTo>
                      <a:pt x="1930" y="1517"/>
                    </a:lnTo>
                    <a:lnTo>
                      <a:pt x="1931" y="1513"/>
                    </a:lnTo>
                    <a:lnTo>
                      <a:pt x="1932" y="1513"/>
                    </a:lnTo>
                    <a:lnTo>
                      <a:pt x="1934" y="1516"/>
                    </a:lnTo>
                    <a:lnTo>
                      <a:pt x="1934" y="1516"/>
                    </a:lnTo>
                    <a:lnTo>
                      <a:pt x="1936" y="1518"/>
                    </a:lnTo>
                    <a:lnTo>
                      <a:pt x="1936" y="1518"/>
                    </a:lnTo>
                    <a:lnTo>
                      <a:pt x="1938" y="1517"/>
                    </a:lnTo>
                    <a:lnTo>
                      <a:pt x="1939" y="1516"/>
                    </a:lnTo>
                    <a:lnTo>
                      <a:pt x="1940" y="1517"/>
                    </a:lnTo>
                    <a:lnTo>
                      <a:pt x="1941" y="1517"/>
                    </a:lnTo>
                    <a:lnTo>
                      <a:pt x="1942" y="1516"/>
                    </a:lnTo>
                    <a:lnTo>
                      <a:pt x="1942" y="1516"/>
                    </a:lnTo>
                    <a:lnTo>
                      <a:pt x="1944" y="1514"/>
                    </a:lnTo>
                    <a:lnTo>
                      <a:pt x="1944" y="1514"/>
                    </a:lnTo>
                    <a:lnTo>
                      <a:pt x="1946" y="1516"/>
                    </a:lnTo>
                    <a:lnTo>
                      <a:pt x="1947" y="1517"/>
                    </a:lnTo>
                    <a:lnTo>
                      <a:pt x="1948" y="1522"/>
                    </a:lnTo>
                    <a:lnTo>
                      <a:pt x="1949" y="1523"/>
                    </a:lnTo>
                    <a:lnTo>
                      <a:pt x="1950" y="1525"/>
                    </a:lnTo>
                    <a:lnTo>
                      <a:pt x="1951" y="1525"/>
                    </a:lnTo>
                    <a:lnTo>
                      <a:pt x="1953" y="1523"/>
                    </a:lnTo>
                    <a:lnTo>
                      <a:pt x="1953" y="1522"/>
                    </a:lnTo>
                    <a:lnTo>
                      <a:pt x="1955" y="1520"/>
                    </a:lnTo>
                    <a:lnTo>
                      <a:pt x="1955" y="1520"/>
                    </a:lnTo>
                    <a:lnTo>
                      <a:pt x="1957" y="1520"/>
                    </a:lnTo>
                    <a:lnTo>
                      <a:pt x="1957" y="1520"/>
                    </a:lnTo>
                    <a:lnTo>
                      <a:pt x="1959" y="1520"/>
                    </a:lnTo>
                    <a:lnTo>
                      <a:pt x="1959" y="1521"/>
                    </a:lnTo>
                    <a:lnTo>
                      <a:pt x="1961" y="1522"/>
                    </a:lnTo>
                    <a:lnTo>
                      <a:pt x="1961" y="1522"/>
                    </a:lnTo>
                    <a:lnTo>
                      <a:pt x="1963" y="1518"/>
                    </a:lnTo>
                    <a:lnTo>
                      <a:pt x="1964" y="1517"/>
                    </a:lnTo>
                    <a:lnTo>
                      <a:pt x="1965" y="1507"/>
                    </a:lnTo>
                    <a:lnTo>
                      <a:pt x="1966" y="1505"/>
                    </a:lnTo>
                    <a:lnTo>
                      <a:pt x="1967" y="1501"/>
                    </a:lnTo>
                    <a:lnTo>
                      <a:pt x="1968" y="1502"/>
                    </a:lnTo>
                    <a:lnTo>
                      <a:pt x="1970" y="1509"/>
                    </a:lnTo>
                    <a:lnTo>
                      <a:pt x="1970" y="1512"/>
                    </a:lnTo>
                    <a:lnTo>
                      <a:pt x="1972" y="1520"/>
                    </a:lnTo>
                    <a:lnTo>
                      <a:pt x="1973" y="1521"/>
                    </a:lnTo>
                    <a:lnTo>
                      <a:pt x="1974" y="1521"/>
                    </a:lnTo>
                    <a:lnTo>
                      <a:pt x="1974" y="1520"/>
                    </a:lnTo>
                    <a:lnTo>
                      <a:pt x="1976" y="1519"/>
                    </a:lnTo>
                    <a:lnTo>
                      <a:pt x="1976" y="1519"/>
                    </a:lnTo>
                    <a:lnTo>
                      <a:pt x="1978" y="1522"/>
                    </a:lnTo>
                    <a:lnTo>
                      <a:pt x="1979" y="1523"/>
                    </a:lnTo>
                    <a:lnTo>
                      <a:pt x="1980" y="1522"/>
                    </a:lnTo>
                    <a:lnTo>
                      <a:pt x="1981" y="1521"/>
                    </a:lnTo>
                    <a:lnTo>
                      <a:pt x="1982" y="1516"/>
                    </a:lnTo>
                    <a:lnTo>
                      <a:pt x="1983" y="1515"/>
                    </a:lnTo>
                    <a:lnTo>
                      <a:pt x="1984" y="1512"/>
                    </a:lnTo>
                    <a:lnTo>
                      <a:pt x="1985" y="1512"/>
                    </a:lnTo>
                    <a:lnTo>
                      <a:pt x="1987" y="1514"/>
                    </a:lnTo>
                    <a:lnTo>
                      <a:pt x="1987" y="1514"/>
                    </a:lnTo>
                    <a:lnTo>
                      <a:pt x="1989" y="1516"/>
                    </a:lnTo>
                    <a:lnTo>
                      <a:pt x="1989" y="1516"/>
                    </a:lnTo>
                    <a:lnTo>
                      <a:pt x="1991" y="1518"/>
                    </a:lnTo>
                    <a:lnTo>
                      <a:pt x="1991" y="1518"/>
                    </a:lnTo>
                    <a:lnTo>
                      <a:pt x="1993" y="1520"/>
                    </a:lnTo>
                    <a:lnTo>
                      <a:pt x="1993" y="1520"/>
                    </a:lnTo>
                    <a:lnTo>
                      <a:pt x="1995" y="1523"/>
                    </a:lnTo>
                    <a:lnTo>
                      <a:pt x="1995" y="1524"/>
                    </a:lnTo>
                    <a:lnTo>
                      <a:pt x="1997" y="1529"/>
                    </a:lnTo>
                    <a:lnTo>
                      <a:pt x="1998" y="1530"/>
                    </a:lnTo>
                    <a:lnTo>
                      <a:pt x="1999" y="1535"/>
                    </a:lnTo>
                    <a:lnTo>
                      <a:pt x="2000" y="1536"/>
                    </a:lnTo>
                    <a:lnTo>
                      <a:pt x="2001" y="1537"/>
                    </a:lnTo>
                    <a:lnTo>
                      <a:pt x="2002" y="1536"/>
                    </a:lnTo>
                    <a:lnTo>
                      <a:pt x="2004" y="1531"/>
                    </a:lnTo>
                    <a:lnTo>
                      <a:pt x="2004" y="1530"/>
                    </a:lnTo>
                    <a:lnTo>
                      <a:pt x="2006" y="1525"/>
                    </a:lnTo>
                    <a:lnTo>
                      <a:pt x="2006" y="1525"/>
                    </a:lnTo>
                    <a:lnTo>
                      <a:pt x="2008" y="1523"/>
                    </a:lnTo>
                    <a:lnTo>
                      <a:pt x="2008" y="1523"/>
                    </a:lnTo>
                    <a:lnTo>
                      <a:pt x="2010" y="1522"/>
                    </a:lnTo>
                    <a:lnTo>
                      <a:pt x="2010" y="1522"/>
                    </a:lnTo>
                    <a:lnTo>
                      <a:pt x="2012" y="1523"/>
                    </a:lnTo>
                    <a:lnTo>
                      <a:pt x="2012" y="1523"/>
                    </a:lnTo>
                    <a:lnTo>
                      <a:pt x="2014" y="1525"/>
                    </a:lnTo>
                    <a:lnTo>
                      <a:pt x="2014" y="1525"/>
                    </a:lnTo>
                    <a:lnTo>
                      <a:pt x="2016" y="1527"/>
                    </a:lnTo>
                    <a:lnTo>
                      <a:pt x="2017" y="1527"/>
                    </a:lnTo>
                    <a:lnTo>
                      <a:pt x="2018" y="1527"/>
                    </a:lnTo>
                    <a:lnTo>
                      <a:pt x="2019" y="1527"/>
                    </a:lnTo>
                    <a:lnTo>
                      <a:pt x="2020" y="1525"/>
                    </a:lnTo>
                    <a:lnTo>
                      <a:pt x="2021" y="1524"/>
                    </a:lnTo>
                    <a:lnTo>
                      <a:pt x="2023" y="1520"/>
                    </a:lnTo>
                    <a:lnTo>
                      <a:pt x="2023" y="1520"/>
                    </a:lnTo>
                    <a:lnTo>
                      <a:pt x="2025" y="1517"/>
                    </a:lnTo>
                    <a:lnTo>
                      <a:pt x="2025" y="1517"/>
                    </a:lnTo>
                    <a:lnTo>
                      <a:pt x="2027" y="1520"/>
                    </a:lnTo>
                    <a:lnTo>
                      <a:pt x="2027" y="1521"/>
                    </a:lnTo>
                    <a:lnTo>
                      <a:pt x="2029" y="1526"/>
                    </a:lnTo>
                    <a:lnTo>
                      <a:pt x="2029" y="1527"/>
                    </a:lnTo>
                    <a:lnTo>
                      <a:pt x="2031" y="1528"/>
                    </a:lnTo>
                    <a:lnTo>
                      <a:pt x="2033" y="1528"/>
                    </a:lnTo>
                    <a:lnTo>
                      <a:pt x="2033" y="1529"/>
                    </a:lnTo>
                    <a:lnTo>
                      <a:pt x="2034" y="1529"/>
                    </a:lnTo>
                    <a:lnTo>
                      <a:pt x="2035" y="1531"/>
                    </a:lnTo>
                    <a:lnTo>
                      <a:pt x="2036" y="1531"/>
                    </a:lnTo>
                    <a:lnTo>
                      <a:pt x="2037" y="1533"/>
                    </a:lnTo>
                    <a:lnTo>
                      <a:pt x="2038" y="1533"/>
                    </a:lnTo>
                    <a:lnTo>
                      <a:pt x="2040" y="1530"/>
                    </a:lnTo>
                    <a:lnTo>
                      <a:pt x="2040" y="1529"/>
                    </a:lnTo>
                    <a:lnTo>
                      <a:pt x="2042" y="1526"/>
                    </a:lnTo>
                    <a:lnTo>
                      <a:pt x="2042" y="1526"/>
                    </a:lnTo>
                    <a:lnTo>
                      <a:pt x="2043" y="1525"/>
                    </a:lnTo>
                    <a:lnTo>
                      <a:pt x="2045" y="1525"/>
                    </a:lnTo>
                    <a:lnTo>
                      <a:pt x="2046" y="1525"/>
                    </a:lnTo>
                    <a:lnTo>
                      <a:pt x="2046" y="1525"/>
                    </a:lnTo>
                    <a:lnTo>
                      <a:pt x="2048" y="1525"/>
                    </a:lnTo>
                    <a:lnTo>
                      <a:pt x="2048" y="1525"/>
                    </a:lnTo>
                    <a:lnTo>
                      <a:pt x="2050" y="1527"/>
                    </a:lnTo>
                    <a:lnTo>
                      <a:pt x="2051" y="1527"/>
                    </a:lnTo>
                    <a:lnTo>
                      <a:pt x="2052" y="1529"/>
                    </a:lnTo>
                    <a:lnTo>
                      <a:pt x="2053" y="1529"/>
                    </a:lnTo>
                    <a:lnTo>
                      <a:pt x="2054" y="1527"/>
                    </a:lnTo>
                    <a:lnTo>
                      <a:pt x="2055" y="1526"/>
                    </a:lnTo>
                    <a:lnTo>
                      <a:pt x="2057" y="1524"/>
                    </a:lnTo>
                    <a:lnTo>
                      <a:pt x="2057" y="1524"/>
                    </a:lnTo>
                    <a:lnTo>
                      <a:pt x="2059" y="1526"/>
                    </a:lnTo>
                    <a:lnTo>
                      <a:pt x="2059" y="1527"/>
                    </a:lnTo>
                    <a:lnTo>
                      <a:pt x="2061" y="1532"/>
                    </a:lnTo>
                    <a:lnTo>
                      <a:pt x="2061" y="1532"/>
                    </a:lnTo>
                    <a:lnTo>
                      <a:pt x="2063" y="1533"/>
                    </a:lnTo>
                    <a:lnTo>
                      <a:pt x="2063" y="1533"/>
                    </a:lnTo>
                    <a:lnTo>
                      <a:pt x="2065" y="1532"/>
                    </a:lnTo>
                    <a:lnTo>
                      <a:pt x="2065" y="1532"/>
                    </a:lnTo>
                    <a:lnTo>
                      <a:pt x="2067" y="1531"/>
                    </a:lnTo>
                    <a:lnTo>
                      <a:pt x="2068" y="1531"/>
                    </a:lnTo>
                    <a:lnTo>
                      <a:pt x="2069" y="1530"/>
                    </a:lnTo>
                    <a:lnTo>
                      <a:pt x="2070" y="1530"/>
                    </a:lnTo>
                    <a:lnTo>
                      <a:pt x="2071" y="1528"/>
                    </a:lnTo>
                    <a:lnTo>
                      <a:pt x="2072" y="1527"/>
                    </a:lnTo>
                    <a:lnTo>
                      <a:pt x="2074" y="1524"/>
                    </a:lnTo>
                    <a:lnTo>
                      <a:pt x="2074" y="1523"/>
                    </a:lnTo>
                    <a:lnTo>
                      <a:pt x="2076" y="1520"/>
                    </a:lnTo>
                    <a:lnTo>
                      <a:pt x="2076" y="1520"/>
                    </a:lnTo>
                    <a:lnTo>
                      <a:pt x="2078" y="1518"/>
                    </a:lnTo>
                    <a:lnTo>
                      <a:pt x="2078" y="1517"/>
                    </a:lnTo>
                    <a:lnTo>
                      <a:pt x="2080" y="1516"/>
                    </a:lnTo>
                    <a:lnTo>
                      <a:pt x="2080" y="1516"/>
                    </a:lnTo>
                    <a:lnTo>
                      <a:pt x="2082" y="1516"/>
                    </a:lnTo>
                    <a:lnTo>
                      <a:pt x="2082" y="1516"/>
                    </a:lnTo>
                    <a:lnTo>
                      <a:pt x="2084" y="1516"/>
                    </a:lnTo>
                    <a:lnTo>
                      <a:pt x="2084" y="1517"/>
                    </a:lnTo>
                    <a:lnTo>
                      <a:pt x="2086" y="1520"/>
                    </a:lnTo>
                    <a:lnTo>
                      <a:pt x="2087" y="1521"/>
                    </a:lnTo>
                    <a:lnTo>
                      <a:pt x="2088" y="1523"/>
                    </a:lnTo>
                    <a:lnTo>
                      <a:pt x="2089" y="1524"/>
                    </a:lnTo>
                    <a:lnTo>
                      <a:pt x="2090" y="1523"/>
                    </a:lnTo>
                    <a:lnTo>
                      <a:pt x="2091" y="1523"/>
                    </a:lnTo>
                    <a:lnTo>
                      <a:pt x="2093" y="1520"/>
                    </a:lnTo>
                    <a:lnTo>
                      <a:pt x="2093" y="1519"/>
                    </a:lnTo>
                    <a:lnTo>
                      <a:pt x="2095" y="1518"/>
                    </a:lnTo>
                    <a:lnTo>
                      <a:pt x="2095" y="1518"/>
                    </a:lnTo>
                    <a:lnTo>
                      <a:pt x="2097" y="1519"/>
                    </a:lnTo>
                    <a:lnTo>
                      <a:pt x="2097" y="1519"/>
                    </a:lnTo>
                    <a:lnTo>
                      <a:pt x="2099" y="1518"/>
                    </a:lnTo>
                    <a:lnTo>
                      <a:pt x="2099" y="1518"/>
                    </a:lnTo>
                    <a:lnTo>
                      <a:pt x="2101" y="1514"/>
                    </a:lnTo>
                    <a:lnTo>
                      <a:pt x="2101" y="1513"/>
                    </a:lnTo>
                    <a:lnTo>
                      <a:pt x="2103" y="1508"/>
                    </a:lnTo>
                    <a:lnTo>
                      <a:pt x="2104" y="1507"/>
                    </a:lnTo>
                    <a:lnTo>
                      <a:pt x="2105" y="1503"/>
                    </a:lnTo>
                    <a:lnTo>
                      <a:pt x="2106" y="1503"/>
                    </a:lnTo>
                    <a:lnTo>
                      <a:pt x="2107" y="1503"/>
                    </a:lnTo>
                    <a:lnTo>
                      <a:pt x="2108" y="1504"/>
                    </a:lnTo>
                    <a:lnTo>
                      <a:pt x="2110" y="1508"/>
                    </a:lnTo>
                    <a:lnTo>
                      <a:pt x="2110" y="1509"/>
                    </a:lnTo>
                    <a:lnTo>
                      <a:pt x="2112" y="1513"/>
                    </a:lnTo>
                    <a:lnTo>
                      <a:pt x="2112" y="1513"/>
                    </a:lnTo>
                    <a:lnTo>
                      <a:pt x="2113" y="1514"/>
                    </a:lnTo>
                    <a:lnTo>
                      <a:pt x="2114" y="1513"/>
                    </a:lnTo>
                    <a:lnTo>
                      <a:pt x="2116" y="1511"/>
                    </a:lnTo>
                    <a:lnTo>
                      <a:pt x="2116" y="1510"/>
                    </a:lnTo>
                    <a:lnTo>
                      <a:pt x="2117" y="1510"/>
                    </a:lnTo>
                    <a:lnTo>
                      <a:pt x="2118" y="1510"/>
                    </a:lnTo>
                    <a:lnTo>
                      <a:pt x="2120" y="1512"/>
                    </a:lnTo>
                    <a:lnTo>
                      <a:pt x="2121" y="1513"/>
                    </a:lnTo>
                    <a:lnTo>
                      <a:pt x="2122" y="1515"/>
                    </a:lnTo>
                    <a:lnTo>
                      <a:pt x="2123" y="1516"/>
                    </a:lnTo>
                    <a:lnTo>
                      <a:pt x="2124" y="1518"/>
                    </a:lnTo>
                    <a:lnTo>
                      <a:pt x="2125" y="1518"/>
                    </a:lnTo>
                    <a:lnTo>
                      <a:pt x="2127" y="1521"/>
                    </a:lnTo>
                    <a:lnTo>
                      <a:pt x="2127" y="1522"/>
                    </a:lnTo>
                    <a:lnTo>
                      <a:pt x="2129" y="1523"/>
                    </a:lnTo>
                    <a:lnTo>
                      <a:pt x="2129" y="1523"/>
                    </a:lnTo>
                    <a:lnTo>
                      <a:pt x="2131" y="1521"/>
                    </a:lnTo>
                    <a:lnTo>
                      <a:pt x="2131" y="1521"/>
                    </a:lnTo>
                    <a:lnTo>
                      <a:pt x="2133" y="1520"/>
                    </a:lnTo>
                    <a:lnTo>
                      <a:pt x="2133" y="1520"/>
                    </a:lnTo>
                    <a:lnTo>
                      <a:pt x="2135" y="1522"/>
                    </a:lnTo>
                    <a:lnTo>
                      <a:pt x="2135" y="1523"/>
                    </a:lnTo>
                    <a:lnTo>
                      <a:pt x="2137" y="1527"/>
                    </a:lnTo>
                    <a:lnTo>
                      <a:pt x="2138" y="1527"/>
                    </a:lnTo>
                    <a:lnTo>
                      <a:pt x="2139" y="1527"/>
                    </a:lnTo>
                    <a:lnTo>
                      <a:pt x="2140" y="1527"/>
                    </a:lnTo>
                    <a:lnTo>
                      <a:pt x="2141" y="1525"/>
                    </a:lnTo>
                    <a:lnTo>
                      <a:pt x="2142" y="1525"/>
                    </a:lnTo>
                    <a:lnTo>
                      <a:pt x="2144" y="1525"/>
                    </a:lnTo>
                    <a:lnTo>
                      <a:pt x="2144" y="1525"/>
                    </a:lnTo>
                    <a:lnTo>
                      <a:pt x="2146" y="1526"/>
                    </a:lnTo>
                    <a:lnTo>
                      <a:pt x="2146" y="1526"/>
                    </a:lnTo>
                    <a:lnTo>
                      <a:pt x="2148" y="1526"/>
                    </a:lnTo>
                    <a:lnTo>
                      <a:pt x="2148" y="1526"/>
                    </a:lnTo>
                    <a:lnTo>
                      <a:pt x="2150" y="1525"/>
                    </a:lnTo>
                    <a:lnTo>
                      <a:pt x="2150" y="1525"/>
                    </a:lnTo>
                    <a:lnTo>
                      <a:pt x="2152" y="1526"/>
                    </a:lnTo>
                    <a:lnTo>
                      <a:pt x="2153" y="1526"/>
                    </a:lnTo>
                    <a:lnTo>
                      <a:pt x="2154" y="1526"/>
                    </a:lnTo>
                    <a:lnTo>
                      <a:pt x="2154" y="1526"/>
                    </a:lnTo>
                    <a:lnTo>
                      <a:pt x="2156" y="1524"/>
                    </a:lnTo>
                    <a:lnTo>
                      <a:pt x="2157" y="1524"/>
                    </a:lnTo>
                    <a:lnTo>
                      <a:pt x="2158" y="1523"/>
                    </a:lnTo>
                    <a:lnTo>
                      <a:pt x="2159" y="1523"/>
                    </a:lnTo>
                    <a:lnTo>
                      <a:pt x="2160" y="1523"/>
                    </a:lnTo>
                    <a:lnTo>
                      <a:pt x="2162" y="1524"/>
                    </a:lnTo>
                    <a:lnTo>
                      <a:pt x="2163" y="1523"/>
                    </a:lnTo>
                    <a:lnTo>
                      <a:pt x="2163" y="1523"/>
                    </a:lnTo>
                    <a:lnTo>
                      <a:pt x="2165" y="1522"/>
                    </a:lnTo>
                    <a:lnTo>
                      <a:pt x="2166" y="1521"/>
                    </a:lnTo>
                    <a:lnTo>
                      <a:pt x="2167" y="1522"/>
                    </a:lnTo>
                    <a:lnTo>
                      <a:pt x="2167" y="1522"/>
                    </a:lnTo>
                    <a:lnTo>
                      <a:pt x="2169" y="1526"/>
                    </a:lnTo>
                    <a:lnTo>
                      <a:pt x="2169" y="1527"/>
                    </a:lnTo>
                    <a:lnTo>
                      <a:pt x="2171" y="1532"/>
                    </a:lnTo>
                    <a:lnTo>
                      <a:pt x="2171" y="1533"/>
                    </a:lnTo>
                    <a:lnTo>
                      <a:pt x="2173" y="1535"/>
                    </a:lnTo>
                    <a:lnTo>
                      <a:pt x="2174" y="1536"/>
                    </a:lnTo>
                    <a:lnTo>
                      <a:pt x="2175" y="1536"/>
                    </a:lnTo>
                    <a:lnTo>
                      <a:pt x="2176" y="1536"/>
                    </a:lnTo>
                    <a:lnTo>
                      <a:pt x="2177" y="1537"/>
                    </a:lnTo>
                    <a:lnTo>
                      <a:pt x="2178" y="1537"/>
                    </a:lnTo>
                    <a:lnTo>
                      <a:pt x="2180" y="1539"/>
                    </a:lnTo>
                    <a:lnTo>
                      <a:pt x="2181" y="1540"/>
                    </a:lnTo>
                    <a:lnTo>
                      <a:pt x="2182" y="1539"/>
                    </a:lnTo>
                    <a:lnTo>
                      <a:pt x="2182" y="1539"/>
                    </a:lnTo>
                    <a:lnTo>
                      <a:pt x="2184" y="1535"/>
                    </a:lnTo>
                    <a:lnTo>
                      <a:pt x="2184" y="1534"/>
                    </a:lnTo>
                    <a:lnTo>
                      <a:pt x="2186" y="1530"/>
                    </a:lnTo>
                    <a:lnTo>
                      <a:pt x="2186" y="1530"/>
                    </a:lnTo>
                    <a:lnTo>
                      <a:pt x="2188" y="1529"/>
                    </a:lnTo>
                    <a:lnTo>
                      <a:pt x="2188" y="1529"/>
                    </a:lnTo>
                    <a:lnTo>
                      <a:pt x="2190" y="1529"/>
                    </a:lnTo>
                    <a:lnTo>
                      <a:pt x="2191" y="1528"/>
                    </a:lnTo>
                    <a:lnTo>
                      <a:pt x="2192" y="1528"/>
                    </a:lnTo>
                    <a:lnTo>
                      <a:pt x="2193" y="1528"/>
                    </a:lnTo>
                    <a:lnTo>
                      <a:pt x="2194" y="1531"/>
                    </a:lnTo>
                    <a:lnTo>
                      <a:pt x="2195" y="1532"/>
                    </a:lnTo>
                    <a:lnTo>
                      <a:pt x="2197" y="1537"/>
                    </a:lnTo>
                    <a:lnTo>
                      <a:pt x="2197" y="1538"/>
                    </a:lnTo>
                    <a:lnTo>
                      <a:pt x="2198" y="1539"/>
                    </a:lnTo>
                    <a:lnTo>
                      <a:pt x="2199" y="1538"/>
                    </a:lnTo>
                    <a:lnTo>
                      <a:pt x="2201" y="1532"/>
                    </a:lnTo>
                    <a:lnTo>
                      <a:pt x="2201" y="1531"/>
                    </a:lnTo>
                    <a:lnTo>
                      <a:pt x="2203" y="1526"/>
                    </a:lnTo>
                    <a:lnTo>
                      <a:pt x="2204" y="1525"/>
                    </a:lnTo>
                    <a:lnTo>
                      <a:pt x="2205" y="1525"/>
                    </a:lnTo>
                    <a:lnTo>
                      <a:pt x="2205" y="1526"/>
                    </a:lnTo>
                    <a:lnTo>
                      <a:pt x="2207" y="1528"/>
                    </a:lnTo>
                    <a:lnTo>
                      <a:pt x="2208" y="1528"/>
                    </a:lnTo>
                    <a:lnTo>
                      <a:pt x="2209" y="1527"/>
                    </a:lnTo>
                    <a:lnTo>
                      <a:pt x="2210" y="1527"/>
                    </a:lnTo>
                    <a:lnTo>
                      <a:pt x="2211" y="1524"/>
                    </a:lnTo>
                    <a:lnTo>
                      <a:pt x="2212" y="1523"/>
                    </a:lnTo>
                    <a:lnTo>
                      <a:pt x="2213" y="1522"/>
                    </a:lnTo>
                    <a:lnTo>
                      <a:pt x="2214" y="1522"/>
                    </a:lnTo>
                    <a:lnTo>
                      <a:pt x="2216" y="1524"/>
                    </a:lnTo>
                    <a:lnTo>
                      <a:pt x="2216" y="1525"/>
                    </a:lnTo>
                    <a:lnTo>
                      <a:pt x="2217" y="1525"/>
                    </a:lnTo>
                    <a:lnTo>
                      <a:pt x="2218" y="1525"/>
                    </a:lnTo>
                    <a:lnTo>
                      <a:pt x="2220" y="1524"/>
                    </a:lnTo>
                    <a:lnTo>
                      <a:pt x="2220" y="1523"/>
                    </a:lnTo>
                    <a:lnTo>
                      <a:pt x="2222" y="1522"/>
                    </a:lnTo>
                    <a:lnTo>
                      <a:pt x="2222" y="1522"/>
                    </a:lnTo>
                    <a:lnTo>
                      <a:pt x="2224" y="1522"/>
                    </a:lnTo>
                    <a:lnTo>
                      <a:pt x="2225" y="1522"/>
                    </a:lnTo>
                    <a:lnTo>
                      <a:pt x="2226" y="1522"/>
                    </a:lnTo>
                    <a:lnTo>
                      <a:pt x="2227" y="1522"/>
                    </a:lnTo>
                    <a:lnTo>
                      <a:pt x="2228" y="1522"/>
                    </a:lnTo>
                    <a:lnTo>
                      <a:pt x="2229" y="1522"/>
                    </a:lnTo>
                    <a:lnTo>
                      <a:pt x="2230" y="1525"/>
                    </a:lnTo>
                    <a:lnTo>
                      <a:pt x="2231" y="1526"/>
                    </a:lnTo>
                    <a:lnTo>
                      <a:pt x="2233" y="1528"/>
                    </a:lnTo>
                    <a:lnTo>
                      <a:pt x="2233" y="1529"/>
                    </a:lnTo>
                    <a:lnTo>
                      <a:pt x="2235" y="1527"/>
                    </a:lnTo>
                    <a:lnTo>
                      <a:pt x="2235" y="1527"/>
                    </a:lnTo>
                    <a:lnTo>
                      <a:pt x="2236" y="1525"/>
                    </a:lnTo>
                    <a:lnTo>
                      <a:pt x="2237" y="1526"/>
                    </a:lnTo>
                    <a:lnTo>
                      <a:pt x="2239" y="1530"/>
                    </a:lnTo>
                    <a:lnTo>
                      <a:pt x="2239" y="1531"/>
                    </a:lnTo>
                    <a:lnTo>
                      <a:pt x="2241" y="1537"/>
                    </a:lnTo>
                    <a:lnTo>
                      <a:pt x="2241" y="1537"/>
                    </a:lnTo>
                    <a:lnTo>
                      <a:pt x="2243" y="1538"/>
                    </a:lnTo>
                    <a:lnTo>
                      <a:pt x="2244" y="1538"/>
                    </a:lnTo>
                    <a:lnTo>
                      <a:pt x="2245" y="1537"/>
                    </a:lnTo>
                    <a:lnTo>
                      <a:pt x="2246" y="1537"/>
                    </a:lnTo>
                    <a:lnTo>
                      <a:pt x="2247" y="1539"/>
                    </a:lnTo>
                    <a:lnTo>
                      <a:pt x="2248" y="1539"/>
                    </a:lnTo>
                    <a:lnTo>
                      <a:pt x="2250" y="1541"/>
                    </a:lnTo>
                    <a:lnTo>
                      <a:pt x="2250" y="1541"/>
                    </a:lnTo>
                    <a:lnTo>
                      <a:pt x="2252" y="1538"/>
                    </a:lnTo>
                    <a:lnTo>
                      <a:pt x="2252" y="1537"/>
                    </a:lnTo>
                    <a:lnTo>
                      <a:pt x="2254" y="1533"/>
                    </a:lnTo>
                    <a:lnTo>
                      <a:pt x="2254" y="1532"/>
                    </a:lnTo>
                    <a:lnTo>
                      <a:pt x="2256" y="1531"/>
                    </a:lnTo>
                    <a:lnTo>
                      <a:pt x="2256" y="1531"/>
                    </a:lnTo>
                    <a:lnTo>
                      <a:pt x="2258" y="1531"/>
                    </a:lnTo>
                    <a:lnTo>
                      <a:pt x="2258" y="1530"/>
                    </a:lnTo>
                    <a:lnTo>
                      <a:pt x="2260" y="1528"/>
                    </a:lnTo>
                    <a:lnTo>
                      <a:pt x="2261" y="1527"/>
                    </a:lnTo>
                    <a:lnTo>
                      <a:pt x="2262" y="1525"/>
                    </a:lnTo>
                    <a:lnTo>
                      <a:pt x="2263" y="1525"/>
                    </a:lnTo>
                    <a:lnTo>
                      <a:pt x="2264" y="1527"/>
                    </a:lnTo>
                    <a:lnTo>
                      <a:pt x="2265" y="1527"/>
                    </a:lnTo>
                    <a:lnTo>
                      <a:pt x="2267" y="1529"/>
                    </a:lnTo>
                    <a:lnTo>
                      <a:pt x="2267" y="1529"/>
                    </a:lnTo>
                    <a:lnTo>
                      <a:pt x="2269" y="1528"/>
                    </a:lnTo>
                    <a:lnTo>
                      <a:pt x="2269" y="1527"/>
                    </a:lnTo>
                    <a:lnTo>
                      <a:pt x="2270" y="1526"/>
                    </a:lnTo>
                    <a:lnTo>
                      <a:pt x="2271" y="1526"/>
                    </a:lnTo>
                    <a:lnTo>
                      <a:pt x="2273" y="1531"/>
                    </a:lnTo>
                    <a:lnTo>
                      <a:pt x="2273" y="1532"/>
                    </a:lnTo>
                    <a:lnTo>
                      <a:pt x="2275" y="1539"/>
                    </a:lnTo>
                    <a:lnTo>
                      <a:pt x="2276" y="1540"/>
                    </a:lnTo>
                    <a:lnTo>
                      <a:pt x="2277" y="1538"/>
                    </a:lnTo>
                    <a:lnTo>
                      <a:pt x="2277" y="1537"/>
                    </a:lnTo>
                    <a:lnTo>
                      <a:pt x="2279" y="1531"/>
                    </a:lnTo>
                    <a:lnTo>
                      <a:pt x="2280" y="1530"/>
                    </a:lnTo>
                    <a:lnTo>
                      <a:pt x="2281" y="1529"/>
                    </a:lnTo>
                    <a:lnTo>
                      <a:pt x="2282" y="1529"/>
                    </a:lnTo>
                    <a:lnTo>
                      <a:pt x="2284" y="1528"/>
                    </a:lnTo>
                    <a:lnTo>
                      <a:pt x="2284" y="1527"/>
                    </a:lnTo>
                    <a:lnTo>
                      <a:pt x="2286" y="1521"/>
                    </a:lnTo>
                    <a:lnTo>
                      <a:pt x="2286" y="1519"/>
                    </a:lnTo>
                    <a:lnTo>
                      <a:pt x="2288" y="1516"/>
                    </a:lnTo>
                    <a:lnTo>
                      <a:pt x="2288" y="1516"/>
                    </a:lnTo>
                    <a:lnTo>
                      <a:pt x="2290" y="1523"/>
                    </a:lnTo>
                    <a:lnTo>
                      <a:pt x="2290" y="1525"/>
                    </a:lnTo>
                    <a:lnTo>
                      <a:pt x="2292" y="1532"/>
                    </a:lnTo>
                    <a:lnTo>
                      <a:pt x="2293" y="1533"/>
                    </a:lnTo>
                    <a:lnTo>
                      <a:pt x="2294" y="1531"/>
                    </a:lnTo>
                    <a:lnTo>
                      <a:pt x="2294" y="1531"/>
                    </a:lnTo>
                    <a:lnTo>
                      <a:pt x="2296" y="1527"/>
                    </a:lnTo>
                    <a:lnTo>
                      <a:pt x="2297" y="1526"/>
                    </a:lnTo>
                    <a:lnTo>
                      <a:pt x="2298" y="1527"/>
                    </a:lnTo>
                    <a:lnTo>
                      <a:pt x="2299" y="1527"/>
                    </a:lnTo>
                    <a:lnTo>
                      <a:pt x="2300" y="1527"/>
                    </a:lnTo>
                    <a:lnTo>
                      <a:pt x="2301" y="1526"/>
                    </a:lnTo>
                    <a:lnTo>
                      <a:pt x="2303" y="1525"/>
                    </a:lnTo>
                    <a:lnTo>
                      <a:pt x="2303" y="1525"/>
                    </a:lnTo>
                    <a:lnTo>
                      <a:pt x="2305" y="1528"/>
                    </a:lnTo>
                    <a:lnTo>
                      <a:pt x="2305" y="1529"/>
                    </a:lnTo>
                    <a:lnTo>
                      <a:pt x="2307" y="1533"/>
                    </a:lnTo>
                    <a:lnTo>
                      <a:pt x="2307" y="1534"/>
                    </a:lnTo>
                    <a:lnTo>
                      <a:pt x="2308" y="1534"/>
                    </a:lnTo>
                    <a:lnTo>
                      <a:pt x="2309" y="1534"/>
                    </a:lnTo>
                    <a:lnTo>
                      <a:pt x="2311" y="1531"/>
                    </a:lnTo>
                    <a:lnTo>
                      <a:pt x="2311" y="1531"/>
                    </a:lnTo>
                    <a:lnTo>
                      <a:pt x="2312" y="1531"/>
                    </a:lnTo>
                    <a:lnTo>
                      <a:pt x="2314" y="1531"/>
                    </a:lnTo>
                    <a:lnTo>
                      <a:pt x="2315" y="1531"/>
                    </a:lnTo>
                    <a:lnTo>
                      <a:pt x="2316" y="1531"/>
                    </a:lnTo>
                    <a:lnTo>
                      <a:pt x="2317" y="1531"/>
                    </a:lnTo>
                    <a:lnTo>
                      <a:pt x="2318" y="1531"/>
                    </a:lnTo>
                    <a:lnTo>
                      <a:pt x="2320" y="1533"/>
                    </a:lnTo>
                    <a:lnTo>
                      <a:pt x="2320" y="1533"/>
                    </a:lnTo>
                    <a:lnTo>
                      <a:pt x="2322" y="1534"/>
                    </a:lnTo>
                    <a:lnTo>
                      <a:pt x="2322" y="1534"/>
                    </a:lnTo>
                    <a:lnTo>
                      <a:pt x="2324" y="1532"/>
                    </a:lnTo>
                    <a:lnTo>
                      <a:pt x="2324" y="1531"/>
                    </a:lnTo>
                    <a:lnTo>
                      <a:pt x="2326" y="1528"/>
                    </a:lnTo>
                    <a:lnTo>
                      <a:pt x="2327" y="1528"/>
                    </a:lnTo>
                    <a:lnTo>
                      <a:pt x="2328" y="1529"/>
                    </a:lnTo>
                    <a:lnTo>
                      <a:pt x="2328" y="1530"/>
                    </a:lnTo>
                    <a:lnTo>
                      <a:pt x="2330" y="1533"/>
                    </a:lnTo>
                    <a:lnTo>
                      <a:pt x="2331" y="1533"/>
                    </a:lnTo>
                    <a:lnTo>
                      <a:pt x="2332" y="1531"/>
                    </a:lnTo>
                    <a:lnTo>
                      <a:pt x="2333" y="1530"/>
                    </a:lnTo>
                    <a:lnTo>
                      <a:pt x="2334" y="1527"/>
                    </a:lnTo>
                    <a:lnTo>
                      <a:pt x="2335" y="1526"/>
                    </a:lnTo>
                    <a:lnTo>
                      <a:pt x="2337" y="1527"/>
                    </a:lnTo>
                    <a:lnTo>
                      <a:pt x="2337" y="1528"/>
                    </a:lnTo>
                    <a:lnTo>
                      <a:pt x="2339" y="1533"/>
                    </a:lnTo>
                    <a:lnTo>
                      <a:pt x="2340" y="1534"/>
                    </a:lnTo>
                    <a:lnTo>
                      <a:pt x="2341" y="1533"/>
                    </a:lnTo>
                    <a:lnTo>
                      <a:pt x="2341" y="1532"/>
                    </a:lnTo>
                    <a:lnTo>
                      <a:pt x="2343" y="1525"/>
                    </a:lnTo>
                    <a:lnTo>
                      <a:pt x="2343" y="1523"/>
                    </a:lnTo>
                    <a:lnTo>
                      <a:pt x="2345" y="1517"/>
                    </a:lnTo>
                    <a:lnTo>
                      <a:pt x="2345" y="1517"/>
                    </a:lnTo>
                    <a:lnTo>
                      <a:pt x="2347" y="1521"/>
                    </a:lnTo>
                    <a:lnTo>
                      <a:pt x="2347" y="1523"/>
                    </a:lnTo>
                    <a:lnTo>
                      <a:pt x="2349" y="1530"/>
                    </a:lnTo>
                    <a:lnTo>
                      <a:pt x="2350" y="1531"/>
                    </a:lnTo>
                    <a:lnTo>
                      <a:pt x="2351" y="1532"/>
                    </a:lnTo>
                    <a:lnTo>
                      <a:pt x="2352" y="1531"/>
                    </a:lnTo>
                    <a:lnTo>
                      <a:pt x="2354" y="1526"/>
                    </a:lnTo>
                    <a:lnTo>
                      <a:pt x="2354" y="1525"/>
                    </a:lnTo>
                    <a:lnTo>
                      <a:pt x="2356" y="1523"/>
                    </a:lnTo>
                    <a:lnTo>
                      <a:pt x="2356" y="1523"/>
                    </a:lnTo>
                    <a:lnTo>
                      <a:pt x="2358" y="1525"/>
                    </a:lnTo>
                    <a:lnTo>
                      <a:pt x="2358" y="1525"/>
                    </a:lnTo>
                    <a:lnTo>
                      <a:pt x="2359" y="1526"/>
                    </a:lnTo>
                    <a:lnTo>
                      <a:pt x="2360" y="1526"/>
                    </a:lnTo>
                    <a:lnTo>
                      <a:pt x="2362" y="1525"/>
                    </a:lnTo>
                    <a:lnTo>
                      <a:pt x="2362" y="1525"/>
                    </a:lnTo>
                    <a:lnTo>
                      <a:pt x="2364" y="1526"/>
                    </a:lnTo>
                    <a:lnTo>
                      <a:pt x="2364" y="1526"/>
                    </a:lnTo>
                    <a:lnTo>
                      <a:pt x="2366" y="1527"/>
                    </a:lnTo>
                    <a:lnTo>
                      <a:pt x="2367" y="1527"/>
                    </a:lnTo>
                    <a:lnTo>
                      <a:pt x="2368" y="1526"/>
                    </a:lnTo>
                    <a:lnTo>
                      <a:pt x="2369" y="1525"/>
                    </a:lnTo>
                    <a:lnTo>
                      <a:pt x="2370" y="1524"/>
                    </a:lnTo>
                    <a:lnTo>
                      <a:pt x="2371" y="1524"/>
                    </a:lnTo>
                    <a:lnTo>
                      <a:pt x="2373" y="1525"/>
                    </a:lnTo>
                    <a:lnTo>
                      <a:pt x="2373" y="1525"/>
                    </a:lnTo>
                    <a:lnTo>
                      <a:pt x="2375" y="1528"/>
                    </a:lnTo>
                    <a:lnTo>
                      <a:pt x="2375" y="1529"/>
                    </a:lnTo>
                    <a:lnTo>
                      <a:pt x="2377" y="1532"/>
                    </a:lnTo>
                    <a:lnTo>
                      <a:pt x="2377" y="1532"/>
                    </a:lnTo>
                    <a:lnTo>
                      <a:pt x="2378" y="1533"/>
                    </a:lnTo>
                    <a:lnTo>
                      <a:pt x="2379" y="1533"/>
                    </a:lnTo>
                    <a:lnTo>
                      <a:pt x="2381" y="1531"/>
                    </a:lnTo>
                    <a:lnTo>
                      <a:pt x="2381" y="1531"/>
                    </a:lnTo>
                    <a:lnTo>
                      <a:pt x="2382" y="1530"/>
                    </a:lnTo>
                    <a:lnTo>
                      <a:pt x="2384" y="1530"/>
                    </a:lnTo>
                    <a:lnTo>
                      <a:pt x="2385" y="1533"/>
                    </a:lnTo>
                    <a:lnTo>
                      <a:pt x="2386" y="1533"/>
                    </a:lnTo>
                    <a:lnTo>
                      <a:pt x="2387" y="1534"/>
                    </a:lnTo>
                    <a:lnTo>
                      <a:pt x="2388" y="1534"/>
                    </a:lnTo>
                    <a:lnTo>
                      <a:pt x="2390" y="1532"/>
                    </a:lnTo>
                    <a:lnTo>
                      <a:pt x="2390" y="1531"/>
                    </a:lnTo>
                    <a:lnTo>
                      <a:pt x="2392" y="1529"/>
                    </a:lnTo>
                    <a:lnTo>
                      <a:pt x="2392" y="1529"/>
                    </a:lnTo>
                    <a:lnTo>
                      <a:pt x="2394" y="1528"/>
                    </a:lnTo>
                    <a:lnTo>
                      <a:pt x="2394" y="1528"/>
                    </a:lnTo>
                    <a:lnTo>
                      <a:pt x="2396" y="1527"/>
                    </a:lnTo>
                    <a:lnTo>
                      <a:pt x="2396" y="1527"/>
                    </a:lnTo>
                    <a:lnTo>
                      <a:pt x="2398" y="1528"/>
                    </a:lnTo>
                    <a:lnTo>
                      <a:pt x="2398" y="1529"/>
                    </a:lnTo>
                    <a:lnTo>
                      <a:pt x="2400" y="1533"/>
                    </a:lnTo>
                    <a:lnTo>
                      <a:pt x="2401" y="1533"/>
                    </a:lnTo>
                    <a:lnTo>
                      <a:pt x="2402" y="1536"/>
                    </a:lnTo>
                    <a:lnTo>
                      <a:pt x="2403" y="1536"/>
                    </a:lnTo>
                    <a:lnTo>
                      <a:pt x="2404" y="1535"/>
                    </a:lnTo>
                    <a:lnTo>
                      <a:pt x="2405" y="1535"/>
                    </a:lnTo>
                    <a:lnTo>
                      <a:pt x="2407" y="1533"/>
                    </a:lnTo>
                    <a:lnTo>
                      <a:pt x="2407" y="1533"/>
                    </a:lnTo>
                    <a:lnTo>
                      <a:pt x="2409" y="1534"/>
                    </a:lnTo>
                    <a:lnTo>
                      <a:pt x="2410" y="1534"/>
                    </a:lnTo>
                    <a:lnTo>
                      <a:pt x="2411" y="1534"/>
                    </a:lnTo>
                    <a:lnTo>
                      <a:pt x="2411" y="1533"/>
                    </a:lnTo>
                    <a:lnTo>
                      <a:pt x="2413" y="1528"/>
                    </a:lnTo>
                    <a:lnTo>
                      <a:pt x="2413" y="1527"/>
                    </a:lnTo>
                    <a:lnTo>
                      <a:pt x="2415" y="1520"/>
                    </a:lnTo>
                    <a:lnTo>
                      <a:pt x="2415" y="1519"/>
                    </a:lnTo>
                    <a:lnTo>
                      <a:pt x="2416" y="1518"/>
                    </a:lnTo>
                    <a:lnTo>
                      <a:pt x="2417" y="1520"/>
                    </a:lnTo>
                    <a:lnTo>
                      <a:pt x="2419" y="1525"/>
                    </a:lnTo>
                    <a:lnTo>
                      <a:pt x="2420" y="1526"/>
                    </a:lnTo>
                    <a:lnTo>
                      <a:pt x="2421" y="1529"/>
                    </a:lnTo>
                    <a:lnTo>
                      <a:pt x="2422" y="1529"/>
                    </a:lnTo>
                    <a:lnTo>
                      <a:pt x="2423" y="1524"/>
                    </a:lnTo>
                    <a:lnTo>
                      <a:pt x="2424" y="1523"/>
                    </a:lnTo>
                    <a:lnTo>
                      <a:pt x="2426" y="1517"/>
                    </a:lnTo>
                    <a:lnTo>
                      <a:pt x="2427" y="1516"/>
                    </a:lnTo>
                    <a:lnTo>
                      <a:pt x="2428" y="1517"/>
                    </a:lnTo>
                    <a:lnTo>
                      <a:pt x="2428" y="1518"/>
                    </a:lnTo>
                    <a:lnTo>
                      <a:pt x="2430" y="1521"/>
                    </a:lnTo>
                    <a:lnTo>
                      <a:pt x="2431" y="1522"/>
                    </a:lnTo>
                    <a:lnTo>
                      <a:pt x="2432" y="1521"/>
                    </a:lnTo>
                    <a:lnTo>
                      <a:pt x="2432" y="1520"/>
                    </a:lnTo>
                    <a:lnTo>
                      <a:pt x="2434" y="1516"/>
                    </a:lnTo>
                    <a:lnTo>
                      <a:pt x="2434" y="1515"/>
                    </a:lnTo>
                    <a:lnTo>
                      <a:pt x="2436" y="1510"/>
                    </a:lnTo>
                    <a:lnTo>
                      <a:pt x="2437" y="1509"/>
                    </a:lnTo>
                    <a:lnTo>
                      <a:pt x="2438" y="1506"/>
                    </a:lnTo>
                    <a:lnTo>
                      <a:pt x="2439" y="1506"/>
                    </a:lnTo>
                    <a:lnTo>
                      <a:pt x="2440" y="1509"/>
                    </a:lnTo>
                    <a:lnTo>
                      <a:pt x="2441" y="1510"/>
                    </a:lnTo>
                    <a:lnTo>
                      <a:pt x="2443" y="1516"/>
                    </a:lnTo>
                    <a:lnTo>
                      <a:pt x="2443" y="1517"/>
                    </a:lnTo>
                    <a:lnTo>
                      <a:pt x="2444" y="1518"/>
                    </a:lnTo>
                    <a:lnTo>
                      <a:pt x="2445" y="1517"/>
                    </a:lnTo>
                    <a:lnTo>
                      <a:pt x="2447" y="1513"/>
                    </a:lnTo>
                    <a:lnTo>
                      <a:pt x="2447" y="1513"/>
                    </a:lnTo>
                    <a:lnTo>
                      <a:pt x="2449" y="1510"/>
                    </a:lnTo>
                    <a:lnTo>
                      <a:pt x="2450" y="1509"/>
                    </a:lnTo>
                    <a:lnTo>
                      <a:pt x="2451" y="1510"/>
                    </a:lnTo>
                    <a:lnTo>
                      <a:pt x="2452" y="1510"/>
                    </a:lnTo>
                    <a:lnTo>
                      <a:pt x="2453" y="1509"/>
                    </a:lnTo>
                    <a:lnTo>
                      <a:pt x="2454" y="1509"/>
                    </a:lnTo>
                    <a:lnTo>
                      <a:pt x="2455" y="1506"/>
                    </a:lnTo>
                    <a:lnTo>
                      <a:pt x="2456" y="1506"/>
                    </a:lnTo>
                    <a:lnTo>
                      <a:pt x="2457" y="1506"/>
                    </a:lnTo>
                    <a:lnTo>
                      <a:pt x="2458" y="1506"/>
                    </a:lnTo>
                    <a:lnTo>
                      <a:pt x="2460" y="1507"/>
                    </a:lnTo>
                    <a:lnTo>
                      <a:pt x="2460" y="1508"/>
                    </a:lnTo>
                    <a:lnTo>
                      <a:pt x="2462" y="1509"/>
                    </a:lnTo>
                    <a:lnTo>
                      <a:pt x="2462" y="1509"/>
                    </a:lnTo>
                    <a:lnTo>
                      <a:pt x="2464" y="1511"/>
                    </a:lnTo>
                    <a:lnTo>
                      <a:pt x="2464" y="1512"/>
                    </a:lnTo>
                    <a:lnTo>
                      <a:pt x="2466" y="1513"/>
                    </a:lnTo>
                    <a:lnTo>
                      <a:pt x="2466" y="1513"/>
                    </a:lnTo>
                    <a:lnTo>
                      <a:pt x="2468" y="1511"/>
                    </a:lnTo>
                    <a:lnTo>
                      <a:pt x="2468" y="1510"/>
                    </a:lnTo>
                    <a:lnTo>
                      <a:pt x="2470" y="1510"/>
                    </a:lnTo>
                    <a:lnTo>
                      <a:pt x="2471" y="1510"/>
                    </a:lnTo>
                    <a:lnTo>
                      <a:pt x="2472" y="1513"/>
                    </a:lnTo>
                    <a:lnTo>
                      <a:pt x="2473" y="1514"/>
                    </a:lnTo>
                    <a:lnTo>
                      <a:pt x="2474" y="1516"/>
                    </a:lnTo>
                    <a:lnTo>
                      <a:pt x="2475" y="1516"/>
                    </a:lnTo>
                    <a:lnTo>
                      <a:pt x="2476" y="1516"/>
                    </a:lnTo>
                    <a:lnTo>
                      <a:pt x="2477" y="1516"/>
                    </a:lnTo>
                    <a:lnTo>
                      <a:pt x="2479" y="1519"/>
                    </a:lnTo>
                    <a:lnTo>
                      <a:pt x="2479" y="1520"/>
                    </a:lnTo>
                    <a:lnTo>
                      <a:pt x="2481" y="1524"/>
                    </a:lnTo>
                    <a:lnTo>
                      <a:pt x="2481" y="1524"/>
                    </a:lnTo>
                    <a:lnTo>
                      <a:pt x="2483" y="1522"/>
                    </a:lnTo>
                    <a:lnTo>
                      <a:pt x="2483" y="1521"/>
                    </a:lnTo>
                    <a:lnTo>
                      <a:pt x="2485" y="1514"/>
                    </a:lnTo>
                    <a:lnTo>
                      <a:pt x="2485" y="1513"/>
                    </a:lnTo>
                    <a:lnTo>
                      <a:pt x="2487" y="1509"/>
                    </a:lnTo>
                    <a:lnTo>
                      <a:pt x="2488" y="1509"/>
                    </a:lnTo>
                    <a:lnTo>
                      <a:pt x="2489" y="1510"/>
                    </a:lnTo>
                    <a:lnTo>
                      <a:pt x="2490" y="1511"/>
                    </a:lnTo>
                    <a:lnTo>
                      <a:pt x="2491" y="1515"/>
                    </a:lnTo>
                    <a:lnTo>
                      <a:pt x="2492" y="1516"/>
                    </a:lnTo>
                    <a:lnTo>
                      <a:pt x="2493" y="1522"/>
                    </a:lnTo>
                    <a:lnTo>
                      <a:pt x="2494" y="1524"/>
                    </a:lnTo>
                    <a:lnTo>
                      <a:pt x="2496" y="1529"/>
                    </a:lnTo>
                    <a:lnTo>
                      <a:pt x="2496" y="1530"/>
                    </a:lnTo>
                    <a:lnTo>
                      <a:pt x="2498" y="1528"/>
                    </a:lnTo>
                    <a:lnTo>
                      <a:pt x="2498" y="1527"/>
                    </a:lnTo>
                    <a:lnTo>
                      <a:pt x="2499" y="1524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Freeform 554"/>
              <p:cNvSpPr>
                <a:spLocks/>
              </p:cNvSpPr>
              <p:nvPr/>
            </p:nvSpPr>
            <p:spPr bwMode="auto">
              <a:xfrm>
                <a:off x="7904" y="16971"/>
                <a:ext cx="6543" cy="1719"/>
              </a:xfrm>
              <a:custGeom>
                <a:avLst/>
                <a:gdLst/>
                <a:ahLst/>
                <a:cxnLst>
                  <a:cxn ang="0">
                    <a:pos x="39" y="1521"/>
                  </a:cxn>
                  <a:cxn ang="0">
                    <a:pos x="78" y="1518"/>
                  </a:cxn>
                  <a:cxn ang="0">
                    <a:pos x="118" y="1520"/>
                  </a:cxn>
                  <a:cxn ang="0">
                    <a:pos x="158" y="1516"/>
                  </a:cxn>
                  <a:cxn ang="0">
                    <a:pos x="198" y="1503"/>
                  </a:cxn>
                  <a:cxn ang="0">
                    <a:pos x="237" y="1502"/>
                  </a:cxn>
                  <a:cxn ang="0">
                    <a:pos x="277" y="1499"/>
                  </a:cxn>
                  <a:cxn ang="0">
                    <a:pos x="317" y="1518"/>
                  </a:cxn>
                  <a:cxn ang="0">
                    <a:pos x="356" y="1515"/>
                  </a:cxn>
                  <a:cxn ang="0">
                    <a:pos x="396" y="1507"/>
                  </a:cxn>
                  <a:cxn ang="0">
                    <a:pos x="436" y="1506"/>
                  </a:cxn>
                  <a:cxn ang="0">
                    <a:pos x="475" y="1512"/>
                  </a:cxn>
                  <a:cxn ang="0">
                    <a:pos x="515" y="1506"/>
                  </a:cxn>
                  <a:cxn ang="0">
                    <a:pos x="555" y="1516"/>
                  </a:cxn>
                  <a:cxn ang="0">
                    <a:pos x="595" y="1515"/>
                  </a:cxn>
                  <a:cxn ang="0">
                    <a:pos x="634" y="1506"/>
                  </a:cxn>
                  <a:cxn ang="0">
                    <a:pos x="674" y="1503"/>
                  </a:cxn>
                  <a:cxn ang="0">
                    <a:pos x="714" y="1488"/>
                  </a:cxn>
                  <a:cxn ang="0">
                    <a:pos x="753" y="1445"/>
                  </a:cxn>
                  <a:cxn ang="0">
                    <a:pos x="793" y="900"/>
                  </a:cxn>
                  <a:cxn ang="0">
                    <a:pos x="833" y="815"/>
                  </a:cxn>
                  <a:cxn ang="0">
                    <a:pos x="872" y="1437"/>
                  </a:cxn>
                  <a:cxn ang="0">
                    <a:pos x="912" y="1492"/>
                  </a:cxn>
                  <a:cxn ang="0">
                    <a:pos x="952" y="1521"/>
                  </a:cxn>
                  <a:cxn ang="0">
                    <a:pos x="991" y="1518"/>
                  </a:cxn>
                  <a:cxn ang="0">
                    <a:pos x="1031" y="1509"/>
                  </a:cxn>
                  <a:cxn ang="0">
                    <a:pos x="1071" y="1513"/>
                  </a:cxn>
                  <a:cxn ang="0">
                    <a:pos x="1111" y="1497"/>
                  </a:cxn>
                  <a:cxn ang="0">
                    <a:pos x="1150" y="1347"/>
                  </a:cxn>
                  <a:cxn ang="0">
                    <a:pos x="1190" y="1028"/>
                  </a:cxn>
                  <a:cxn ang="0">
                    <a:pos x="1230" y="1384"/>
                  </a:cxn>
                  <a:cxn ang="0">
                    <a:pos x="1269" y="1325"/>
                  </a:cxn>
                  <a:cxn ang="0">
                    <a:pos x="1309" y="1316"/>
                  </a:cxn>
                  <a:cxn ang="0">
                    <a:pos x="1349" y="1396"/>
                  </a:cxn>
                  <a:cxn ang="0">
                    <a:pos x="1388" y="1421"/>
                  </a:cxn>
                  <a:cxn ang="0">
                    <a:pos x="1428" y="1360"/>
                  </a:cxn>
                  <a:cxn ang="0">
                    <a:pos x="1468" y="888"/>
                  </a:cxn>
                  <a:cxn ang="0">
                    <a:pos x="1508" y="94"/>
                  </a:cxn>
                  <a:cxn ang="0">
                    <a:pos x="1547" y="254"/>
                  </a:cxn>
                  <a:cxn ang="0">
                    <a:pos x="1587" y="293"/>
                  </a:cxn>
                  <a:cxn ang="0">
                    <a:pos x="1627" y="1419"/>
                  </a:cxn>
                  <a:cxn ang="0">
                    <a:pos x="1666" y="1451"/>
                  </a:cxn>
                  <a:cxn ang="0">
                    <a:pos x="1706" y="1044"/>
                  </a:cxn>
                  <a:cxn ang="0">
                    <a:pos x="1746" y="1256"/>
                  </a:cxn>
                  <a:cxn ang="0">
                    <a:pos x="1785" y="1227"/>
                  </a:cxn>
                  <a:cxn ang="0">
                    <a:pos x="1825" y="1369"/>
                  </a:cxn>
                  <a:cxn ang="0">
                    <a:pos x="1865" y="1481"/>
                  </a:cxn>
                  <a:cxn ang="0">
                    <a:pos x="1904" y="1517"/>
                  </a:cxn>
                  <a:cxn ang="0">
                    <a:pos x="1944" y="1517"/>
                  </a:cxn>
                  <a:cxn ang="0">
                    <a:pos x="1983" y="1524"/>
                  </a:cxn>
                  <a:cxn ang="0">
                    <a:pos x="2024" y="1529"/>
                  </a:cxn>
                  <a:cxn ang="0">
                    <a:pos x="2063" y="1526"/>
                  </a:cxn>
                  <a:cxn ang="0">
                    <a:pos x="2103" y="1522"/>
                  </a:cxn>
                  <a:cxn ang="0">
                    <a:pos x="2143" y="1524"/>
                  </a:cxn>
                  <a:cxn ang="0">
                    <a:pos x="2182" y="1531"/>
                  </a:cxn>
                  <a:cxn ang="0">
                    <a:pos x="2222" y="1532"/>
                  </a:cxn>
                  <a:cxn ang="0">
                    <a:pos x="2261" y="1523"/>
                  </a:cxn>
                  <a:cxn ang="0">
                    <a:pos x="2301" y="1527"/>
                  </a:cxn>
                  <a:cxn ang="0">
                    <a:pos x="2341" y="1522"/>
                  </a:cxn>
                  <a:cxn ang="0">
                    <a:pos x="2381" y="1528"/>
                  </a:cxn>
                  <a:cxn ang="0">
                    <a:pos x="2421" y="1532"/>
                  </a:cxn>
                  <a:cxn ang="0">
                    <a:pos x="2460" y="1497"/>
                  </a:cxn>
                  <a:cxn ang="0">
                    <a:pos x="2499" y="1514"/>
                  </a:cxn>
                </a:cxnLst>
                <a:rect l="0" t="0" r="r" b="b"/>
                <a:pathLst>
                  <a:path w="2499" h="1540">
                    <a:moveTo>
                      <a:pt x="0" y="1508"/>
                    </a:moveTo>
                    <a:lnTo>
                      <a:pt x="1" y="1506"/>
                    </a:lnTo>
                    <a:lnTo>
                      <a:pt x="2" y="1506"/>
                    </a:lnTo>
                    <a:lnTo>
                      <a:pt x="3" y="1510"/>
                    </a:lnTo>
                    <a:lnTo>
                      <a:pt x="4" y="1511"/>
                    </a:lnTo>
                    <a:lnTo>
                      <a:pt x="5" y="1515"/>
                    </a:lnTo>
                    <a:lnTo>
                      <a:pt x="6" y="1516"/>
                    </a:lnTo>
                    <a:lnTo>
                      <a:pt x="7" y="1515"/>
                    </a:lnTo>
                    <a:lnTo>
                      <a:pt x="8" y="1515"/>
                    </a:lnTo>
                    <a:lnTo>
                      <a:pt x="10" y="1513"/>
                    </a:lnTo>
                    <a:lnTo>
                      <a:pt x="10" y="1513"/>
                    </a:lnTo>
                    <a:lnTo>
                      <a:pt x="12" y="1513"/>
                    </a:lnTo>
                    <a:lnTo>
                      <a:pt x="12" y="1512"/>
                    </a:lnTo>
                    <a:lnTo>
                      <a:pt x="14" y="1510"/>
                    </a:lnTo>
                    <a:lnTo>
                      <a:pt x="14" y="1509"/>
                    </a:lnTo>
                    <a:lnTo>
                      <a:pt x="16" y="1508"/>
                    </a:lnTo>
                    <a:lnTo>
                      <a:pt x="16" y="1508"/>
                    </a:lnTo>
                    <a:lnTo>
                      <a:pt x="18" y="1511"/>
                    </a:lnTo>
                    <a:lnTo>
                      <a:pt x="18" y="1512"/>
                    </a:lnTo>
                    <a:lnTo>
                      <a:pt x="20" y="1514"/>
                    </a:lnTo>
                    <a:lnTo>
                      <a:pt x="20" y="1514"/>
                    </a:lnTo>
                    <a:lnTo>
                      <a:pt x="22" y="1511"/>
                    </a:lnTo>
                    <a:lnTo>
                      <a:pt x="22" y="1511"/>
                    </a:lnTo>
                    <a:lnTo>
                      <a:pt x="24" y="1509"/>
                    </a:lnTo>
                    <a:lnTo>
                      <a:pt x="25" y="1510"/>
                    </a:lnTo>
                    <a:lnTo>
                      <a:pt x="26" y="1515"/>
                    </a:lnTo>
                    <a:lnTo>
                      <a:pt x="27" y="1516"/>
                    </a:lnTo>
                    <a:lnTo>
                      <a:pt x="28" y="1521"/>
                    </a:lnTo>
                    <a:lnTo>
                      <a:pt x="30" y="1522"/>
                    </a:lnTo>
                    <a:lnTo>
                      <a:pt x="30" y="1521"/>
                    </a:lnTo>
                    <a:lnTo>
                      <a:pt x="31" y="1521"/>
                    </a:lnTo>
                    <a:lnTo>
                      <a:pt x="33" y="1517"/>
                    </a:lnTo>
                    <a:lnTo>
                      <a:pt x="33" y="1517"/>
                    </a:lnTo>
                    <a:lnTo>
                      <a:pt x="35" y="1514"/>
                    </a:lnTo>
                    <a:lnTo>
                      <a:pt x="35" y="1513"/>
                    </a:lnTo>
                    <a:lnTo>
                      <a:pt x="37" y="1514"/>
                    </a:lnTo>
                    <a:lnTo>
                      <a:pt x="37" y="1515"/>
                    </a:lnTo>
                    <a:lnTo>
                      <a:pt x="39" y="1521"/>
                    </a:lnTo>
                    <a:lnTo>
                      <a:pt x="39" y="1522"/>
                    </a:lnTo>
                    <a:lnTo>
                      <a:pt x="40" y="1524"/>
                    </a:lnTo>
                    <a:lnTo>
                      <a:pt x="41" y="1523"/>
                    </a:lnTo>
                    <a:lnTo>
                      <a:pt x="43" y="1517"/>
                    </a:lnTo>
                    <a:lnTo>
                      <a:pt x="43" y="1514"/>
                    </a:lnTo>
                    <a:lnTo>
                      <a:pt x="45" y="1508"/>
                    </a:lnTo>
                    <a:lnTo>
                      <a:pt x="46" y="1507"/>
                    </a:lnTo>
                    <a:lnTo>
                      <a:pt x="47" y="1509"/>
                    </a:lnTo>
                    <a:lnTo>
                      <a:pt x="48" y="1510"/>
                    </a:lnTo>
                    <a:lnTo>
                      <a:pt x="49" y="1515"/>
                    </a:lnTo>
                    <a:lnTo>
                      <a:pt x="50" y="1516"/>
                    </a:lnTo>
                    <a:lnTo>
                      <a:pt x="50" y="1517"/>
                    </a:lnTo>
                    <a:lnTo>
                      <a:pt x="52" y="1516"/>
                    </a:lnTo>
                    <a:lnTo>
                      <a:pt x="53" y="1514"/>
                    </a:lnTo>
                    <a:lnTo>
                      <a:pt x="54" y="1513"/>
                    </a:lnTo>
                    <a:lnTo>
                      <a:pt x="55" y="1514"/>
                    </a:lnTo>
                    <a:lnTo>
                      <a:pt x="56" y="1515"/>
                    </a:lnTo>
                    <a:lnTo>
                      <a:pt x="58" y="1519"/>
                    </a:lnTo>
                    <a:lnTo>
                      <a:pt x="58" y="1520"/>
                    </a:lnTo>
                    <a:lnTo>
                      <a:pt x="60" y="1523"/>
                    </a:lnTo>
                    <a:lnTo>
                      <a:pt x="61" y="1524"/>
                    </a:lnTo>
                    <a:lnTo>
                      <a:pt x="62" y="1523"/>
                    </a:lnTo>
                    <a:lnTo>
                      <a:pt x="62" y="1523"/>
                    </a:lnTo>
                    <a:lnTo>
                      <a:pt x="64" y="1520"/>
                    </a:lnTo>
                    <a:lnTo>
                      <a:pt x="64" y="1519"/>
                    </a:lnTo>
                    <a:lnTo>
                      <a:pt x="66" y="1516"/>
                    </a:lnTo>
                    <a:lnTo>
                      <a:pt x="66" y="1515"/>
                    </a:lnTo>
                    <a:lnTo>
                      <a:pt x="68" y="1515"/>
                    </a:lnTo>
                    <a:lnTo>
                      <a:pt x="68" y="1515"/>
                    </a:lnTo>
                    <a:lnTo>
                      <a:pt x="70" y="1517"/>
                    </a:lnTo>
                    <a:lnTo>
                      <a:pt x="71" y="1518"/>
                    </a:lnTo>
                    <a:lnTo>
                      <a:pt x="72" y="1519"/>
                    </a:lnTo>
                    <a:lnTo>
                      <a:pt x="73" y="1519"/>
                    </a:lnTo>
                    <a:lnTo>
                      <a:pt x="74" y="1519"/>
                    </a:lnTo>
                    <a:lnTo>
                      <a:pt x="75" y="1519"/>
                    </a:lnTo>
                    <a:lnTo>
                      <a:pt x="76" y="1518"/>
                    </a:lnTo>
                    <a:lnTo>
                      <a:pt x="77" y="1518"/>
                    </a:lnTo>
                    <a:lnTo>
                      <a:pt x="78" y="1518"/>
                    </a:lnTo>
                    <a:lnTo>
                      <a:pt x="80" y="1518"/>
                    </a:lnTo>
                    <a:lnTo>
                      <a:pt x="81" y="1518"/>
                    </a:lnTo>
                    <a:lnTo>
                      <a:pt x="81" y="1518"/>
                    </a:lnTo>
                    <a:lnTo>
                      <a:pt x="83" y="1520"/>
                    </a:lnTo>
                    <a:lnTo>
                      <a:pt x="83" y="1520"/>
                    </a:lnTo>
                    <a:lnTo>
                      <a:pt x="85" y="1521"/>
                    </a:lnTo>
                    <a:lnTo>
                      <a:pt x="85" y="1521"/>
                    </a:lnTo>
                    <a:lnTo>
                      <a:pt x="87" y="1520"/>
                    </a:lnTo>
                    <a:lnTo>
                      <a:pt x="87" y="1520"/>
                    </a:lnTo>
                    <a:lnTo>
                      <a:pt x="89" y="1518"/>
                    </a:lnTo>
                    <a:lnTo>
                      <a:pt x="90" y="1517"/>
                    </a:lnTo>
                    <a:lnTo>
                      <a:pt x="91" y="1518"/>
                    </a:lnTo>
                    <a:lnTo>
                      <a:pt x="91" y="1519"/>
                    </a:lnTo>
                    <a:lnTo>
                      <a:pt x="93" y="1522"/>
                    </a:lnTo>
                    <a:lnTo>
                      <a:pt x="94" y="1522"/>
                    </a:lnTo>
                    <a:lnTo>
                      <a:pt x="95" y="1523"/>
                    </a:lnTo>
                    <a:lnTo>
                      <a:pt x="96" y="1523"/>
                    </a:lnTo>
                    <a:lnTo>
                      <a:pt x="97" y="1524"/>
                    </a:lnTo>
                    <a:lnTo>
                      <a:pt x="98" y="1524"/>
                    </a:lnTo>
                    <a:lnTo>
                      <a:pt x="99" y="1525"/>
                    </a:lnTo>
                    <a:lnTo>
                      <a:pt x="100" y="1525"/>
                    </a:lnTo>
                    <a:lnTo>
                      <a:pt x="101" y="1524"/>
                    </a:lnTo>
                    <a:lnTo>
                      <a:pt x="102" y="1523"/>
                    </a:lnTo>
                    <a:lnTo>
                      <a:pt x="104" y="1518"/>
                    </a:lnTo>
                    <a:lnTo>
                      <a:pt x="105" y="1517"/>
                    </a:lnTo>
                    <a:lnTo>
                      <a:pt x="106" y="1518"/>
                    </a:lnTo>
                    <a:lnTo>
                      <a:pt x="106" y="1519"/>
                    </a:lnTo>
                    <a:lnTo>
                      <a:pt x="108" y="1523"/>
                    </a:lnTo>
                    <a:lnTo>
                      <a:pt x="109" y="1525"/>
                    </a:lnTo>
                    <a:lnTo>
                      <a:pt x="110" y="1524"/>
                    </a:lnTo>
                    <a:lnTo>
                      <a:pt x="110" y="1523"/>
                    </a:lnTo>
                    <a:lnTo>
                      <a:pt x="112" y="1521"/>
                    </a:lnTo>
                    <a:lnTo>
                      <a:pt x="112" y="1521"/>
                    </a:lnTo>
                    <a:lnTo>
                      <a:pt x="114" y="1523"/>
                    </a:lnTo>
                    <a:lnTo>
                      <a:pt x="114" y="1524"/>
                    </a:lnTo>
                    <a:lnTo>
                      <a:pt x="116" y="1526"/>
                    </a:lnTo>
                    <a:lnTo>
                      <a:pt x="116" y="1525"/>
                    </a:lnTo>
                    <a:lnTo>
                      <a:pt x="118" y="1520"/>
                    </a:lnTo>
                    <a:lnTo>
                      <a:pt x="119" y="1519"/>
                    </a:lnTo>
                    <a:lnTo>
                      <a:pt x="120" y="1517"/>
                    </a:lnTo>
                    <a:lnTo>
                      <a:pt x="121" y="1517"/>
                    </a:lnTo>
                    <a:lnTo>
                      <a:pt x="122" y="1522"/>
                    </a:lnTo>
                    <a:lnTo>
                      <a:pt x="123" y="1523"/>
                    </a:lnTo>
                    <a:lnTo>
                      <a:pt x="124" y="1526"/>
                    </a:lnTo>
                    <a:lnTo>
                      <a:pt x="125" y="1526"/>
                    </a:lnTo>
                    <a:lnTo>
                      <a:pt x="127" y="1522"/>
                    </a:lnTo>
                    <a:lnTo>
                      <a:pt x="127" y="1521"/>
                    </a:lnTo>
                    <a:lnTo>
                      <a:pt x="129" y="1518"/>
                    </a:lnTo>
                    <a:lnTo>
                      <a:pt x="129" y="1517"/>
                    </a:lnTo>
                    <a:lnTo>
                      <a:pt x="131" y="1514"/>
                    </a:lnTo>
                    <a:lnTo>
                      <a:pt x="131" y="1513"/>
                    </a:lnTo>
                    <a:lnTo>
                      <a:pt x="133" y="1509"/>
                    </a:lnTo>
                    <a:lnTo>
                      <a:pt x="134" y="1508"/>
                    </a:lnTo>
                    <a:lnTo>
                      <a:pt x="135" y="1509"/>
                    </a:lnTo>
                    <a:lnTo>
                      <a:pt x="135" y="1510"/>
                    </a:lnTo>
                    <a:lnTo>
                      <a:pt x="137" y="1517"/>
                    </a:lnTo>
                    <a:lnTo>
                      <a:pt x="137" y="1519"/>
                    </a:lnTo>
                    <a:lnTo>
                      <a:pt x="139" y="1524"/>
                    </a:lnTo>
                    <a:lnTo>
                      <a:pt x="139" y="1524"/>
                    </a:lnTo>
                    <a:lnTo>
                      <a:pt x="141" y="1523"/>
                    </a:lnTo>
                    <a:lnTo>
                      <a:pt x="142" y="1522"/>
                    </a:lnTo>
                    <a:lnTo>
                      <a:pt x="143" y="1519"/>
                    </a:lnTo>
                    <a:lnTo>
                      <a:pt x="144" y="1518"/>
                    </a:lnTo>
                    <a:lnTo>
                      <a:pt x="145" y="1514"/>
                    </a:lnTo>
                    <a:lnTo>
                      <a:pt x="146" y="1513"/>
                    </a:lnTo>
                    <a:lnTo>
                      <a:pt x="147" y="1509"/>
                    </a:lnTo>
                    <a:lnTo>
                      <a:pt x="148" y="1509"/>
                    </a:lnTo>
                    <a:lnTo>
                      <a:pt x="149" y="1507"/>
                    </a:lnTo>
                    <a:lnTo>
                      <a:pt x="150" y="1508"/>
                    </a:lnTo>
                    <a:lnTo>
                      <a:pt x="152" y="1511"/>
                    </a:lnTo>
                    <a:lnTo>
                      <a:pt x="152" y="1512"/>
                    </a:lnTo>
                    <a:lnTo>
                      <a:pt x="154" y="1515"/>
                    </a:lnTo>
                    <a:lnTo>
                      <a:pt x="154" y="1515"/>
                    </a:lnTo>
                    <a:lnTo>
                      <a:pt x="156" y="1516"/>
                    </a:lnTo>
                    <a:lnTo>
                      <a:pt x="156" y="1516"/>
                    </a:lnTo>
                    <a:lnTo>
                      <a:pt x="158" y="1516"/>
                    </a:lnTo>
                    <a:lnTo>
                      <a:pt x="158" y="1516"/>
                    </a:lnTo>
                    <a:lnTo>
                      <a:pt x="160" y="1515"/>
                    </a:lnTo>
                    <a:lnTo>
                      <a:pt x="160" y="1515"/>
                    </a:lnTo>
                    <a:lnTo>
                      <a:pt x="162" y="1513"/>
                    </a:lnTo>
                    <a:lnTo>
                      <a:pt x="162" y="1513"/>
                    </a:lnTo>
                    <a:lnTo>
                      <a:pt x="164" y="1513"/>
                    </a:lnTo>
                    <a:lnTo>
                      <a:pt x="165" y="1513"/>
                    </a:lnTo>
                    <a:lnTo>
                      <a:pt x="166" y="1515"/>
                    </a:lnTo>
                    <a:lnTo>
                      <a:pt x="167" y="1515"/>
                    </a:lnTo>
                    <a:lnTo>
                      <a:pt x="168" y="1516"/>
                    </a:lnTo>
                    <a:lnTo>
                      <a:pt x="169" y="1516"/>
                    </a:lnTo>
                    <a:lnTo>
                      <a:pt x="170" y="1516"/>
                    </a:lnTo>
                    <a:lnTo>
                      <a:pt x="171" y="1516"/>
                    </a:lnTo>
                    <a:lnTo>
                      <a:pt x="172" y="1516"/>
                    </a:lnTo>
                    <a:lnTo>
                      <a:pt x="173" y="1515"/>
                    </a:lnTo>
                    <a:lnTo>
                      <a:pt x="175" y="1513"/>
                    </a:lnTo>
                    <a:lnTo>
                      <a:pt x="175" y="1512"/>
                    </a:lnTo>
                    <a:lnTo>
                      <a:pt x="177" y="1508"/>
                    </a:lnTo>
                    <a:lnTo>
                      <a:pt x="177" y="1507"/>
                    </a:lnTo>
                    <a:lnTo>
                      <a:pt x="179" y="1505"/>
                    </a:lnTo>
                    <a:lnTo>
                      <a:pt x="179" y="1505"/>
                    </a:lnTo>
                    <a:lnTo>
                      <a:pt x="181" y="1505"/>
                    </a:lnTo>
                    <a:lnTo>
                      <a:pt x="181" y="1505"/>
                    </a:lnTo>
                    <a:lnTo>
                      <a:pt x="183" y="1506"/>
                    </a:lnTo>
                    <a:lnTo>
                      <a:pt x="183" y="1506"/>
                    </a:lnTo>
                    <a:lnTo>
                      <a:pt x="185" y="1506"/>
                    </a:lnTo>
                    <a:lnTo>
                      <a:pt x="185" y="1505"/>
                    </a:lnTo>
                    <a:lnTo>
                      <a:pt x="187" y="1505"/>
                    </a:lnTo>
                    <a:lnTo>
                      <a:pt x="188" y="1505"/>
                    </a:lnTo>
                    <a:lnTo>
                      <a:pt x="189" y="1503"/>
                    </a:lnTo>
                    <a:lnTo>
                      <a:pt x="190" y="1502"/>
                    </a:lnTo>
                    <a:lnTo>
                      <a:pt x="191" y="1500"/>
                    </a:lnTo>
                    <a:lnTo>
                      <a:pt x="192" y="1500"/>
                    </a:lnTo>
                    <a:lnTo>
                      <a:pt x="193" y="1501"/>
                    </a:lnTo>
                    <a:lnTo>
                      <a:pt x="194" y="1501"/>
                    </a:lnTo>
                    <a:lnTo>
                      <a:pt x="195" y="1503"/>
                    </a:lnTo>
                    <a:lnTo>
                      <a:pt x="196" y="1503"/>
                    </a:lnTo>
                    <a:lnTo>
                      <a:pt x="198" y="1503"/>
                    </a:lnTo>
                    <a:lnTo>
                      <a:pt x="198" y="1502"/>
                    </a:lnTo>
                    <a:lnTo>
                      <a:pt x="199" y="1502"/>
                    </a:lnTo>
                    <a:lnTo>
                      <a:pt x="200" y="1502"/>
                    </a:lnTo>
                    <a:lnTo>
                      <a:pt x="202" y="1503"/>
                    </a:lnTo>
                    <a:lnTo>
                      <a:pt x="202" y="1503"/>
                    </a:lnTo>
                    <a:lnTo>
                      <a:pt x="204" y="1501"/>
                    </a:lnTo>
                    <a:lnTo>
                      <a:pt x="204" y="1501"/>
                    </a:lnTo>
                    <a:lnTo>
                      <a:pt x="206" y="1499"/>
                    </a:lnTo>
                    <a:lnTo>
                      <a:pt x="206" y="1499"/>
                    </a:lnTo>
                    <a:lnTo>
                      <a:pt x="208" y="1501"/>
                    </a:lnTo>
                    <a:lnTo>
                      <a:pt x="208" y="1502"/>
                    </a:lnTo>
                    <a:lnTo>
                      <a:pt x="210" y="1504"/>
                    </a:lnTo>
                    <a:lnTo>
                      <a:pt x="211" y="1505"/>
                    </a:lnTo>
                    <a:lnTo>
                      <a:pt x="212" y="1504"/>
                    </a:lnTo>
                    <a:lnTo>
                      <a:pt x="213" y="1503"/>
                    </a:lnTo>
                    <a:lnTo>
                      <a:pt x="214" y="1502"/>
                    </a:lnTo>
                    <a:lnTo>
                      <a:pt x="215" y="1503"/>
                    </a:lnTo>
                    <a:lnTo>
                      <a:pt x="216" y="1506"/>
                    </a:lnTo>
                    <a:lnTo>
                      <a:pt x="217" y="1507"/>
                    </a:lnTo>
                    <a:lnTo>
                      <a:pt x="218" y="1512"/>
                    </a:lnTo>
                    <a:lnTo>
                      <a:pt x="219" y="1512"/>
                    </a:lnTo>
                    <a:lnTo>
                      <a:pt x="220" y="1513"/>
                    </a:lnTo>
                    <a:lnTo>
                      <a:pt x="221" y="1513"/>
                    </a:lnTo>
                    <a:lnTo>
                      <a:pt x="223" y="1510"/>
                    </a:lnTo>
                    <a:lnTo>
                      <a:pt x="223" y="1509"/>
                    </a:lnTo>
                    <a:lnTo>
                      <a:pt x="225" y="1506"/>
                    </a:lnTo>
                    <a:lnTo>
                      <a:pt x="226" y="1505"/>
                    </a:lnTo>
                    <a:lnTo>
                      <a:pt x="227" y="1506"/>
                    </a:lnTo>
                    <a:lnTo>
                      <a:pt x="227" y="1506"/>
                    </a:lnTo>
                    <a:lnTo>
                      <a:pt x="229" y="1508"/>
                    </a:lnTo>
                    <a:lnTo>
                      <a:pt x="229" y="1509"/>
                    </a:lnTo>
                    <a:lnTo>
                      <a:pt x="231" y="1511"/>
                    </a:lnTo>
                    <a:lnTo>
                      <a:pt x="231" y="1511"/>
                    </a:lnTo>
                    <a:lnTo>
                      <a:pt x="233" y="1510"/>
                    </a:lnTo>
                    <a:lnTo>
                      <a:pt x="233" y="1509"/>
                    </a:lnTo>
                    <a:lnTo>
                      <a:pt x="235" y="1506"/>
                    </a:lnTo>
                    <a:lnTo>
                      <a:pt x="236" y="1505"/>
                    </a:lnTo>
                    <a:lnTo>
                      <a:pt x="237" y="1502"/>
                    </a:lnTo>
                    <a:lnTo>
                      <a:pt x="239" y="1501"/>
                    </a:lnTo>
                    <a:lnTo>
                      <a:pt x="239" y="1502"/>
                    </a:lnTo>
                    <a:lnTo>
                      <a:pt x="240" y="1502"/>
                    </a:lnTo>
                    <a:lnTo>
                      <a:pt x="241" y="1505"/>
                    </a:lnTo>
                    <a:lnTo>
                      <a:pt x="242" y="1506"/>
                    </a:lnTo>
                    <a:lnTo>
                      <a:pt x="244" y="1507"/>
                    </a:lnTo>
                    <a:lnTo>
                      <a:pt x="244" y="1507"/>
                    </a:lnTo>
                    <a:lnTo>
                      <a:pt x="246" y="1506"/>
                    </a:lnTo>
                    <a:lnTo>
                      <a:pt x="246" y="1505"/>
                    </a:lnTo>
                    <a:lnTo>
                      <a:pt x="248" y="1504"/>
                    </a:lnTo>
                    <a:lnTo>
                      <a:pt x="248" y="1504"/>
                    </a:lnTo>
                    <a:lnTo>
                      <a:pt x="250" y="1500"/>
                    </a:lnTo>
                    <a:lnTo>
                      <a:pt x="250" y="1499"/>
                    </a:lnTo>
                    <a:lnTo>
                      <a:pt x="252" y="1494"/>
                    </a:lnTo>
                    <a:lnTo>
                      <a:pt x="253" y="1493"/>
                    </a:lnTo>
                    <a:lnTo>
                      <a:pt x="254" y="1494"/>
                    </a:lnTo>
                    <a:lnTo>
                      <a:pt x="254" y="1495"/>
                    </a:lnTo>
                    <a:lnTo>
                      <a:pt x="256" y="1499"/>
                    </a:lnTo>
                    <a:lnTo>
                      <a:pt x="257" y="1500"/>
                    </a:lnTo>
                    <a:lnTo>
                      <a:pt x="258" y="1499"/>
                    </a:lnTo>
                    <a:lnTo>
                      <a:pt x="259" y="1498"/>
                    </a:lnTo>
                    <a:lnTo>
                      <a:pt x="260" y="1493"/>
                    </a:lnTo>
                    <a:lnTo>
                      <a:pt x="261" y="1493"/>
                    </a:lnTo>
                    <a:lnTo>
                      <a:pt x="262" y="1495"/>
                    </a:lnTo>
                    <a:lnTo>
                      <a:pt x="263" y="1496"/>
                    </a:lnTo>
                    <a:lnTo>
                      <a:pt x="264" y="1500"/>
                    </a:lnTo>
                    <a:lnTo>
                      <a:pt x="265" y="1501"/>
                    </a:lnTo>
                    <a:lnTo>
                      <a:pt x="267" y="1499"/>
                    </a:lnTo>
                    <a:lnTo>
                      <a:pt x="267" y="1498"/>
                    </a:lnTo>
                    <a:lnTo>
                      <a:pt x="269" y="1494"/>
                    </a:lnTo>
                    <a:lnTo>
                      <a:pt x="270" y="1493"/>
                    </a:lnTo>
                    <a:lnTo>
                      <a:pt x="271" y="1494"/>
                    </a:lnTo>
                    <a:lnTo>
                      <a:pt x="271" y="1494"/>
                    </a:lnTo>
                    <a:lnTo>
                      <a:pt x="273" y="1496"/>
                    </a:lnTo>
                    <a:lnTo>
                      <a:pt x="273" y="1497"/>
                    </a:lnTo>
                    <a:lnTo>
                      <a:pt x="275" y="1498"/>
                    </a:lnTo>
                    <a:lnTo>
                      <a:pt x="275" y="1498"/>
                    </a:lnTo>
                    <a:lnTo>
                      <a:pt x="277" y="1499"/>
                    </a:lnTo>
                    <a:lnTo>
                      <a:pt x="277" y="1499"/>
                    </a:lnTo>
                    <a:lnTo>
                      <a:pt x="279" y="1500"/>
                    </a:lnTo>
                    <a:lnTo>
                      <a:pt x="279" y="1500"/>
                    </a:lnTo>
                    <a:lnTo>
                      <a:pt x="281" y="1503"/>
                    </a:lnTo>
                    <a:lnTo>
                      <a:pt x="282" y="1503"/>
                    </a:lnTo>
                    <a:lnTo>
                      <a:pt x="283" y="1504"/>
                    </a:lnTo>
                    <a:lnTo>
                      <a:pt x="284" y="1504"/>
                    </a:lnTo>
                    <a:lnTo>
                      <a:pt x="285" y="1501"/>
                    </a:lnTo>
                    <a:lnTo>
                      <a:pt x="286" y="1500"/>
                    </a:lnTo>
                    <a:lnTo>
                      <a:pt x="287" y="1497"/>
                    </a:lnTo>
                    <a:lnTo>
                      <a:pt x="288" y="1496"/>
                    </a:lnTo>
                    <a:lnTo>
                      <a:pt x="289" y="1497"/>
                    </a:lnTo>
                    <a:lnTo>
                      <a:pt x="290" y="1498"/>
                    </a:lnTo>
                    <a:lnTo>
                      <a:pt x="292" y="1500"/>
                    </a:lnTo>
                    <a:lnTo>
                      <a:pt x="292" y="1501"/>
                    </a:lnTo>
                    <a:lnTo>
                      <a:pt x="294" y="1500"/>
                    </a:lnTo>
                    <a:lnTo>
                      <a:pt x="295" y="1499"/>
                    </a:lnTo>
                    <a:lnTo>
                      <a:pt x="296" y="1500"/>
                    </a:lnTo>
                    <a:lnTo>
                      <a:pt x="296" y="1500"/>
                    </a:lnTo>
                    <a:lnTo>
                      <a:pt x="298" y="1503"/>
                    </a:lnTo>
                    <a:lnTo>
                      <a:pt x="298" y="1503"/>
                    </a:lnTo>
                    <a:lnTo>
                      <a:pt x="300" y="1506"/>
                    </a:lnTo>
                    <a:lnTo>
                      <a:pt x="300" y="1507"/>
                    </a:lnTo>
                    <a:lnTo>
                      <a:pt x="302" y="1512"/>
                    </a:lnTo>
                    <a:lnTo>
                      <a:pt x="302" y="1513"/>
                    </a:lnTo>
                    <a:lnTo>
                      <a:pt x="304" y="1519"/>
                    </a:lnTo>
                    <a:lnTo>
                      <a:pt x="305" y="1520"/>
                    </a:lnTo>
                    <a:lnTo>
                      <a:pt x="305" y="1521"/>
                    </a:lnTo>
                    <a:lnTo>
                      <a:pt x="307" y="1519"/>
                    </a:lnTo>
                    <a:lnTo>
                      <a:pt x="308" y="1516"/>
                    </a:lnTo>
                    <a:lnTo>
                      <a:pt x="310" y="1515"/>
                    </a:lnTo>
                    <a:lnTo>
                      <a:pt x="310" y="1515"/>
                    </a:lnTo>
                    <a:lnTo>
                      <a:pt x="311" y="1516"/>
                    </a:lnTo>
                    <a:lnTo>
                      <a:pt x="312" y="1518"/>
                    </a:lnTo>
                    <a:lnTo>
                      <a:pt x="313" y="1518"/>
                    </a:lnTo>
                    <a:lnTo>
                      <a:pt x="314" y="1518"/>
                    </a:lnTo>
                    <a:lnTo>
                      <a:pt x="316" y="1518"/>
                    </a:lnTo>
                    <a:lnTo>
                      <a:pt x="317" y="1518"/>
                    </a:lnTo>
                    <a:lnTo>
                      <a:pt x="317" y="1519"/>
                    </a:lnTo>
                    <a:lnTo>
                      <a:pt x="319" y="1520"/>
                    </a:lnTo>
                    <a:lnTo>
                      <a:pt x="319" y="1520"/>
                    </a:lnTo>
                    <a:lnTo>
                      <a:pt x="320" y="1520"/>
                    </a:lnTo>
                    <a:lnTo>
                      <a:pt x="321" y="1520"/>
                    </a:lnTo>
                    <a:lnTo>
                      <a:pt x="323" y="1520"/>
                    </a:lnTo>
                    <a:lnTo>
                      <a:pt x="323" y="1520"/>
                    </a:lnTo>
                    <a:lnTo>
                      <a:pt x="325" y="1520"/>
                    </a:lnTo>
                    <a:lnTo>
                      <a:pt x="325" y="1520"/>
                    </a:lnTo>
                    <a:lnTo>
                      <a:pt x="327" y="1520"/>
                    </a:lnTo>
                    <a:lnTo>
                      <a:pt x="328" y="1520"/>
                    </a:lnTo>
                    <a:lnTo>
                      <a:pt x="328" y="1520"/>
                    </a:lnTo>
                    <a:lnTo>
                      <a:pt x="330" y="1520"/>
                    </a:lnTo>
                    <a:lnTo>
                      <a:pt x="331" y="1521"/>
                    </a:lnTo>
                    <a:lnTo>
                      <a:pt x="332" y="1521"/>
                    </a:lnTo>
                    <a:lnTo>
                      <a:pt x="333" y="1521"/>
                    </a:lnTo>
                    <a:lnTo>
                      <a:pt x="334" y="1520"/>
                    </a:lnTo>
                    <a:lnTo>
                      <a:pt x="335" y="1519"/>
                    </a:lnTo>
                    <a:lnTo>
                      <a:pt x="336" y="1519"/>
                    </a:lnTo>
                    <a:lnTo>
                      <a:pt x="338" y="1519"/>
                    </a:lnTo>
                    <a:lnTo>
                      <a:pt x="338" y="1519"/>
                    </a:lnTo>
                    <a:lnTo>
                      <a:pt x="340" y="1519"/>
                    </a:lnTo>
                    <a:lnTo>
                      <a:pt x="340" y="1518"/>
                    </a:lnTo>
                    <a:lnTo>
                      <a:pt x="342" y="1516"/>
                    </a:lnTo>
                    <a:lnTo>
                      <a:pt x="343" y="1515"/>
                    </a:lnTo>
                    <a:lnTo>
                      <a:pt x="344" y="1516"/>
                    </a:lnTo>
                    <a:lnTo>
                      <a:pt x="344" y="1516"/>
                    </a:lnTo>
                    <a:lnTo>
                      <a:pt x="346" y="1518"/>
                    </a:lnTo>
                    <a:lnTo>
                      <a:pt x="347" y="1518"/>
                    </a:lnTo>
                    <a:lnTo>
                      <a:pt x="348" y="1518"/>
                    </a:lnTo>
                    <a:lnTo>
                      <a:pt x="348" y="1518"/>
                    </a:lnTo>
                    <a:lnTo>
                      <a:pt x="350" y="1519"/>
                    </a:lnTo>
                    <a:lnTo>
                      <a:pt x="350" y="1519"/>
                    </a:lnTo>
                    <a:lnTo>
                      <a:pt x="352" y="1521"/>
                    </a:lnTo>
                    <a:lnTo>
                      <a:pt x="353" y="1521"/>
                    </a:lnTo>
                    <a:lnTo>
                      <a:pt x="354" y="1518"/>
                    </a:lnTo>
                    <a:lnTo>
                      <a:pt x="355" y="1517"/>
                    </a:lnTo>
                    <a:lnTo>
                      <a:pt x="356" y="1515"/>
                    </a:lnTo>
                    <a:lnTo>
                      <a:pt x="357" y="1516"/>
                    </a:lnTo>
                    <a:lnTo>
                      <a:pt x="358" y="1521"/>
                    </a:lnTo>
                    <a:lnTo>
                      <a:pt x="359" y="1522"/>
                    </a:lnTo>
                    <a:lnTo>
                      <a:pt x="361" y="1528"/>
                    </a:lnTo>
                    <a:lnTo>
                      <a:pt x="361" y="1528"/>
                    </a:lnTo>
                    <a:lnTo>
                      <a:pt x="363" y="1526"/>
                    </a:lnTo>
                    <a:lnTo>
                      <a:pt x="363" y="1525"/>
                    </a:lnTo>
                    <a:lnTo>
                      <a:pt x="364" y="1524"/>
                    </a:lnTo>
                    <a:lnTo>
                      <a:pt x="365" y="1524"/>
                    </a:lnTo>
                    <a:lnTo>
                      <a:pt x="367" y="1528"/>
                    </a:lnTo>
                    <a:lnTo>
                      <a:pt x="367" y="1529"/>
                    </a:lnTo>
                    <a:lnTo>
                      <a:pt x="368" y="1530"/>
                    </a:lnTo>
                    <a:lnTo>
                      <a:pt x="369" y="1529"/>
                    </a:lnTo>
                    <a:lnTo>
                      <a:pt x="371" y="1524"/>
                    </a:lnTo>
                    <a:lnTo>
                      <a:pt x="371" y="1522"/>
                    </a:lnTo>
                    <a:lnTo>
                      <a:pt x="373" y="1515"/>
                    </a:lnTo>
                    <a:lnTo>
                      <a:pt x="373" y="1514"/>
                    </a:lnTo>
                    <a:lnTo>
                      <a:pt x="375" y="1510"/>
                    </a:lnTo>
                    <a:lnTo>
                      <a:pt x="376" y="1509"/>
                    </a:lnTo>
                    <a:lnTo>
                      <a:pt x="377" y="1509"/>
                    </a:lnTo>
                    <a:lnTo>
                      <a:pt x="378" y="1509"/>
                    </a:lnTo>
                    <a:lnTo>
                      <a:pt x="379" y="1511"/>
                    </a:lnTo>
                    <a:lnTo>
                      <a:pt x="380" y="1512"/>
                    </a:lnTo>
                    <a:lnTo>
                      <a:pt x="381" y="1513"/>
                    </a:lnTo>
                    <a:lnTo>
                      <a:pt x="382" y="1513"/>
                    </a:lnTo>
                    <a:lnTo>
                      <a:pt x="384" y="1512"/>
                    </a:lnTo>
                    <a:lnTo>
                      <a:pt x="384" y="1512"/>
                    </a:lnTo>
                    <a:lnTo>
                      <a:pt x="386" y="1513"/>
                    </a:lnTo>
                    <a:lnTo>
                      <a:pt x="386" y="1513"/>
                    </a:lnTo>
                    <a:lnTo>
                      <a:pt x="388" y="1518"/>
                    </a:lnTo>
                    <a:lnTo>
                      <a:pt x="388" y="1519"/>
                    </a:lnTo>
                    <a:lnTo>
                      <a:pt x="390" y="1522"/>
                    </a:lnTo>
                    <a:lnTo>
                      <a:pt x="390" y="1523"/>
                    </a:lnTo>
                    <a:lnTo>
                      <a:pt x="392" y="1521"/>
                    </a:lnTo>
                    <a:lnTo>
                      <a:pt x="392" y="1519"/>
                    </a:lnTo>
                    <a:lnTo>
                      <a:pt x="394" y="1513"/>
                    </a:lnTo>
                    <a:lnTo>
                      <a:pt x="394" y="1511"/>
                    </a:lnTo>
                    <a:lnTo>
                      <a:pt x="396" y="1507"/>
                    </a:lnTo>
                    <a:lnTo>
                      <a:pt x="396" y="1507"/>
                    </a:lnTo>
                    <a:lnTo>
                      <a:pt x="398" y="1512"/>
                    </a:lnTo>
                    <a:lnTo>
                      <a:pt x="399" y="1513"/>
                    </a:lnTo>
                    <a:lnTo>
                      <a:pt x="400" y="1517"/>
                    </a:lnTo>
                    <a:lnTo>
                      <a:pt x="401" y="1517"/>
                    </a:lnTo>
                    <a:lnTo>
                      <a:pt x="402" y="1513"/>
                    </a:lnTo>
                    <a:lnTo>
                      <a:pt x="403" y="1511"/>
                    </a:lnTo>
                    <a:lnTo>
                      <a:pt x="404" y="1504"/>
                    </a:lnTo>
                    <a:lnTo>
                      <a:pt x="405" y="1503"/>
                    </a:lnTo>
                    <a:lnTo>
                      <a:pt x="406" y="1501"/>
                    </a:lnTo>
                    <a:lnTo>
                      <a:pt x="407" y="1501"/>
                    </a:lnTo>
                    <a:lnTo>
                      <a:pt x="409" y="1501"/>
                    </a:lnTo>
                    <a:lnTo>
                      <a:pt x="409" y="1501"/>
                    </a:lnTo>
                    <a:lnTo>
                      <a:pt x="411" y="1501"/>
                    </a:lnTo>
                    <a:lnTo>
                      <a:pt x="412" y="1501"/>
                    </a:lnTo>
                    <a:lnTo>
                      <a:pt x="413" y="1501"/>
                    </a:lnTo>
                    <a:lnTo>
                      <a:pt x="413" y="1501"/>
                    </a:lnTo>
                    <a:lnTo>
                      <a:pt x="415" y="1504"/>
                    </a:lnTo>
                    <a:lnTo>
                      <a:pt x="415" y="1504"/>
                    </a:lnTo>
                    <a:lnTo>
                      <a:pt x="417" y="1506"/>
                    </a:lnTo>
                    <a:lnTo>
                      <a:pt x="418" y="1506"/>
                    </a:lnTo>
                    <a:lnTo>
                      <a:pt x="419" y="1506"/>
                    </a:lnTo>
                    <a:lnTo>
                      <a:pt x="419" y="1506"/>
                    </a:lnTo>
                    <a:lnTo>
                      <a:pt x="421" y="1503"/>
                    </a:lnTo>
                    <a:lnTo>
                      <a:pt x="422" y="1502"/>
                    </a:lnTo>
                    <a:lnTo>
                      <a:pt x="423" y="1499"/>
                    </a:lnTo>
                    <a:lnTo>
                      <a:pt x="424" y="1499"/>
                    </a:lnTo>
                    <a:lnTo>
                      <a:pt x="425" y="1500"/>
                    </a:lnTo>
                    <a:lnTo>
                      <a:pt x="426" y="1501"/>
                    </a:lnTo>
                    <a:lnTo>
                      <a:pt x="427" y="1506"/>
                    </a:lnTo>
                    <a:lnTo>
                      <a:pt x="428" y="1507"/>
                    </a:lnTo>
                    <a:lnTo>
                      <a:pt x="429" y="1509"/>
                    </a:lnTo>
                    <a:lnTo>
                      <a:pt x="430" y="1508"/>
                    </a:lnTo>
                    <a:lnTo>
                      <a:pt x="432" y="1506"/>
                    </a:lnTo>
                    <a:lnTo>
                      <a:pt x="432" y="1506"/>
                    </a:lnTo>
                    <a:lnTo>
                      <a:pt x="433" y="1505"/>
                    </a:lnTo>
                    <a:lnTo>
                      <a:pt x="434" y="1505"/>
                    </a:lnTo>
                    <a:lnTo>
                      <a:pt x="436" y="1506"/>
                    </a:lnTo>
                    <a:lnTo>
                      <a:pt x="436" y="1506"/>
                    </a:lnTo>
                    <a:lnTo>
                      <a:pt x="438" y="1504"/>
                    </a:lnTo>
                    <a:lnTo>
                      <a:pt x="439" y="1504"/>
                    </a:lnTo>
                    <a:lnTo>
                      <a:pt x="440" y="1504"/>
                    </a:lnTo>
                    <a:lnTo>
                      <a:pt x="440" y="1505"/>
                    </a:lnTo>
                    <a:lnTo>
                      <a:pt x="442" y="1509"/>
                    </a:lnTo>
                    <a:lnTo>
                      <a:pt x="442" y="1510"/>
                    </a:lnTo>
                    <a:lnTo>
                      <a:pt x="444" y="1515"/>
                    </a:lnTo>
                    <a:lnTo>
                      <a:pt x="445" y="1516"/>
                    </a:lnTo>
                    <a:lnTo>
                      <a:pt x="446" y="1515"/>
                    </a:lnTo>
                    <a:lnTo>
                      <a:pt x="447" y="1515"/>
                    </a:lnTo>
                    <a:lnTo>
                      <a:pt x="448" y="1511"/>
                    </a:lnTo>
                    <a:lnTo>
                      <a:pt x="449" y="1509"/>
                    </a:lnTo>
                    <a:lnTo>
                      <a:pt x="450" y="1505"/>
                    </a:lnTo>
                    <a:lnTo>
                      <a:pt x="452" y="1505"/>
                    </a:lnTo>
                    <a:lnTo>
                      <a:pt x="452" y="1505"/>
                    </a:lnTo>
                    <a:lnTo>
                      <a:pt x="453" y="1506"/>
                    </a:lnTo>
                    <a:lnTo>
                      <a:pt x="455" y="1510"/>
                    </a:lnTo>
                    <a:lnTo>
                      <a:pt x="455" y="1512"/>
                    </a:lnTo>
                    <a:lnTo>
                      <a:pt x="457" y="1517"/>
                    </a:lnTo>
                    <a:lnTo>
                      <a:pt x="457" y="1519"/>
                    </a:lnTo>
                    <a:lnTo>
                      <a:pt x="459" y="1524"/>
                    </a:lnTo>
                    <a:lnTo>
                      <a:pt x="459" y="1525"/>
                    </a:lnTo>
                    <a:lnTo>
                      <a:pt x="461" y="1528"/>
                    </a:lnTo>
                    <a:lnTo>
                      <a:pt x="461" y="1528"/>
                    </a:lnTo>
                    <a:lnTo>
                      <a:pt x="463" y="1525"/>
                    </a:lnTo>
                    <a:lnTo>
                      <a:pt x="463" y="1524"/>
                    </a:lnTo>
                    <a:lnTo>
                      <a:pt x="465" y="1519"/>
                    </a:lnTo>
                    <a:lnTo>
                      <a:pt x="465" y="1518"/>
                    </a:lnTo>
                    <a:lnTo>
                      <a:pt x="467" y="1517"/>
                    </a:lnTo>
                    <a:lnTo>
                      <a:pt x="467" y="1517"/>
                    </a:lnTo>
                    <a:lnTo>
                      <a:pt x="469" y="1520"/>
                    </a:lnTo>
                    <a:lnTo>
                      <a:pt x="470" y="1521"/>
                    </a:lnTo>
                    <a:lnTo>
                      <a:pt x="470" y="1521"/>
                    </a:lnTo>
                    <a:lnTo>
                      <a:pt x="472" y="1520"/>
                    </a:lnTo>
                    <a:lnTo>
                      <a:pt x="473" y="1517"/>
                    </a:lnTo>
                    <a:lnTo>
                      <a:pt x="474" y="1516"/>
                    </a:lnTo>
                    <a:lnTo>
                      <a:pt x="475" y="1512"/>
                    </a:lnTo>
                    <a:lnTo>
                      <a:pt x="476" y="1512"/>
                    </a:lnTo>
                    <a:lnTo>
                      <a:pt x="477" y="1511"/>
                    </a:lnTo>
                    <a:lnTo>
                      <a:pt x="479" y="1511"/>
                    </a:lnTo>
                    <a:lnTo>
                      <a:pt x="480" y="1511"/>
                    </a:lnTo>
                    <a:lnTo>
                      <a:pt x="480" y="1511"/>
                    </a:lnTo>
                    <a:lnTo>
                      <a:pt x="482" y="1510"/>
                    </a:lnTo>
                    <a:lnTo>
                      <a:pt x="482" y="1510"/>
                    </a:lnTo>
                    <a:lnTo>
                      <a:pt x="483" y="1509"/>
                    </a:lnTo>
                    <a:lnTo>
                      <a:pt x="484" y="1510"/>
                    </a:lnTo>
                    <a:lnTo>
                      <a:pt x="486" y="1513"/>
                    </a:lnTo>
                    <a:lnTo>
                      <a:pt x="486" y="1514"/>
                    </a:lnTo>
                    <a:lnTo>
                      <a:pt x="488" y="1519"/>
                    </a:lnTo>
                    <a:lnTo>
                      <a:pt x="488" y="1520"/>
                    </a:lnTo>
                    <a:lnTo>
                      <a:pt x="490" y="1522"/>
                    </a:lnTo>
                    <a:lnTo>
                      <a:pt x="490" y="1522"/>
                    </a:lnTo>
                    <a:lnTo>
                      <a:pt x="492" y="1520"/>
                    </a:lnTo>
                    <a:lnTo>
                      <a:pt x="493" y="1520"/>
                    </a:lnTo>
                    <a:lnTo>
                      <a:pt x="494" y="1519"/>
                    </a:lnTo>
                    <a:lnTo>
                      <a:pt x="495" y="1519"/>
                    </a:lnTo>
                    <a:lnTo>
                      <a:pt x="496" y="1520"/>
                    </a:lnTo>
                    <a:lnTo>
                      <a:pt x="497" y="1520"/>
                    </a:lnTo>
                    <a:lnTo>
                      <a:pt x="498" y="1518"/>
                    </a:lnTo>
                    <a:lnTo>
                      <a:pt x="499" y="1518"/>
                    </a:lnTo>
                    <a:lnTo>
                      <a:pt x="500" y="1517"/>
                    </a:lnTo>
                    <a:lnTo>
                      <a:pt x="501" y="1518"/>
                    </a:lnTo>
                    <a:lnTo>
                      <a:pt x="503" y="1521"/>
                    </a:lnTo>
                    <a:lnTo>
                      <a:pt x="504" y="1522"/>
                    </a:lnTo>
                    <a:lnTo>
                      <a:pt x="505" y="1521"/>
                    </a:lnTo>
                    <a:lnTo>
                      <a:pt x="505" y="1520"/>
                    </a:lnTo>
                    <a:lnTo>
                      <a:pt x="507" y="1514"/>
                    </a:lnTo>
                    <a:lnTo>
                      <a:pt x="507" y="1513"/>
                    </a:lnTo>
                    <a:lnTo>
                      <a:pt x="508" y="1512"/>
                    </a:lnTo>
                    <a:lnTo>
                      <a:pt x="509" y="1513"/>
                    </a:lnTo>
                    <a:lnTo>
                      <a:pt x="511" y="1516"/>
                    </a:lnTo>
                    <a:lnTo>
                      <a:pt x="512" y="1517"/>
                    </a:lnTo>
                    <a:lnTo>
                      <a:pt x="513" y="1514"/>
                    </a:lnTo>
                    <a:lnTo>
                      <a:pt x="513" y="1513"/>
                    </a:lnTo>
                    <a:lnTo>
                      <a:pt x="515" y="1506"/>
                    </a:lnTo>
                    <a:lnTo>
                      <a:pt x="516" y="1505"/>
                    </a:lnTo>
                    <a:lnTo>
                      <a:pt x="516" y="1504"/>
                    </a:lnTo>
                    <a:lnTo>
                      <a:pt x="518" y="1505"/>
                    </a:lnTo>
                    <a:lnTo>
                      <a:pt x="519" y="1509"/>
                    </a:lnTo>
                    <a:lnTo>
                      <a:pt x="520" y="1509"/>
                    </a:lnTo>
                    <a:lnTo>
                      <a:pt x="521" y="1510"/>
                    </a:lnTo>
                    <a:lnTo>
                      <a:pt x="522" y="1510"/>
                    </a:lnTo>
                    <a:lnTo>
                      <a:pt x="523" y="1511"/>
                    </a:lnTo>
                    <a:lnTo>
                      <a:pt x="524" y="1511"/>
                    </a:lnTo>
                    <a:lnTo>
                      <a:pt x="525" y="1512"/>
                    </a:lnTo>
                    <a:lnTo>
                      <a:pt x="526" y="1511"/>
                    </a:lnTo>
                    <a:lnTo>
                      <a:pt x="528" y="1509"/>
                    </a:lnTo>
                    <a:lnTo>
                      <a:pt x="528" y="1508"/>
                    </a:lnTo>
                    <a:lnTo>
                      <a:pt x="530" y="1506"/>
                    </a:lnTo>
                    <a:lnTo>
                      <a:pt x="530" y="1506"/>
                    </a:lnTo>
                    <a:lnTo>
                      <a:pt x="532" y="1507"/>
                    </a:lnTo>
                    <a:lnTo>
                      <a:pt x="532" y="1508"/>
                    </a:lnTo>
                    <a:lnTo>
                      <a:pt x="534" y="1511"/>
                    </a:lnTo>
                    <a:lnTo>
                      <a:pt x="534" y="1512"/>
                    </a:lnTo>
                    <a:lnTo>
                      <a:pt x="536" y="1513"/>
                    </a:lnTo>
                    <a:lnTo>
                      <a:pt x="536" y="1514"/>
                    </a:lnTo>
                    <a:lnTo>
                      <a:pt x="538" y="1514"/>
                    </a:lnTo>
                    <a:lnTo>
                      <a:pt x="539" y="1514"/>
                    </a:lnTo>
                    <a:lnTo>
                      <a:pt x="540" y="1512"/>
                    </a:lnTo>
                    <a:lnTo>
                      <a:pt x="541" y="1512"/>
                    </a:lnTo>
                    <a:lnTo>
                      <a:pt x="542" y="1511"/>
                    </a:lnTo>
                    <a:lnTo>
                      <a:pt x="543" y="1512"/>
                    </a:lnTo>
                    <a:lnTo>
                      <a:pt x="544" y="1516"/>
                    </a:lnTo>
                    <a:lnTo>
                      <a:pt x="545" y="1518"/>
                    </a:lnTo>
                    <a:lnTo>
                      <a:pt x="546" y="1522"/>
                    </a:lnTo>
                    <a:lnTo>
                      <a:pt x="547" y="1522"/>
                    </a:lnTo>
                    <a:lnTo>
                      <a:pt x="549" y="1520"/>
                    </a:lnTo>
                    <a:lnTo>
                      <a:pt x="549" y="1519"/>
                    </a:lnTo>
                    <a:lnTo>
                      <a:pt x="551" y="1516"/>
                    </a:lnTo>
                    <a:lnTo>
                      <a:pt x="551" y="1515"/>
                    </a:lnTo>
                    <a:lnTo>
                      <a:pt x="552" y="1514"/>
                    </a:lnTo>
                    <a:lnTo>
                      <a:pt x="553" y="1515"/>
                    </a:lnTo>
                    <a:lnTo>
                      <a:pt x="555" y="1516"/>
                    </a:lnTo>
                    <a:lnTo>
                      <a:pt x="555" y="1517"/>
                    </a:lnTo>
                    <a:lnTo>
                      <a:pt x="557" y="1519"/>
                    </a:lnTo>
                    <a:lnTo>
                      <a:pt x="557" y="1519"/>
                    </a:lnTo>
                    <a:lnTo>
                      <a:pt x="559" y="1520"/>
                    </a:lnTo>
                    <a:lnTo>
                      <a:pt x="559" y="1520"/>
                    </a:lnTo>
                    <a:lnTo>
                      <a:pt x="561" y="1517"/>
                    </a:lnTo>
                    <a:lnTo>
                      <a:pt x="562" y="1516"/>
                    </a:lnTo>
                    <a:lnTo>
                      <a:pt x="563" y="1511"/>
                    </a:lnTo>
                    <a:lnTo>
                      <a:pt x="564" y="1510"/>
                    </a:lnTo>
                    <a:lnTo>
                      <a:pt x="565" y="1507"/>
                    </a:lnTo>
                    <a:lnTo>
                      <a:pt x="566" y="1507"/>
                    </a:lnTo>
                    <a:lnTo>
                      <a:pt x="567" y="1505"/>
                    </a:lnTo>
                    <a:lnTo>
                      <a:pt x="569" y="1504"/>
                    </a:lnTo>
                    <a:lnTo>
                      <a:pt x="569" y="1504"/>
                    </a:lnTo>
                    <a:lnTo>
                      <a:pt x="570" y="1505"/>
                    </a:lnTo>
                    <a:lnTo>
                      <a:pt x="572" y="1510"/>
                    </a:lnTo>
                    <a:lnTo>
                      <a:pt x="572" y="1511"/>
                    </a:lnTo>
                    <a:lnTo>
                      <a:pt x="574" y="1515"/>
                    </a:lnTo>
                    <a:lnTo>
                      <a:pt x="574" y="1515"/>
                    </a:lnTo>
                    <a:lnTo>
                      <a:pt x="576" y="1513"/>
                    </a:lnTo>
                    <a:lnTo>
                      <a:pt x="577" y="1513"/>
                    </a:lnTo>
                    <a:lnTo>
                      <a:pt x="578" y="1514"/>
                    </a:lnTo>
                    <a:lnTo>
                      <a:pt x="578" y="1515"/>
                    </a:lnTo>
                    <a:lnTo>
                      <a:pt x="580" y="1520"/>
                    </a:lnTo>
                    <a:lnTo>
                      <a:pt x="580" y="1521"/>
                    </a:lnTo>
                    <a:lnTo>
                      <a:pt x="581" y="1522"/>
                    </a:lnTo>
                    <a:lnTo>
                      <a:pt x="582" y="1520"/>
                    </a:lnTo>
                    <a:lnTo>
                      <a:pt x="584" y="1515"/>
                    </a:lnTo>
                    <a:lnTo>
                      <a:pt x="584" y="1514"/>
                    </a:lnTo>
                    <a:lnTo>
                      <a:pt x="586" y="1512"/>
                    </a:lnTo>
                    <a:lnTo>
                      <a:pt x="587" y="1514"/>
                    </a:lnTo>
                    <a:lnTo>
                      <a:pt x="588" y="1518"/>
                    </a:lnTo>
                    <a:lnTo>
                      <a:pt x="589" y="1519"/>
                    </a:lnTo>
                    <a:lnTo>
                      <a:pt x="590" y="1522"/>
                    </a:lnTo>
                    <a:lnTo>
                      <a:pt x="591" y="1522"/>
                    </a:lnTo>
                    <a:lnTo>
                      <a:pt x="592" y="1521"/>
                    </a:lnTo>
                    <a:lnTo>
                      <a:pt x="593" y="1520"/>
                    </a:lnTo>
                    <a:lnTo>
                      <a:pt x="595" y="1515"/>
                    </a:lnTo>
                    <a:lnTo>
                      <a:pt x="595" y="1513"/>
                    </a:lnTo>
                    <a:lnTo>
                      <a:pt x="597" y="1506"/>
                    </a:lnTo>
                    <a:lnTo>
                      <a:pt x="597" y="1505"/>
                    </a:lnTo>
                    <a:lnTo>
                      <a:pt x="599" y="1502"/>
                    </a:lnTo>
                    <a:lnTo>
                      <a:pt x="599" y="1503"/>
                    </a:lnTo>
                    <a:lnTo>
                      <a:pt x="601" y="1506"/>
                    </a:lnTo>
                    <a:lnTo>
                      <a:pt x="601" y="1507"/>
                    </a:lnTo>
                    <a:lnTo>
                      <a:pt x="603" y="1513"/>
                    </a:lnTo>
                    <a:lnTo>
                      <a:pt x="603" y="1514"/>
                    </a:lnTo>
                    <a:lnTo>
                      <a:pt x="605" y="1518"/>
                    </a:lnTo>
                    <a:lnTo>
                      <a:pt x="605" y="1519"/>
                    </a:lnTo>
                    <a:lnTo>
                      <a:pt x="607" y="1520"/>
                    </a:lnTo>
                    <a:lnTo>
                      <a:pt x="607" y="1520"/>
                    </a:lnTo>
                    <a:lnTo>
                      <a:pt x="609" y="1516"/>
                    </a:lnTo>
                    <a:lnTo>
                      <a:pt x="610" y="1515"/>
                    </a:lnTo>
                    <a:lnTo>
                      <a:pt x="611" y="1511"/>
                    </a:lnTo>
                    <a:lnTo>
                      <a:pt x="612" y="1511"/>
                    </a:lnTo>
                    <a:lnTo>
                      <a:pt x="613" y="1509"/>
                    </a:lnTo>
                    <a:lnTo>
                      <a:pt x="614" y="1509"/>
                    </a:lnTo>
                    <a:lnTo>
                      <a:pt x="615" y="1509"/>
                    </a:lnTo>
                    <a:lnTo>
                      <a:pt x="616" y="1508"/>
                    </a:lnTo>
                    <a:lnTo>
                      <a:pt x="618" y="1507"/>
                    </a:lnTo>
                    <a:lnTo>
                      <a:pt x="618" y="1507"/>
                    </a:lnTo>
                    <a:lnTo>
                      <a:pt x="620" y="1508"/>
                    </a:lnTo>
                    <a:lnTo>
                      <a:pt x="620" y="1509"/>
                    </a:lnTo>
                    <a:lnTo>
                      <a:pt x="622" y="1512"/>
                    </a:lnTo>
                    <a:lnTo>
                      <a:pt x="622" y="1513"/>
                    </a:lnTo>
                    <a:lnTo>
                      <a:pt x="624" y="1515"/>
                    </a:lnTo>
                    <a:lnTo>
                      <a:pt x="625" y="1516"/>
                    </a:lnTo>
                    <a:lnTo>
                      <a:pt x="626" y="1515"/>
                    </a:lnTo>
                    <a:lnTo>
                      <a:pt x="626" y="1514"/>
                    </a:lnTo>
                    <a:lnTo>
                      <a:pt x="628" y="1510"/>
                    </a:lnTo>
                    <a:lnTo>
                      <a:pt x="628" y="1508"/>
                    </a:lnTo>
                    <a:lnTo>
                      <a:pt x="630" y="1503"/>
                    </a:lnTo>
                    <a:lnTo>
                      <a:pt x="630" y="1502"/>
                    </a:lnTo>
                    <a:lnTo>
                      <a:pt x="631" y="1501"/>
                    </a:lnTo>
                    <a:lnTo>
                      <a:pt x="633" y="1502"/>
                    </a:lnTo>
                    <a:lnTo>
                      <a:pt x="634" y="1506"/>
                    </a:lnTo>
                    <a:lnTo>
                      <a:pt x="635" y="1508"/>
                    </a:lnTo>
                    <a:lnTo>
                      <a:pt x="636" y="1512"/>
                    </a:lnTo>
                    <a:lnTo>
                      <a:pt x="637" y="1513"/>
                    </a:lnTo>
                    <a:lnTo>
                      <a:pt x="638" y="1514"/>
                    </a:lnTo>
                    <a:lnTo>
                      <a:pt x="639" y="1514"/>
                    </a:lnTo>
                    <a:lnTo>
                      <a:pt x="640" y="1513"/>
                    </a:lnTo>
                    <a:lnTo>
                      <a:pt x="641" y="1513"/>
                    </a:lnTo>
                    <a:lnTo>
                      <a:pt x="643" y="1510"/>
                    </a:lnTo>
                    <a:lnTo>
                      <a:pt x="643" y="1509"/>
                    </a:lnTo>
                    <a:lnTo>
                      <a:pt x="645" y="1507"/>
                    </a:lnTo>
                    <a:lnTo>
                      <a:pt x="645" y="1507"/>
                    </a:lnTo>
                    <a:lnTo>
                      <a:pt x="647" y="1506"/>
                    </a:lnTo>
                    <a:lnTo>
                      <a:pt x="647" y="1506"/>
                    </a:lnTo>
                    <a:lnTo>
                      <a:pt x="649" y="1503"/>
                    </a:lnTo>
                    <a:lnTo>
                      <a:pt x="649" y="1502"/>
                    </a:lnTo>
                    <a:lnTo>
                      <a:pt x="651" y="1499"/>
                    </a:lnTo>
                    <a:lnTo>
                      <a:pt x="651" y="1499"/>
                    </a:lnTo>
                    <a:lnTo>
                      <a:pt x="653" y="1501"/>
                    </a:lnTo>
                    <a:lnTo>
                      <a:pt x="653" y="1502"/>
                    </a:lnTo>
                    <a:lnTo>
                      <a:pt x="655" y="1504"/>
                    </a:lnTo>
                    <a:lnTo>
                      <a:pt x="656" y="1504"/>
                    </a:lnTo>
                    <a:lnTo>
                      <a:pt x="657" y="1504"/>
                    </a:lnTo>
                    <a:lnTo>
                      <a:pt x="658" y="1504"/>
                    </a:lnTo>
                    <a:lnTo>
                      <a:pt x="659" y="1506"/>
                    </a:lnTo>
                    <a:lnTo>
                      <a:pt x="660" y="1506"/>
                    </a:lnTo>
                    <a:lnTo>
                      <a:pt x="661" y="1510"/>
                    </a:lnTo>
                    <a:lnTo>
                      <a:pt x="662" y="1510"/>
                    </a:lnTo>
                    <a:lnTo>
                      <a:pt x="663" y="1510"/>
                    </a:lnTo>
                    <a:lnTo>
                      <a:pt x="664" y="1509"/>
                    </a:lnTo>
                    <a:lnTo>
                      <a:pt x="666" y="1507"/>
                    </a:lnTo>
                    <a:lnTo>
                      <a:pt x="666" y="1506"/>
                    </a:lnTo>
                    <a:lnTo>
                      <a:pt x="668" y="1506"/>
                    </a:lnTo>
                    <a:lnTo>
                      <a:pt x="668" y="1506"/>
                    </a:lnTo>
                    <a:lnTo>
                      <a:pt x="670" y="1505"/>
                    </a:lnTo>
                    <a:lnTo>
                      <a:pt x="670" y="1504"/>
                    </a:lnTo>
                    <a:lnTo>
                      <a:pt x="672" y="1502"/>
                    </a:lnTo>
                    <a:lnTo>
                      <a:pt x="672" y="1502"/>
                    </a:lnTo>
                    <a:lnTo>
                      <a:pt x="674" y="1503"/>
                    </a:lnTo>
                    <a:lnTo>
                      <a:pt x="675" y="1503"/>
                    </a:lnTo>
                    <a:lnTo>
                      <a:pt x="676" y="1502"/>
                    </a:lnTo>
                    <a:lnTo>
                      <a:pt x="676" y="1502"/>
                    </a:lnTo>
                    <a:lnTo>
                      <a:pt x="678" y="1497"/>
                    </a:lnTo>
                    <a:lnTo>
                      <a:pt x="679" y="1496"/>
                    </a:lnTo>
                    <a:lnTo>
                      <a:pt x="680" y="1497"/>
                    </a:lnTo>
                    <a:lnTo>
                      <a:pt x="681" y="1498"/>
                    </a:lnTo>
                    <a:lnTo>
                      <a:pt x="682" y="1507"/>
                    </a:lnTo>
                    <a:lnTo>
                      <a:pt x="683" y="1508"/>
                    </a:lnTo>
                    <a:lnTo>
                      <a:pt x="684" y="1512"/>
                    </a:lnTo>
                    <a:lnTo>
                      <a:pt x="685" y="1512"/>
                    </a:lnTo>
                    <a:lnTo>
                      <a:pt x="686" y="1507"/>
                    </a:lnTo>
                    <a:lnTo>
                      <a:pt x="687" y="1505"/>
                    </a:lnTo>
                    <a:lnTo>
                      <a:pt x="689" y="1499"/>
                    </a:lnTo>
                    <a:lnTo>
                      <a:pt x="689" y="1499"/>
                    </a:lnTo>
                    <a:lnTo>
                      <a:pt x="691" y="1497"/>
                    </a:lnTo>
                    <a:lnTo>
                      <a:pt x="691" y="1497"/>
                    </a:lnTo>
                    <a:lnTo>
                      <a:pt x="693" y="1498"/>
                    </a:lnTo>
                    <a:lnTo>
                      <a:pt x="694" y="1498"/>
                    </a:lnTo>
                    <a:lnTo>
                      <a:pt x="695" y="1497"/>
                    </a:lnTo>
                    <a:lnTo>
                      <a:pt x="695" y="1497"/>
                    </a:lnTo>
                    <a:lnTo>
                      <a:pt x="697" y="1495"/>
                    </a:lnTo>
                    <a:lnTo>
                      <a:pt x="697" y="1494"/>
                    </a:lnTo>
                    <a:lnTo>
                      <a:pt x="699" y="1492"/>
                    </a:lnTo>
                    <a:lnTo>
                      <a:pt x="699" y="1492"/>
                    </a:lnTo>
                    <a:lnTo>
                      <a:pt x="700" y="1492"/>
                    </a:lnTo>
                    <a:lnTo>
                      <a:pt x="701" y="1492"/>
                    </a:lnTo>
                    <a:lnTo>
                      <a:pt x="702" y="1492"/>
                    </a:lnTo>
                    <a:lnTo>
                      <a:pt x="704" y="1492"/>
                    </a:lnTo>
                    <a:lnTo>
                      <a:pt x="705" y="1490"/>
                    </a:lnTo>
                    <a:lnTo>
                      <a:pt x="706" y="1489"/>
                    </a:lnTo>
                    <a:lnTo>
                      <a:pt x="707" y="1488"/>
                    </a:lnTo>
                    <a:lnTo>
                      <a:pt x="708" y="1487"/>
                    </a:lnTo>
                    <a:lnTo>
                      <a:pt x="709" y="1488"/>
                    </a:lnTo>
                    <a:lnTo>
                      <a:pt x="710" y="1489"/>
                    </a:lnTo>
                    <a:lnTo>
                      <a:pt x="712" y="1489"/>
                    </a:lnTo>
                    <a:lnTo>
                      <a:pt x="712" y="1489"/>
                    </a:lnTo>
                    <a:lnTo>
                      <a:pt x="714" y="1488"/>
                    </a:lnTo>
                    <a:lnTo>
                      <a:pt x="714" y="1487"/>
                    </a:lnTo>
                    <a:lnTo>
                      <a:pt x="716" y="1484"/>
                    </a:lnTo>
                    <a:lnTo>
                      <a:pt x="716" y="1484"/>
                    </a:lnTo>
                    <a:lnTo>
                      <a:pt x="718" y="1481"/>
                    </a:lnTo>
                    <a:lnTo>
                      <a:pt x="719" y="1481"/>
                    </a:lnTo>
                    <a:lnTo>
                      <a:pt x="720" y="1481"/>
                    </a:lnTo>
                    <a:lnTo>
                      <a:pt x="720" y="1482"/>
                    </a:lnTo>
                    <a:lnTo>
                      <a:pt x="722" y="1483"/>
                    </a:lnTo>
                    <a:lnTo>
                      <a:pt x="722" y="1483"/>
                    </a:lnTo>
                    <a:lnTo>
                      <a:pt x="724" y="1482"/>
                    </a:lnTo>
                    <a:lnTo>
                      <a:pt x="724" y="1481"/>
                    </a:lnTo>
                    <a:lnTo>
                      <a:pt x="726" y="1477"/>
                    </a:lnTo>
                    <a:lnTo>
                      <a:pt x="727" y="1476"/>
                    </a:lnTo>
                    <a:lnTo>
                      <a:pt x="728" y="1473"/>
                    </a:lnTo>
                    <a:lnTo>
                      <a:pt x="729" y="1473"/>
                    </a:lnTo>
                    <a:lnTo>
                      <a:pt x="729" y="1473"/>
                    </a:lnTo>
                    <a:lnTo>
                      <a:pt x="731" y="1473"/>
                    </a:lnTo>
                    <a:lnTo>
                      <a:pt x="732" y="1473"/>
                    </a:lnTo>
                    <a:lnTo>
                      <a:pt x="733" y="1473"/>
                    </a:lnTo>
                    <a:lnTo>
                      <a:pt x="734" y="1472"/>
                    </a:lnTo>
                    <a:lnTo>
                      <a:pt x="735" y="1472"/>
                    </a:lnTo>
                    <a:lnTo>
                      <a:pt x="737" y="1471"/>
                    </a:lnTo>
                    <a:lnTo>
                      <a:pt x="737" y="1470"/>
                    </a:lnTo>
                    <a:lnTo>
                      <a:pt x="739" y="1466"/>
                    </a:lnTo>
                    <a:lnTo>
                      <a:pt x="739" y="1465"/>
                    </a:lnTo>
                    <a:lnTo>
                      <a:pt x="741" y="1461"/>
                    </a:lnTo>
                    <a:lnTo>
                      <a:pt x="742" y="1461"/>
                    </a:lnTo>
                    <a:lnTo>
                      <a:pt x="743" y="1462"/>
                    </a:lnTo>
                    <a:lnTo>
                      <a:pt x="743" y="1462"/>
                    </a:lnTo>
                    <a:lnTo>
                      <a:pt x="745" y="1463"/>
                    </a:lnTo>
                    <a:lnTo>
                      <a:pt x="745" y="1462"/>
                    </a:lnTo>
                    <a:lnTo>
                      <a:pt x="747" y="1459"/>
                    </a:lnTo>
                    <a:lnTo>
                      <a:pt x="747" y="1457"/>
                    </a:lnTo>
                    <a:lnTo>
                      <a:pt x="749" y="1452"/>
                    </a:lnTo>
                    <a:lnTo>
                      <a:pt x="750" y="1451"/>
                    </a:lnTo>
                    <a:lnTo>
                      <a:pt x="751" y="1448"/>
                    </a:lnTo>
                    <a:lnTo>
                      <a:pt x="752" y="1447"/>
                    </a:lnTo>
                    <a:lnTo>
                      <a:pt x="753" y="1445"/>
                    </a:lnTo>
                    <a:lnTo>
                      <a:pt x="754" y="1443"/>
                    </a:lnTo>
                    <a:lnTo>
                      <a:pt x="755" y="1437"/>
                    </a:lnTo>
                    <a:lnTo>
                      <a:pt x="756" y="1436"/>
                    </a:lnTo>
                    <a:lnTo>
                      <a:pt x="757" y="1428"/>
                    </a:lnTo>
                    <a:lnTo>
                      <a:pt x="758" y="1426"/>
                    </a:lnTo>
                    <a:lnTo>
                      <a:pt x="760" y="1421"/>
                    </a:lnTo>
                    <a:lnTo>
                      <a:pt x="760" y="1419"/>
                    </a:lnTo>
                    <a:lnTo>
                      <a:pt x="762" y="1413"/>
                    </a:lnTo>
                    <a:lnTo>
                      <a:pt x="762" y="1411"/>
                    </a:lnTo>
                    <a:lnTo>
                      <a:pt x="764" y="1400"/>
                    </a:lnTo>
                    <a:lnTo>
                      <a:pt x="764" y="1397"/>
                    </a:lnTo>
                    <a:lnTo>
                      <a:pt x="766" y="1386"/>
                    </a:lnTo>
                    <a:lnTo>
                      <a:pt x="766" y="1384"/>
                    </a:lnTo>
                    <a:lnTo>
                      <a:pt x="768" y="1378"/>
                    </a:lnTo>
                    <a:lnTo>
                      <a:pt x="768" y="1377"/>
                    </a:lnTo>
                    <a:lnTo>
                      <a:pt x="770" y="1368"/>
                    </a:lnTo>
                    <a:lnTo>
                      <a:pt x="770" y="1365"/>
                    </a:lnTo>
                    <a:lnTo>
                      <a:pt x="772" y="1350"/>
                    </a:lnTo>
                    <a:lnTo>
                      <a:pt x="773" y="1345"/>
                    </a:lnTo>
                    <a:lnTo>
                      <a:pt x="774" y="1327"/>
                    </a:lnTo>
                    <a:lnTo>
                      <a:pt x="775" y="1323"/>
                    </a:lnTo>
                    <a:lnTo>
                      <a:pt x="776" y="1306"/>
                    </a:lnTo>
                    <a:lnTo>
                      <a:pt x="777" y="1302"/>
                    </a:lnTo>
                    <a:lnTo>
                      <a:pt x="778" y="1278"/>
                    </a:lnTo>
                    <a:lnTo>
                      <a:pt x="779" y="1270"/>
                    </a:lnTo>
                    <a:lnTo>
                      <a:pt x="780" y="1237"/>
                    </a:lnTo>
                    <a:lnTo>
                      <a:pt x="781" y="1227"/>
                    </a:lnTo>
                    <a:lnTo>
                      <a:pt x="783" y="1190"/>
                    </a:lnTo>
                    <a:lnTo>
                      <a:pt x="783" y="1180"/>
                    </a:lnTo>
                    <a:lnTo>
                      <a:pt x="785" y="1141"/>
                    </a:lnTo>
                    <a:lnTo>
                      <a:pt x="785" y="1131"/>
                    </a:lnTo>
                    <a:lnTo>
                      <a:pt x="787" y="1086"/>
                    </a:lnTo>
                    <a:lnTo>
                      <a:pt x="787" y="1074"/>
                    </a:lnTo>
                    <a:lnTo>
                      <a:pt x="789" y="1025"/>
                    </a:lnTo>
                    <a:lnTo>
                      <a:pt x="789" y="1012"/>
                    </a:lnTo>
                    <a:lnTo>
                      <a:pt x="791" y="962"/>
                    </a:lnTo>
                    <a:lnTo>
                      <a:pt x="791" y="949"/>
                    </a:lnTo>
                    <a:lnTo>
                      <a:pt x="793" y="900"/>
                    </a:lnTo>
                    <a:lnTo>
                      <a:pt x="793" y="888"/>
                    </a:lnTo>
                    <a:lnTo>
                      <a:pt x="795" y="842"/>
                    </a:lnTo>
                    <a:lnTo>
                      <a:pt x="796" y="831"/>
                    </a:lnTo>
                    <a:lnTo>
                      <a:pt x="797" y="792"/>
                    </a:lnTo>
                    <a:lnTo>
                      <a:pt x="798" y="784"/>
                    </a:lnTo>
                    <a:lnTo>
                      <a:pt x="799" y="757"/>
                    </a:lnTo>
                    <a:lnTo>
                      <a:pt x="800" y="752"/>
                    </a:lnTo>
                    <a:lnTo>
                      <a:pt x="801" y="733"/>
                    </a:lnTo>
                    <a:lnTo>
                      <a:pt x="802" y="729"/>
                    </a:lnTo>
                    <a:lnTo>
                      <a:pt x="803" y="710"/>
                    </a:lnTo>
                    <a:lnTo>
                      <a:pt x="804" y="705"/>
                    </a:lnTo>
                    <a:lnTo>
                      <a:pt x="806" y="683"/>
                    </a:lnTo>
                    <a:lnTo>
                      <a:pt x="806" y="678"/>
                    </a:lnTo>
                    <a:lnTo>
                      <a:pt x="808" y="657"/>
                    </a:lnTo>
                    <a:lnTo>
                      <a:pt x="808" y="652"/>
                    </a:lnTo>
                    <a:lnTo>
                      <a:pt x="810" y="637"/>
                    </a:lnTo>
                    <a:lnTo>
                      <a:pt x="810" y="633"/>
                    </a:lnTo>
                    <a:lnTo>
                      <a:pt x="812" y="621"/>
                    </a:lnTo>
                    <a:lnTo>
                      <a:pt x="812" y="619"/>
                    </a:lnTo>
                    <a:lnTo>
                      <a:pt x="814" y="614"/>
                    </a:lnTo>
                    <a:lnTo>
                      <a:pt x="814" y="615"/>
                    </a:lnTo>
                    <a:lnTo>
                      <a:pt x="816" y="621"/>
                    </a:lnTo>
                    <a:lnTo>
                      <a:pt x="816" y="625"/>
                    </a:lnTo>
                    <a:lnTo>
                      <a:pt x="818" y="641"/>
                    </a:lnTo>
                    <a:lnTo>
                      <a:pt x="818" y="645"/>
                    </a:lnTo>
                    <a:lnTo>
                      <a:pt x="820" y="664"/>
                    </a:lnTo>
                    <a:lnTo>
                      <a:pt x="821" y="669"/>
                    </a:lnTo>
                    <a:lnTo>
                      <a:pt x="822" y="692"/>
                    </a:lnTo>
                    <a:lnTo>
                      <a:pt x="823" y="698"/>
                    </a:lnTo>
                    <a:lnTo>
                      <a:pt x="824" y="724"/>
                    </a:lnTo>
                    <a:lnTo>
                      <a:pt x="825" y="730"/>
                    </a:lnTo>
                    <a:lnTo>
                      <a:pt x="826" y="754"/>
                    </a:lnTo>
                    <a:lnTo>
                      <a:pt x="827" y="760"/>
                    </a:lnTo>
                    <a:lnTo>
                      <a:pt x="829" y="778"/>
                    </a:lnTo>
                    <a:lnTo>
                      <a:pt x="829" y="782"/>
                    </a:lnTo>
                    <a:lnTo>
                      <a:pt x="831" y="797"/>
                    </a:lnTo>
                    <a:lnTo>
                      <a:pt x="831" y="800"/>
                    </a:lnTo>
                    <a:lnTo>
                      <a:pt x="833" y="815"/>
                    </a:lnTo>
                    <a:lnTo>
                      <a:pt x="833" y="819"/>
                    </a:lnTo>
                    <a:lnTo>
                      <a:pt x="835" y="836"/>
                    </a:lnTo>
                    <a:lnTo>
                      <a:pt x="835" y="841"/>
                    </a:lnTo>
                    <a:lnTo>
                      <a:pt x="837" y="865"/>
                    </a:lnTo>
                    <a:lnTo>
                      <a:pt x="837" y="872"/>
                    </a:lnTo>
                    <a:lnTo>
                      <a:pt x="839" y="905"/>
                    </a:lnTo>
                    <a:lnTo>
                      <a:pt x="839" y="915"/>
                    </a:lnTo>
                    <a:lnTo>
                      <a:pt x="841" y="960"/>
                    </a:lnTo>
                    <a:lnTo>
                      <a:pt x="841" y="972"/>
                    </a:lnTo>
                    <a:lnTo>
                      <a:pt x="843" y="1023"/>
                    </a:lnTo>
                    <a:lnTo>
                      <a:pt x="844" y="1037"/>
                    </a:lnTo>
                    <a:lnTo>
                      <a:pt x="845" y="1090"/>
                    </a:lnTo>
                    <a:lnTo>
                      <a:pt x="846" y="1103"/>
                    </a:lnTo>
                    <a:lnTo>
                      <a:pt x="847" y="1153"/>
                    </a:lnTo>
                    <a:lnTo>
                      <a:pt x="848" y="1164"/>
                    </a:lnTo>
                    <a:lnTo>
                      <a:pt x="849" y="1207"/>
                    </a:lnTo>
                    <a:lnTo>
                      <a:pt x="850" y="1216"/>
                    </a:lnTo>
                    <a:lnTo>
                      <a:pt x="851" y="1253"/>
                    </a:lnTo>
                    <a:lnTo>
                      <a:pt x="852" y="1261"/>
                    </a:lnTo>
                    <a:lnTo>
                      <a:pt x="854" y="1290"/>
                    </a:lnTo>
                    <a:lnTo>
                      <a:pt x="854" y="1297"/>
                    </a:lnTo>
                    <a:lnTo>
                      <a:pt x="856" y="1320"/>
                    </a:lnTo>
                    <a:lnTo>
                      <a:pt x="856" y="1325"/>
                    </a:lnTo>
                    <a:lnTo>
                      <a:pt x="858" y="1345"/>
                    </a:lnTo>
                    <a:lnTo>
                      <a:pt x="858" y="1350"/>
                    </a:lnTo>
                    <a:lnTo>
                      <a:pt x="860" y="1370"/>
                    </a:lnTo>
                    <a:lnTo>
                      <a:pt x="860" y="1374"/>
                    </a:lnTo>
                    <a:lnTo>
                      <a:pt x="862" y="1392"/>
                    </a:lnTo>
                    <a:lnTo>
                      <a:pt x="862" y="1396"/>
                    </a:lnTo>
                    <a:lnTo>
                      <a:pt x="864" y="1407"/>
                    </a:lnTo>
                    <a:lnTo>
                      <a:pt x="864" y="1408"/>
                    </a:lnTo>
                    <a:lnTo>
                      <a:pt x="866" y="1412"/>
                    </a:lnTo>
                    <a:lnTo>
                      <a:pt x="867" y="1412"/>
                    </a:lnTo>
                    <a:lnTo>
                      <a:pt x="868" y="1415"/>
                    </a:lnTo>
                    <a:lnTo>
                      <a:pt x="869" y="1416"/>
                    </a:lnTo>
                    <a:lnTo>
                      <a:pt x="870" y="1424"/>
                    </a:lnTo>
                    <a:lnTo>
                      <a:pt x="871" y="1427"/>
                    </a:lnTo>
                    <a:lnTo>
                      <a:pt x="872" y="1437"/>
                    </a:lnTo>
                    <a:lnTo>
                      <a:pt x="873" y="1439"/>
                    </a:lnTo>
                    <a:lnTo>
                      <a:pt x="874" y="1443"/>
                    </a:lnTo>
                    <a:lnTo>
                      <a:pt x="875" y="1443"/>
                    </a:lnTo>
                    <a:lnTo>
                      <a:pt x="877" y="1444"/>
                    </a:lnTo>
                    <a:lnTo>
                      <a:pt x="877" y="1444"/>
                    </a:lnTo>
                    <a:lnTo>
                      <a:pt x="879" y="1448"/>
                    </a:lnTo>
                    <a:lnTo>
                      <a:pt x="879" y="1449"/>
                    </a:lnTo>
                    <a:lnTo>
                      <a:pt x="881" y="1454"/>
                    </a:lnTo>
                    <a:lnTo>
                      <a:pt x="881" y="1455"/>
                    </a:lnTo>
                    <a:lnTo>
                      <a:pt x="882" y="1455"/>
                    </a:lnTo>
                    <a:lnTo>
                      <a:pt x="883" y="1455"/>
                    </a:lnTo>
                    <a:lnTo>
                      <a:pt x="885" y="1453"/>
                    </a:lnTo>
                    <a:lnTo>
                      <a:pt x="886" y="1452"/>
                    </a:lnTo>
                    <a:lnTo>
                      <a:pt x="887" y="1452"/>
                    </a:lnTo>
                    <a:lnTo>
                      <a:pt x="887" y="1453"/>
                    </a:lnTo>
                    <a:lnTo>
                      <a:pt x="889" y="1455"/>
                    </a:lnTo>
                    <a:lnTo>
                      <a:pt x="890" y="1455"/>
                    </a:lnTo>
                    <a:lnTo>
                      <a:pt x="891" y="1457"/>
                    </a:lnTo>
                    <a:lnTo>
                      <a:pt x="892" y="1457"/>
                    </a:lnTo>
                    <a:lnTo>
                      <a:pt x="893" y="1460"/>
                    </a:lnTo>
                    <a:lnTo>
                      <a:pt x="894" y="1461"/>
                    </a:lnTo>
                    <a:lnTo>
                      <a:pt x="895" y="1464"/>
                    </a:lnTo>
                    <a:lnTo>
                      <a:pt x="896" y="1465"/>
                    </a:lnTo>
                    <a:lnTo>
                      <a:pt x="897" y="1468"/>
                    </a:lnTo>
                    <a:lnTo>
                      <a:pt x="898" y="1468"/>
                    </a:lnTo>
                    <a:lnTo>
                      <a:pt x="900" y="1470"/>
                    </a:lnTo>
                    <a:lnTo>
                      <a:pt x="900" y="1470"/>
                    </a:lnTo>
                    <a:lnTo>
                      <a:pt x="902" y="1472"/>
                    </a:lnTo>
                    <a:lnTo>
                      <a:pt x="902" y="1472"/>
                    </a:lnTo>
                    <a:lnTo>
                      <a:pt x="904" y="1474"/>
                    </a:lnTo>
                    <a:lnTo>
                      <a:pt x="904" y="1475"/>
                    </a:lnTo>
                    <a:lnTo>
                      <a:pt x="906" y="1478"/>
                    </a:lnTo>
                    <a:lnTo>
                      <a:pt x="906" y="1479"/>
                    </a:lnTo>
                    <a:lnTo>
                      <a:pt x="908" y="1483"/>
                    </a:lnTo>
                    <a:lnTo>
                      <a:pt x="908" y="1484"/>
                    </a:lnTo>
                    <a:lnTo>
                      <a:pt x="910" y="1488"/>
                    </a:lnTo>
                    <a:lnTo>
                      <a:pt x="910" y="1489"/>
                    </a:lnTo>
                    <a:lnTo>
                      <a:pt x="912" y="1492"/>
                    </a:lnTo>
                    <a:lnTo>
                      <a:pt x="913" y="1493"/>
                    </a:lnTo>
                    <a:lnTo>
                      <a:pt x="914" y="1497"/>
                    </a:lnTo>
                    <a:lnTo>
                      <a:pt x="915" y="1498"/>
                    </a:lnTo>
                    <a:lnTo>
                      <a:pt x="916" y="1500"/>
                    </a:lnTo>
                    <a:lnTo>
                      <a:pt x="917" y="1500"/>
                    </a:lnTo>
                    <a:lnTo>
                      <a:pt x="918" y="1496"/>
                    </a:lnTo>
                    <a:lnTo>
                      <a:pt x="919" y="1495"/>
                    </a:lnTo>
                    <a:lnTo>
                      <a:pt x="920" y="1493"/>
                    </a:lnTo>
                    <a:lnTo>
                      <a:pt x="921" y="1493"/>
                    </a:lnTo>
                    <a:lnTo>
                      <a:pt x="923" y="1497"/>
                    </a:lnTo>
                    <a:lnTo>
                      <a:pt x="923" y="1498"/>
                    </a:lnTo>
                    <a:lnTo>
                      <a:pt x="925" y="1504"/>
                    </a:lnTo>
                    <a:lnTo>
                      <a:pt x="925" y="1504"/>
                    </a:lnTo>
                    <a:lnTo>
                      <a:pt x="926" y="1505"/>
                    </a:lnTo>
                    <a:lnTo>
                      <a:pt x="928" y="1505"/>
                    </a:lnTo>
                    <a:lnTo>
                      <a:pt x="929" y="1505"/>
                    </a:lnTo>
                    <a:lnTo>
                      <a:pt x="929" y="1505"/>
                    </a:lnTo>
                    <a:lnTo>
                      <a:pt x="931" y="1507"/>
                    </a:lnTo>
                    <a:lnTo>
                      <a:pt x="932" y="1508"/>
                    </a:lnTo>
                    <a:lnTo>
                      <a:pt x="933" y="1507"/>
                    </a:lnTo>
                    <a:lnTo>
                      <a:pt x="933" y="1506"/>
                    </a:lnTo>
                    <a:lnTo>
                      <a:pt x="935" y="1503"/>
                    </a:lnTo>
                    <a:lnTo>
                      <a:pt x="936" y="1503"/>
                    </a:lnTo>
                    <a:lnTo>
                      <a:pt x="937" y="1505"/>
                    </a:lnTo>
                    <a:lnTo>
                      <a:pt x="938" y="1506"/>
                    </a:lnTo>
                    <a:lnTo>
                      <a:pt x="939" y="1513"/>
                    </a:lnTo>
                    <a:lnTo>
                      <a:pt x="940" y="1515"/>
                    </a:lnTo>
                    <a:lnTo>
                      <a:pt x="941" y="1520"/>
                    </a:lnTo>
                    <a:lnTo>
                      <a:pt x="942" y="1520"/>
                    </a:lnTo>
                    <a:lnTo>
                      <a:pt x="943" y="1519"/>
                    </a:lnTo>
                    <a:lnTo>
                      <a:pt x="944" y="1518"/>
                    </a:lnTo>
                    <a:lnTo>
                      <a:pt x="946" y="1515"/>
                    </a:lnTo>
                    <a:lnTo>
                      <a:pt x="946" y="1514"/>
                    </a:lnTo>
                    <a:lnTo>
                      <a:pt x="947" y="1514"/>
                    </a:lnTo>
                    <a:lnTo>
                      <a:pt x="948" y="1514"/>
                    </a:lnTo>
                    <a:lnTo>
                      <a:pt x="950" y="1517"/>
                    </a:lnTo>
                    <a:lnTo>
                      <a:pt x="950" y="1518"/>
                    </a:lnTo>
                    <a:lnTo>
                      <a:pt x="952" y="1521"/>
                    </a:lnTo>
                    <a:lnTo>
                      <a:pt x="953" y="1521"/>
                    </a:lnTo>
                    <a:lnTo>
                      <a:pt x="954" y="1521"/>
                    </a:lnTo>
                    <a:lnTo>
                      <a:pt x="954" y="1520"/>
                    </a:lnTo>
                    <a:lnTo>
                      <a:pt x="956" y="1519"/>
                    </a:lnTo>
                    <a:lnTo>
                      <a:pt x="956" y="1519"/>
                    </a:lnTo>
                    <a:lnTo>
                      <a:pt x="958" y="1519"/>
                    </a:lnTo>
                    <a:lnTo>
                      <a:pt x="958" y="1519"/>
                    </a:lnTo>
                    <a:lnTo>
                      <a:pt x="960" y="1517"/>
                    </a:lnTo>
                    <a:lnTo>
                      <a:pt x="961" y="1516"/>
                    </a:lnTo>
                    <a:lnTo>
                      <a:pt x="962" y="1514"/>
                    </a:lnTo>
                    <a:lnTo>
                      <a:pt x="963" y="1514"/>
                    </a:lnTo>
                    <a:lnTo>
                      <a:pt x="964" y="1515"/>
                    </a:lnTo>
                    <a:lnTo>
                      <a:pt x="965" y="1515"/>
                    </a:lnTo>
                    <a:lnTo>
                      <a:pt x="966" y="1517"/>
                    </a:lnTo>
                    <a:lnTo>
                      <a:pt x="967" y="1517"/>
                    </a:lnTo>
                    <a:lnTo>
                      <a:pt x="968" y="1518"/>
                    </a:lnTo>
                    <a:lnTo>
                      <a:pt x="969" y="1518"/>
                    </a:lnTo>
                    <a:lnTo>
                      <a:pt x="971" y="1520"/>
                    </a:lnTo>
                    <a:lnTo>
                      <a:pt x="971" y="1520"/>
                    </a:lnTo>
                    <a:lnTo>
                      <a:pt x="973" y="1522"/>
                    </a:lnTo>
                    <a:lnTo>
                      <a:pt x="973" y="1522"/>
                    </a:lnTo>
                    <a:lnTo>
                      <a:pt x="975" y="1523"/>
                    </a:lnTo>
                    <a:lnTo>
                      <a:pt x="975" y="1523"/>
                    </a:lnTo>
                    <a:lnTo>
                      <a:pt x="977" y="1522"/>
                    </a:lnTo>
                    <a:lnTo>
                      <a:pt x="977" y="1522"/>
                    </a:lnTo>
                    <a:lnTo>
                      <a:pt x="979" y="1519"/>
                    </a:lnTo>
                    <a:lnTo>
                      <a:pt x="979" y="1517"/>
                    </a:lnTo>
                    <a:lnTo>
                      <a:pt x="981" y="1511"/>
                    </a:lnTo>
                    <a:lnTo>
                      <a:pt x="981" y="1509"/>
                    </a:lnTo>
                    <a:lnTo>
                      <a:pt x="983" y="1505"/>
                    </a:lnTo>
                    <a:lnTo>
                      <a:pt x="984" y="1505"/>
                    </a:lnTo>
                    <a:lnTo>
                      <a:pt x="985" y="1508"/>
                    </a:lnTo>
                    <a:lnTo>
                      <a:pt x="986" y="1509"/>
                    </a:lnTo>
                    <a:lnTo>
                      <a:pt x="987" y="1516"/>
                    </a:lnTo>
                    <a:lnTo>
                      <a:pt x="988" y="1517"/>
                    </a:lnTo>
                    <a:lnTo>
                      <a:pt x="989" y="1519"/>
                    </a:lnTo>
                    <a:lnTo>
                      <a:pt x="990" y="1520"/>
                    </a:lnTo>
                    <a:lnTo>
                      <a:pt x="991" y="1518"/>
                    </a:lnTo>
                    <a:lnTo>
                      <a:pt x="992" y="1517"/>
                    </a:lnTo>
                    <a:lnTo>
                      <a:pt x="994" y="1514"/>
                    </a:lnTo>
                    <a:lnTo>
                      <a:pt x="994" y="1513"/>
                    </a:lnTo>
                    <a:lnTo>
                      <a:pt x="995" y="1512"/>
                    </a:lnTo>
                    <a:lnTo>
                      <a:pt x="996" y="1513"/>
                    </a:lnTo>
                    <a:lnTo>
                      <a:pt x="998" y="1517"/>
                    </a:lnTo>
                    <a:lnTo>
                      <a:pt x="998" y="1518"/>
                    </a:lnTo>
                    <a:lnTo>
                      <a:pt x="1000" y="1522"/>
                    </a:lnTo>
                    <a:lnTo>
                      <a:pt x="1000" y="1522"/>
                    </a:lnTo>
                    <a:lnTo>
                      <a:pt x="1002" y="1520"/>
                    </a:lnTo>
                    <a:lnTo>
                      <a:pt x="1002" y="1519"/>
                    </a:lnTo>
                    <a:lnTo>
                      <a:pt x="1004" y="1514"/>
                    </a:lnTo>
                    <a:lnTo>
                      <a:pt x="1004" y="1514"/>
                    </a:lnTo>
                    <a:lnTo>
                      <a:pt x="1006" y="1513"/>
                    </a:lnTo>
                    <a:lnTo>
                      <a:pt x="1007" y="1513"/>
                    </a:lnTo>
                    <a:lnTo>
                      <a:pt x="1008" y="1512"/>
                    </a:lnTo>
                    <a:lnTo>
                      <a:pt x="1009" y="1512"/>
                    </a:lnTo>
                    <a:lnTo>
                      <a:pt x="1010" y="1511"/>
                    </a:lnTo>
                    <a:lnTo>
                      <a:pt x="1011" y="1512"/>
                    </a:lnTo>
                    <a:lnTo>
                      <a:pt x="1012" y="1516"/>
                    </a:lnTo>
                    <a:lnTo>
                      <a:pt x="1013" y="1517"/>
                    </a:lnTo>
                    <a:lnTo>
                      <a:pt x="1014" y="1522"/>
                    </a:lnTo>
                    <a:lnTo>
                      <a:pt x="1015" y="1522"/>
                    </a:lnTo>
                    <a:lnTo>
                      <a:pt x="1017" y="1520"/>
                    </a:lnTo>
                    <a:lnTo>
                      <a:pt x="1017" y="1519"/>
                    </a:lnTo>
                    <a:lnTo>
                      <a:pt x="1019" y="1512"/>
                    </a:lnTo>
                    <a:lnTo>
                      <a:pt x="1019" y="1511"/>
                    </a:lnTo>
                    <a:lnTo>
                      <a:pt x="1021" y="1508"/>
                    </a:lnTo>
                    <a:lnTo>
                      <a:pt x="1022" y="1507"/>
                    </a:lnTo>
                    <a:lnTo>
                      <a:pt x="1023" y="1508"/>
                    </a:lnTo>
                    <a:lnTo>
                      <a:pt x="1023" y="1508"/>
                    </a:lnTo>
                    <a:lnTo>
                      <a:pt x="1025" y="1508"/>
                    </a:lnTo>
                    <a:lnTo>
                      <a:pt x="1025" y="1508"/>
                    </a:lnTo>
                    <a:lnTo>
                      <a:pt x="1027" y="1508"/>
                    </a:lnTo>
                    <a:lnTo>
                      <a:pt x="1027" y="1507"/>
                    </a:lnTo>
                    <a:lnTo>
                      <a:pt x="1029" y="1507"/>
                    </a:lnTo>
                    <a:lnTo>
                      <a:pt x="1030" y="1507"/>
                    </a:lnTo>
                    <a:lnTo>
                      <a:pt x="1031" y="1509"/>
                    </a:lnTo>
                    <a:lnTo>
                      <a:pt x="1032" y="1510"/>
                    </a:lnTo>
                    <a:lnTo>
                      <a:pt x="1033" y="1514"/>
                    </a:lnTo>
                    <a:lnTo>
                      <a:pt x="1035" y="1515"/>
                    </a:lnTo>
                    <a:lnTo>
                      <a:pt x="1035" y="1515"/>
                    </a:lnTo>
                    <a:lnTo>
                      <a:pt x="1036" y="1514"/>
                    </a:lnTo>
                    <a:lnTo>
                      <a:pt x="1037" y="1511"/>
                    </a:lnTo>
                    <a:lnTo>
                      <a:pt x="1038" y="1510"/>
                    </a:lnTo>
                    <a:lnTo>
                      <a:pt x="1039" y="1509"/>
                    </a:lnTo>
                    <a:lnTo>
                      <a:pt x="1040" y="1509"/>
                    </a:lnTo>
                    <a:lnTo>
                      <a:pt x="1042" y="1512"/>
                    </a:lnTo>
                    <a:lnTo>
                      <a:pt x="1042" y="1512"/>
                    </a:lnTo>
                    <a:lnTo>
                      <a:pt x="1043" y="1513"/>
                    </a:lnTo>
                    <a:lnTo>
                      <a:pt x="1044" y="1513"/>
                    </a:lnTo>
                    <a:lnTo>
                      <a:pt x="1046" y="1510"/>
                    </a:lnTo>
                    <a:lnTo>
                      <a:pt x="1046" y="1509"/>
                    </a:lnTo>
                    <a:lnTo>
                      <a:pt x="1048" y="1507"/>
                    </a:lnTo>
                    <a:lnTo>
                      <a:pt x="1048" y="1507"/>
                    </a:lnTo>
                    <a:lnTo>
                      <a:pt x="1050" y="1509"/>
                    </a:lnTo>
                    <a:lnTo>
                      <a:pt x="1050" y="1510"/>
                    </a:lnTo>
                    <a:lnTo>
                      <a:pt x="1052" y="1513"/>
                    </a:lnTo>
                    <a:lnTo>
                      <a:pt x="1053" y="1513"/>
                    </a:lnTo>
                    <a:lnTo>
                      <a:pt x="1054" y="1513"/>
                    </a:lnTo>
                    <a:lnTo>
                      <a:pt x="1055" y="1512"/>
                    </a:lnTo>
                    <a:lnTo>
                      <a:pt x="1056" y="1513"/>
                    </a:lnTo>
                    <a:lnTo>
                      <a:pt x="1057" y="1514"/>
                    </a:lnTo>
                    <a:lnTo>
                      <a:pt x="1058" y="1519"/>
                    </a:lnTo>
                    <a:lnTo>
                      <a:pt x="1059" y="1520"/>
                    </a:lnTo>
                    <a:lnTo>
                      <a:pt x="1060" y="1525"/>
                    </a:lnTo>
                    <a:lnTo>
                      <a:pt x="1061" y="1525"/>
                    </a:lnTo>
                    <a:lnTo>
                      <a:pt x="1063" y="1521"/>
                    </a:lnTo>
                    <a:lnTo>
                      <a:pt x="1063" y="1520"/>
                    </a:lnTo>
                    <a:lnTo>
                      <a:pt x="1065" y="1516"/>
                    </a:lnTo>
                    <a:lnTo>
                      <a:pt x="1065" y="1516"/>
                    </a:lnTo>
                    <a:lnTo>
                      <a:pt x="1067" y="1517"/>
                    </a:lnTo>
                    <a:lnTo>
                      <a:pt x="1068" y="1517"/>
                    </a:lnTo>
                    <a:lnTo>
                      <a:pt x="1069" y="1517"/>
                    </a:lnTo>
                    <a:lnTo>
                      <a:pt x="1069" y="1516"/>
                    </a:lnTo>
                    <a:lnTo>
                      <a:pt x="1071" y="1513"/>
                    </a:lnTo>
                    <a:lnTo>
                      <a:pt x="1072" y="1512"/>
                    </a:lnTo>
                    <a:lnTo>
                      <a:pt x="1073" y="1513"/>
                    </a:lnTo>
                    <a:lnTo>
                      <a:pt x="1073" y="1513"/>
                    </a:lnTo>
                    <a:lnTo>
                      <a:pt x="1075" y="1516"/>
                    </a:lnTo>
                    <a:lnTo>
                      <a:pt x="1075" y="1517"/>
                    </a:lnTo>
                    <a:lnTo>
                      <a:pt x="1076" y="1517"/>
                    </a:lnTo>
                    <a:lnTo>
                      <a:pt x="1078" y="1517"/>
                    </a:lnTo>
                    <a:lnTo>
                      <a:pt x="1079" y="1517"/>
                    </a:lnTo>
                    <a:lnTo>
                      <a:pt x="1080" y="1518"/>
                    </a:lnTo>
                    <a:lnTo>
                      <a:pt x="1081" y="1520"/>
                    </a:lnTo>
                    <a:lnTo>
                      <a:pt x="1082" y="1521"/>
                    </a:lnTo>
                    <a:lnTo>
                      <a:pt x="1083" y="1520"/>
                    </a:lnTo>
                    <a:lnTo>
                      <a:pt x="1084" y="1520"/>
                    </a:lnTo>
                    <a:lnTo>
                      <a:pt x="1085" y="1516"/>
                    </a:lnTo>
                    <a:lnTo>
                      <a:pt x="1086" y="1515"/>
                    </a:lnTo>
                    <a:lnTo>
                      <a:pt x="1088" y="1513"/>
                    </a:lnTo>
                    <a:lnTo>
                      <a:pt x="1088" y="1513"/>
                    </a:lnTo>
                    <a:lnTo>
                      <a:pt x="1090" y="1510"/>
                    </a:lnTo>
                    <a:lnTo>
                      <a:pt x="1090" y="1510"/>
                    </a:lnTo>
                    <a:lnTo>
                      <a:pt x="1092" y="1505"/>
                    </a:lnTo>
                    <a:lnTo>
                      <a:pt x="1092" y="1504"/>
                    </a:lnTo>
                    <a:lnTo>
                      <a:pt x="1093" y="1503"/>
                    </a:lnTo>
                    <a:lnTo>
                      <a:pt x="1094" y="1504"/>
                    </a:lnTo>
                    <a:lnTo>
                      <a:pt x="1096" y="1505"/>
                    </a:lnTo>
                    <a:lnTo>
                      <a:pt x="1096" y="1505"/>
                    </a:lnTo>
                    <a:lnTo>
                      <a:pt x="1098" y="1504"/>
                    </a:lnTo>
                    <a:lnTo>
                      <a:pt x="1098" y="1503"/>
                    </a:lnTo>
                    <a:lnTo>
                      <a:pt x="1100" y="1501"/>
                    </a:lnTo>
                    <a:lnTo>
                      <a:pt x="1101" y="1501"/>
                    </a:lnTo>
                    <a:lnTo>
                      <a:pt x="1102" y="1502"/>
                    </a:lnTo>
                    <a:lnTo>
                      <a:pt x="1103" y="1503"/>
                    </a:lnTo>
                    <a:lnTo>
                      <a:pt x="1104" y="1503"/>
                    </a:lnTo>
                    <a:lnTo>
                      <a:pt x="1105" y="1503"/>
                    </a:lnTo>
                    <a:lnTo>
                      <a:pt x="1106" y="1501"/>
                    </a:lnTo>
                    <a:lnTo>
                      <a:pt x="1107" y="1501"/>
                    </a:lnTo>
                    <a:lnTo>
                      <a:pt x="1108" y="1499"/>
                    </a:lnTo>
                    <a:lnTo>
                      <a:pt x="1109" y="1499"/>
                    </a:lnTo>
                    <a:lnTo>
                      <a:pt x="1111" y="1497"/>
                    </a:lnTo>
                    <a:lnTo>
                      <a:pt x="1111" y="1496"/>
                    </a:lnTo>
                    <a:lnTo>
                      <a:pt x="1113" y="1494"/>
                    </a:lnTo>
                    <a:lnTo>
                      <a:pt x="1113" y="1494"/>
                    </a:lnTo>
                    <a:lnTo>
                      <a:pt x="1115" y="1493"/>
                    </a:lnTo>
                    <a:lnTo>
                      <a:pt x="1115" y="1493"/>
                    </a:lnTo>
                    <a:lnTo>
                      <a:pt x="1117" y="1493"/>
                    </a:lnTo>
                    <a:lnTo>
                      <a:pt x="1117" y="1492"/>
                    </a:lnTo>
                    <a:lnTo>
                      <a:pt x="1119" y="1490"/>
                    </a:lnTo>
                    <a:lnTo>
                      <a:pt x="1119" y="1489"/>
                    </a:lnTo>
                    <a:lnTo>
                      <a:pt x="1121" y="1484"/>
                    </a:lnTo>
                    <a:lnTo>
                      <a:pt x="1121" y="1482"/>
                    </a:lnTo>
                    <a:lnTo>
                      <a:pt x="1123" y="1476"/>
                    </a:lnTo>
                    <a:lnTo>
                      <a:pt x="1124" y="1474"/>
                    </a:lnTo>
                    <a:lnTo>
                      <a:pt x="1125" y="1468"/>
                    </a:lnTo>
                    <a:lnTo>
                      <a:pt x="1126" y="1467"/>
                    </a:lnTo>
                    <a:lnTo>
                      <a:pt x="1127" y="1465"/>
                    </a:lnTo>
                    <a:lnTo>
                      <a:pt x="1128" y="1465"/>
                    </a:lnTo>
                    <a:lnTo>
                      <a:pt x="1129" y="1466"/>
                    </a:lnTo>
                    <a:lnTo>
                      <a:pt x="1130" y="1467"/>
                    </a:lnTo>
                    <a:lnTo>
                      <a:pt x="1131" y="1467"/>
                    </a:lnTo>
                    <a:lnTo>
                      <a:pt x="1132" y="1466"/>
                    </a:lnTo>
                    <a:lnTo>
                      <a:pt x="1134" y="1462"/>
                    </a:lnTo>
                    <a:lnTo>
                      <a:pt x="1134" y="1461"/>
                    </a:lnTo>
                    <a:lnTo>
                      <a:pt x="1136" y="1452"/>
                    </a:lnTo>
                    <a:lnTo>
                      <a:pt x="1136" y="1449"/>
                    </a:lnTo>
                    <a:lnTo>
                      <a:pt x="1138" y="1439"/>
                    </a:lnTo>
                    <a:lnTo>
                      <a:pt x="1138" y="1436"/>
                    </a:lnTo>
                    <a:lnTo>
                      <a:pt x="1140" y="1429"/>
                    </a:lnTo>
                    <a:lnTo>
                      <a:pt x="1140" y="1428"/>
                    </a:lnTo>
                    <a:lnTo>
                      <a:pt x="1142" y="1423"/>
                    </a:lnTo>
                    <a:lnTo>
                      <a:pt x="1142" y="1421"/>
                    </a:lnTo>
                    <a:lnTo>
                      <a:pt x="1144" y="1408"/>
                    </a:lnTo>
                    <a:lnTo>
                      <a:pt x="1144" y="1404"/>
                    </a:lnTo>
                    <a:lnTo>
                      <a:pt x="1146" y="1384"/>
                    </a:lnTo>
                    <a:lnTo>
                      <a:pt x="1146" y="1379"/>
                    </a:lnTo>
                    <a:lnTo>
                      <a:pt x="1148" y="1364"/>
                    </a:lnTo>
                    <a:lnTo>
                      <a:pt x="1149" y="1361"/>
                    </a:lnTo>
                    <a:lnTo>
                      <a:pt x="1150" y="1347"/>
                    </a:lnTo>
                    <a:lnTo>
                      <a:pt x="1151" y="1343"/>
                    </a:lnTo>
                    <a:lnTo>
                      <a:pt x="1152" y="1322"/>
                    </a:lnTo>
                    <a:lnTo>
                      <a:pt x="1153" y="1315"/>
                    </a:lnTo>
                    <a:lnTo>
                      <a:pt x="1154" y="1288"/>
                    </a:lnTo>
                    <a:lnTo>
                      <a:pt x="1155" y="1282"/>
                    </a:lnTo>
                    <a:lnTo>
                      <a:pt x="1157" y="1257"/>
                    </a:lnTo>
                    <a:lnTo>
                      <a:pt x="1157" y="1251"/>
                    </a:lnTo>
                    <a:lnTo>
                      <a:pt x="1159" y="1225"/>
                    </a:lnTo>
                    <a:lnTo>
                      <a:pt x="1159" y="1218"/>
                    </a:lnTo>
                    <a:lnTo>
                      <a:pt x="1161" y="1188"/>
                    </a:lnTo>
                    <a:lnTo>
                      <a:pt x="1161" y="1181"/>
                    </a:lnTo>
                    <a:lnTo>
                      <a:pt x="1163" y="1153"/>
                    </a:lnTo>
                    <a:lnTo>
                      <a:pt x="1163" y="1146"/>
                    </a:lnTo>
                    <a:lnTo>
                      <a:pt x="1165" y="1121"/>
                    </a:lnTo>
                    <a:lnTo>
                      <a:pt x="1165" y="1115"/>
                    </a:lnTo>
                    <a:lnTo>
                      <a:pt x="1167" y="1093"/>
                    </a:lnTo>
                    <a:lnTo>
                      <a:pt x="1167" y="1087"/>
                    </a:lnTo>
                    <a:lnTo>
                      <a:pt x="1169" y="1068"/>
                    </a:lnTo>
                    <a:lnTo>
                      <a:pt x="1169" y="1064"/>
                    </a:lnTo>
                    <a:lnTo>
                      <a:pt x="1171" y="1045"/>
                    </a:lnTo>
                    <a:lnTo>
                      <a:pt x="1172" y="1040"/>
                    </a:lnTo>
                    <a:lnTo>
                      <a:pt x="1173" y="1015"/>
                    </a:lnTo>
                    <a:lnTo>
                      <a:pt x="1174" y="1008"/>
                    </a:lnTo>
                    <a:lnTo>
                      <a:pt x="1175" y="981"/>
                    </a:lnTo>
                    <a:lnTo>
                      <a:pt x="1176" y="975"/>
                    </a:lnTo>
                    <a:lnTo>
                      <a:pt x="1177" y="954"/>
                    </a:lnTo>
                    <a:lnTo>
                      <a:pt x="1178" y="950"/>
                    </a:lnTo>
                    <a:lnTo>
                      <a:pt x="1180" y="940"/>
                    </a:lnTo>
                    <a:lnTo>
                      <a:pt x="1180" y="938"/>
                    </a:lnTo>
                    <a:lnTo>
                      <a:pt x="1182" y="940"/>
                    </a:lnTo>
                    <a:lnTo>
                      <a:pt x="1182" y="942"/>
                    </a:lnTo>
                    <a:lnTo>
                      <a:pt x="1184" y="956"/>
                    </a:lnTo>
                    <a:lnTo>
                      <a:pt x="1184" y="961"/>
                    </a:lnTo>
                    <a:lnTo>
                      <a:pt x="1186" y="980"/>
                    </a:lnTo>
                    <a:lnTo>
                      <a:pt x="1186" y="985"/>
                    </a:lnTo>
                    <a:lnTo>
                      <a:pt x="1188" y="1003"/>
                    </a:lnTo>
                    <a:lnTo>
                      <a:pt x="1188" y="1008"/>
                    </a:lnTo>
                    <a:lnTo>
                      <a:pt x="1190" y="1028"/>
                    </a:lnTo>
                    <a:lnTo>
                      <a:pt x="1190" y="1033"/>
                    </a:lnTo>
                    <a:lnTo>
                      <a:pt x="1192" y="1054"/>
                    </a:lnTo>
                    <a:lnTo>
                      <a:pt x="1192" y="1059"/>
                    </a:lnTo>
                    <a:lnTo>
                      <a:pt x="1194" y="1078"/>
                    </a:lnTo>
                    <a:lnTo>
                      <a:pt x="1195" y="1082"/>
                    </a:lnTo>
                    <a:lnTo>
                      <a:pt x="1196" y="1099"/>
                    </a:lnTo>
                    <a:lnTo>
                      <a:pt x="1197" y="1104"/>
                    </a:lnTo>
                    <a:lnTo>
                      <a:pt x="1198" y="1125"/>
                    </a:lnTo>
                    <a:lnTo>
                      <a:pt x="1199" y="1131"/>
                    </a:lnTo>
                    <a:lnTo>
                      <a:pt x="1200" y="1154"/>
                    </a:lnTo>
                    <a:lnTo>
                      <a:pt x="1201" y="1159"/>
                    </a:lnTo>
                    <a:lnTo>
                      <a:pt x="1202" y="1180"/>
                    </a:lnTo>
                    <a:lnTo>
                      <a:pt x="1203" y="1184"/>
                    </a:lnTo>
                    <a:lnTo>
                      <a:pt x="1205" y="1202"/>
                    </a:lnTo>
                    <a:lnTo>
                      <a:pt x="1205" y="1207"/>
                    </a:lnTo>
                    <a:lnTo>
                      <a:pt x="1207" y="1226"/>
                    </a:lnTo>
                    <a:lnTo>
                      <a:pt x="1207" y="1231"/>
                    </a:lnTo>
                    <a:lnTo>
                      <a:pt x="1209" y="1251"/>
                    </a:lnTo>
                    <a:lnTo>
                      <a:pt x="1209" y="1255"/>
                    </a:lnTo>
                    <a:lnTo>
                      <a:pt x="1211" y="1273"/>
                    </a:lnTo>
                    <a:lnTo>
                      <a:pt x="1211" y="1278"/>
                    </a:lnTo>
                    <a:lnTo>
                      <a:pt x="1213" y="1295"/>
                    </a:lnTo>
                    <a:lnTo>
                      <a:pt x="1213" y="1299"/>
                    </a:lnTo>
                    <a:lnTo>
                      <a:pt x="1215" y="1315"/>
                    </a:lnTo>
                    <a:lnTo>
                      <a:pt x="1215" y="1318"/>
                    </a:lnTo>
                    <a:lnTo>
                      <a:pt x="1217" y="1331"/>
                    </a:lnTo>
                    <a:lnTo>
                      <a:pt x="1218" y="1334"/>
                    </a:lnTo>
                    <a:lnTo>
                      <a:pt x="1219" y="1345"/>
                    </a:lnTo>
                    <a:lnTo>
                      <a:pt x="1220" y="1347"/>
                    </a:lnTo>
                    <a:lnTo>
                      <a:pt x="1221" y="1355"/>
                    </a:lnTo>
                    <a:lnTo>
                      <a:pt x="1222" y="1357"/>
                    </a:lnTo>
                    <a:lnTo>
                      <a:pt x="1223" y="1361"/>
                    </a:lnTo>
                    <a:lnTo>
                      <a:pt x="1224" y="1362"/>
                    </a:lnTo>
                    <a:lnTo>
                      <a:pt x="1225" y="1367"/>
                    </a:lnTo>
                    <a:lnTo>
                      <a:pt x="1226" y="1368"/>
                    </a:lnTo>
                    <a:lnTo>
                      <a:pt x="1228" y="1376"/>
                    </a:lnTo>
                    <a:lnTo>
                      <a:pt x="1228" y="1378"/>
                    </a:lnTo>
                    <a:lnTo>
                      <a:pt x="1230" y="1384"/>
                    </a:lnTo>
                    <a:lnTo>
                      <a:pt x="1230" y="1385"/>
                    </a:lnTo>
                    <a:lnTo>
                      <a:pt x="1231" y="1386"/>
                    </a:lnTo>
                    <a:lnTo>
                      <a:pt x="1232" y="1385"/>
                    </a:lnTo>
                    <a:lnTo>
                      <a:pt x="1234" y="1384"/>
                    </a:lnTo>
                    <a:lnTo>
                      <a:pt x="1234" y="1384"/>
                    </a:lnTo>
                    <a:lnTo>
                      <a:pt x="1236" y="1385"/>
                    </a:lnTo>
                    <a:lnTo>
                      <a:pt x="1236" y="1386"/>
                    </a:lnTo>
                    <a:lnTo>
                      <a:pt x="1238" y="1388"/>
                    </a:lnTo>
                    <a:lnTo>
                      <a:pt x="1238" y="1388"/>
                    </a:lnTo>
                    <a:lnTo>
                      <a:pt x="1240" y="1387"/>
                    </a:lnTo>
                    <a:lnTo>
                      <a:pt x="1241" y="1386"/>
                    </a:lnTo>
                    <a:lnTo>
                      <a:pt x="1242" y="1385"/>
                    </a:lnTo>
                    <a:lnTo>
                      <a:pt x="1243" y="1384"/>
                    </a:lnTo>
                    <a:lnTo>
                      <a:pt x="1244" y="1385"/>
                    </a:lnTo>
                    <a:lnTo>
                      <a:pt x="1246" y="1385"/>
                    </a:lnTo>
                    <a:lnTo>
                      <a:pt x="1246" y="1385"/>
                    </a:lnTo>
                    <a:lnTo>
                      <a:pt x="1247" y="1384"/>
                    </a:lnTo>
                    <a:lnTo>
                      <a:pt x="1248" y="1379"/>
                    </a:lnTo>
                    <a:lnTo>
                      <a:pt x="1249" y="1378"/>
                    </a:lnTo>
                    <a:lnTo>
                      <a:pt x="1251" y="1372"/>
                    </a:lnTo>
                    <a:lnTo>
                      <a:pt x="1251" y="1370"/>
                    </a:lnTo>
                    <a:lnTo>
                      <a:pt x="1253" y="1368"/>
                    </a:lnTo>
                    <a:lnTo>
                      <a:pt x="1253" y="1368"/>
                    </a:lnTo>
                    <a:lnTo>
                      <a:pt x="1255" y="1367"/>
                    </a:lnTo>
                    <a:lnTo>
                      <a:pt x="1255" y="1366"/>
                    </a:lnTo>
                    <a:lnTo>
                      <a:pt x="1257" y="1361"/>
                    </a:lnTo>
                    <a:lnTo>
                      <a:pt x="1257" y="1359"/>
                    </a:lnTo>
                    <a:lnTo>
                      <a:pt x="1259" y="1353"/>
                    </a:lnTo>
                    <a:lnTo>
                      <a:pt x="1260" y="1352"/>
                    </a:lnTo>
                    <a:lnTo>
                      <a:pt x="1261" y="1354"/>
                    </a:lnTo>
                    <a:lnTo>
                      <a:pt x="1261" y="1355"/>
                    </a:lnTo>
                    <a:lnTo>
                      <a:pt x="1263" y="1356"/>
                    </a:lnTo>
                    <a:lnTo>
                      <a:pt x="1263" y="1355"/>
                    </a:lnTo>
                    <a:lnTo>
                      <a:pt x="1265" y="1346"/>
                    </a:lnTo>
                    <a:lnTo>
                      <a:pt x="1266" y="1343"/>
                    </a:lnTo>
                    <a:lnTo>
                      <a:pt x="1267" y="1332"/>
                    </a:lnTo>
                    <a:lnTo>
                      <a:pt x="1268" y="1330"/>
                    </a:lnTo>
                    <a:lnTo>
                      <a:pt x="1269" y="1325"/>
                    </a:lnTo>
                    <a:lnTo>
                      <a:pt x="1270" y="1325"/>
                    </a:lnTo>
                    <a:lnTo>
                      <a:pt x="1271" y="1322"/>
                    </a:lnTo>
                    <a:lnTo>
                      <a:pt x="1272" y="1321"/>
                    </a:lnTo>
                    <a:lnTo>
                      <a:pt x="1274" y="1315"/>
                    </a:lnTo>
                    <a:lnTo>
                      <a:pt x="1274" y="1314"/>
                    </a:lnTo>
                    <a:lnTo>
                      <a:pt x="1276" y="1309"/>
                    </a:lnTo>
                    <a:lnTo>
                      <a:pt x="1276" y="1308"/>
                    </a:lnTo>
                    <a:lnTo>
                      <a:pt x="1278" y="1304"/>
                    </a:lnTo>
                    <a:lnTo>
                      <a:pt x="1278" y="1303"/>
                    </a:lnTo>
                    <a:lnTo>
                      <a:pt x="1280" y="1298"/>
                    </a:lnTo>
                    <a:lnTo>
                      <a:pt x="1280" y="1296"/>
                    </a:lnTo>
                    <a:lnTo>
                      <a:pt x="1282" y="1292"/>
                    </a:lnTo>
                    <a:lnTo>
                      <a:pt x="1282" y="1292"/>
                    </a:lnTo>
                    <a:lnTo>
                      <a:pt x="1284" y="1291"/>
                    </a:lnTo>
                    <a:lnTo>
                      <a:pt x="1285" y="1291"/>
                    </a:lnTo>
                    <a:lnTo>
                      <a:pt x="1286" y="1291"/>
                    </a:lnTo>
                    <a:lnTo>
                      <a:pt x="1286" y="1290"/>
                    </a:lnTo>
                    <a:lnTo>
                      <a:pt x="1288" y="1289"/>
                    </a:lnTo>
                    <a:lnTo>
                      <a:pt x="1289" y="1288"/>
                    </a:lnTo>
                    <a:lnTo>
                      <a:pt x="1290" y="1287"/>
                    </a:lnTo>
                    <a:lnTo>
                      <a:pt x="1291" y="1286"/>
                    </a:lnTo>
                    <a:lnTo>
                      <a:pt x="1292" y="1285"/>
                    </a:lnTo>
                    <a:lnTo>
                      <a:pt x="1294" y="1284"/>
                    </a:lnTo>
                    <a:lnTo>
                      <a:pt x="1294" y="1285"/>
                    </a:lnTo>
                    <a:lnTo>
                      <a:pt x="1295" y="1286"/>
                    </a:lnTo>
                    <a:lnTo>
                      <a:pt x="1297" y="1291"/>
                    </a:lnTo>
                    <a:lnTo>
                      <a:pt x="1297" y="1292"/>
                    </a:lnTo>
                    <a:lnTo>
                      <a:pt x="1299" y="1297"/>
                    </a:lnTo>
                    <a:lnTo>
                      <a:pt x="1299" y="1298"/>
                    </a:lnTo>
                    <a:lnTo>
                      <a:pt x="1300" y="1298"/>
                    </a:lnTo>
                    <a:lnTo>
                      <a:pt x="1302" y="1297"/>
                    </a:lnTo>
                    <a:lnTo>
                      <a:pt x="1303" y="1298"/>
                    </a:lnTo>
                    <a:lnTo>
                      <a:pt x="1303" y="1298"/>
                    </a:lnTo>
                    <a:lnTo>
                      <a:pt x="1305" y="1302"/>
                    </a:lnTo>
                    <a:lnTo>
                      <a:pt x="1305" y="1303"/>
                    </a:lnTo>
                    <a:lnTo>
                      <a:pt x="1307" y="1308"/>
                    </a:lnTo>
                    <a:lnTo>
                      <a:pt x="1307" y="1309"/>
                    </a:lnTo>
                    <a:lnTo>
                      <a:pt x="1309" y="1316"/>
                    </a:lnTo>
                    <a:lnTo>
                      <a:pt x="1309" y="1318"/>
                    </a:lnTo>
                    <a:lnTo>
                      <a:pt x="1311" y="1325"/>
                    </a:lnTo>
                    <a:lnTo>
                      <a:pt x="1312" y="1326"/>
                    </a:lnTo>
                    <a:lnTo>
                      <a:pt x="1313" y="1328"/>
                    </a:lnTo>
                    <a:lnTo>
                      <a:pt x="1314" y="1327"/>
                    </a:lnTo>
                    <a:lnTo>
                      <a:pt x="1315" y="1322"/>
                    </a:lnTo>
                    <a:lnTo>
                      <a:pt x="1316" y="1322"/>
                    </a:lnTo>
                    <a:lnTo>
                      <a:pt x="1317" y="1321"/>
                    </a:lnTo>
                    <a:lnTo>
                      <a:pt x="1318" y="1322"/>
                    </a:lnTo>
                    <a:lnTo>
                      <a:pt x="1319" y="1326"/>
                    </a:lnTo>
                    <a:lnTo>
                      <a:pt x="1320" y="1327"/>
                    </a:lnTo>
                    <a:lnTo>
                      <a:pt x="1322" y="1331"/>
                    </a:lnTo>
                    <a:lnTo>
                      <a:pt x="1322" y="1332"/>
                    </a:lnTo>
                    <a:lnTo>
                      <a:pt x="1324" y="1336"/>
                    </a:lnTo>
                    <a:lnTo>
                      <a:pt x="1324" y="1338"/>
                    </a:lnTo>
                    <a:lnTo>
                      <a:pt x="1326" y="1345"/>
                    </a:lnTo>
                    <a:lnTo>
                      <a:pt x="1326" y="1346"/>
                    </a:lnTo>
                    <a:lnTo>
                      <a:pt x="1328" y="1351"/>
                    </a:lnTo>
                    <a:lnTo>
                      <a:pt x="1328" y="1351"/>
                    </a:lnTo>
                    <a:lnTo>
                      <a:pt x="1330" y="1353"/>
                    </a:lnTo>
                    <a:lnTo>
                      <a:pt x="1330" y="1353"/>
                    </a:lnTo>
                    <a:lnTo>
                      <a:pt x="1332" y="1357"/>
                    </a:lnTo>
                    <a:lnTo>
                      <a:pt x="1332" y="1358"/>
                    </a:lnTo>
                    <a:lnTo>
                      <a:pt x="1334" y="1362"/>
                    </a:lnTo>
                    <a:lnTo>
                      <a:pt x="1335" y="1363"/>
                    </a:lnTo>
                    <a:lnTo>
                      <a:pt x="1336" y="1367"/>
                    </a:lnTo>
                    <a:lnTo>
                      <a:pt x="1337" y="1368"/>
                    </a:lnTo>
                    <a:lnTo>
                      <a:pt x="1338" y="1372"/>
                    </a:lnTo>
                    <a:lnTo>
                      <a:pt x="1339" y="1373"/>
                    </a:lnTo>
                    <a:lnTo>
                      <a:pt x="1340" y="1375"/>
                    </a:lnTo>
                    <a:lnTo>
                      <a:pt x="1341" y="1375"/>
                    </a:lnTo>
                    <a:lnTo>
                      <a:pt x="1342" y="1374"/>
                    </a:lnTo>
                    <a:lnTo>
                      <a:pt x="1343" y="1374"/>
                    </a:lnTo>
                    <a:lnTo>
                      <a:pt x="1345" y="1376"/>
                    </a:lnTo>
                    <a:lnTo>
                      <a:pt x="1345" y="1377"/>
                    </a:lnTo>
                    <a:lnTo>
                      <a:pt x="1347" y="1386"/>
                    </a:lnTo>
                    <a:lnTo>
                      <a:pt x="1347" y="1388"/>
                    </a:lnTo>
                    <a:lnTo>
                      <a:pt x="1349" y="1396"/>
                    </a:lnTo>
                    <a:lnTo>
                      <a:pt x="1349" y="1398"/>
                    </a:lnTo>
                    <a:lnTo>
                      <a:pt x="1351" y="1402"/>
                    </a:lnTo>
                    <a:lnTo>
                      <a:pt x="1351" y="1403"/>
                    </a:lnTo>
                    <a:lnTo>
                      <a:pt x="1353" y="1406"/>
                    </a:lnTo>
                    <a:lnTo>
                      <a:pt x="1353" y="1406"/>
                    </a:lnTo>
                    <a:lnTo>
                      <a:pt x="1354" y="1407"/>
                    </a:lnTo>
                    <a:lnTo>
                      <a:pt x="1355" y="1406"/>
                    </a:lnTo>
                    <a:lnTo>
                      <a:pt x="1357" y="1403"/>
                    </a:lnTo>
                    <a:lnTo>
                      <a:pt x="1358" y="1403"/>
                    </a:lnTo>
                    <a:lnTo>
                      <a:pt x="1358" y="1402"/>
                    </a:lnTo>
                    <a:lnTo>
                      <a:pt x="1360" y="1403"/>
                    </a:lnTo>
                    <a:lnTo>
                      <a:pt x="1361" y="1405"/>
                    </a:lnTo>
                    <a:lnTo>
                      <a:pt x="1362" y="1406"/>
                    </a:lnTo>
                    <a:lnTo>
                      <a:pt x="1363" y="1407"/>
                    </a:lnTo>
                    <a:lnTo>
                      <a:pt x="1364" y="1407"/>
                    </a:lnTo>
                    <a:lnTo>
                      <a:pt x="1365" y="1408"/>
                    </a:lnTo>
                    <a:lnTo>
                      <a:pt x="1366" y="1408"/>
                    </a:lnTo>
                    <a:lnTo>
                      <a:pt x="1368" y="1411"/>
                    </a:lnTo>
                    <a:lnTo>
                      <a:pt x="1368" y="1411"/>
                    </a:lnTo>
                    <a:lnTo>
                      <a:pt x="1370" y="1414"/>
                    </a:lnTo>
                    <a:lnTo>
                      <a:pt x="1370" y="1414"/>
                    </a:lnTo>
                    <a:lnTo>
                      <a:pt x="1371" y="1414"/>
                    </a:lnTo>
                    <a:lnTo>
                      <a:pt x="1372" y="1414"/>
                    </a:lnTo>
                    <a:lnTo>
                      <a:pt x="1374" y="1416"/>
                    </a:lnTo>
                    <a:lnTo>
                      <a:pt x="1374" y="1416"/>
                    </a:lnTo>
                    <a:lnTo>
                      <a:pt x="1376" y="1421"/>
                    </a:lnTo>
                    <a:lnTo>
                      <a:pt x="1376" y="1422"/>
                    </a:lnTo>
                    <a:lnTo>
                      <a:pt x="1378" y="1426"/>
                    </a:lnTo>
                    <a:lnTo>
                      <a:pt x="1378" y="1427"/>
                    </a:lnTo>
                    <a:lnTo>
                      <a:pt x="1380" y="1428"/>
                    </a:lnTo>
                    <a:lnTo>
                      <a:pt x="1380" y="1427"/>
                    </a:lnTo>
                    <a:lnTo>
                      <a:pt x="1382" y="1425"/>
                    </a:lnTo>
                    <a:lnTo>
                      <a:pt x="1383" y="1424"/>
                    </a:lnTo>
                    <a:lnTo>
                      <a:pt x="1384" y="1422"/>
                    </a:lnTo>
                    <a:lnTo>
                      <a:pt x="1385" y="1421"/>
                    </a:lnTo>
                    <a:lnTo>
                      <a:pt x="1386" y="1421"/>
                    </a:lnTo>
                    <a:lnTo>
                      <a:pt x="1388" y="1421"/>
                    </a:lnTo>
                    <a:lnTo>
                      <a:pt x="1388" y="1421"/>
                    </a:lnTo>
                    <a:lnTo>
                      <a:pt x="1389" y="1421"/>
                    </a:lnTo>
                    <a:lnTo>
                      <a:pt x="1391" y="1420"/>
                    </a:lnTo>
                    <a:lnTo>
                      <a:pt x="1391" y="1420"/>
                    </a:lnTo>
                    <a:lnTo>
                      <a:pt x="1393" y="1419"/>
                    </a:lnTo>
                    <a:lnTo>
                      <a:pt x="1393" y="1418"/>
                    </a:lnTo>
                    <a:lnTo>
                      <a:pt x="1395" y="1416"/>
                    </a:lnTo>
                    <a:lnTo>
                      <a:pt x="1395" y="1416"/>
                    </a:lnTo>
                    <a:lnTo>
                      <a:pt x="1397" y="1414"/>
                    </a:lnTo>
                    <a:lnTo>
                      <a:pt x="1397" y="1414"/>
                    </a:lnTo>
                    <a:lnTo>
                      <a:pt x="1399" y="1416"/>
                    </a:lnTo>
                    <a:lnTo>
                      <a:pt x="1399" y="1417"/>
                    </a:lnTo>
                    <a:lnTo>
                      <a:pt x="1401" y="1418"/>
                    </a:lnTo>
                    <a:lnTo>
                      <a:pt x="1401" y="1418"/>
                    </a:lnTo>
                    <a:lnTo>
                      <a:pt x="1403" y="1413"/>
                    </a:lnTo>
                    <a:lnTo>
                      <a:pt x="1403" y="1411"/>
                    </a:lnTo>
                    <a:lnTo>
                      <a:pt x="1405" y="1405"/>
                    </a:lnTo>
                    <a:lnTo>
                      <a:pt x="1406" y="1404"/>
                    </a:lnTo>
                    <a:lnTo>
                      <a:pt x="1407" y="1403"/>
                    </a:lnTo>
                    <a:lnTo>
                      <a:pt x="1408" y="1403"/>
                    </a:lnTo>
                    <a:lnTo>
                      <a:pt x="1409" y="1405"/>
                    </a:lnTo>
                    <a:lnTo>
                      <a:pt x="1410" y="1405"/>
                    </a:lnTo>
                    <a:lnTo>
                      <a:pt x="1411" y="1403"/>
                    </a:lnTo>
                    <a:lnTo>
                      <a:pt x="1412" y="1403"/>
                    </a:lnTo>
                    <a:lnTo>
                      <a:pt x="1413" y="1402"/>
                    </a:lnTo>
                    <a:lnTo>
                      <a:pt x="1414" y="1402"/>
                    </a:lnTo>
                    <a:lnTo>
                      <a:pt x="1415" y="1403"/>
                    </a:lnTo>
                    <a:lnTo>
                      <a:pt x="1416" y="1403"/>
                    </a:lnTo>
                    <a:lnTo>
                      <a:pt x="1418" y="1397"/>
                    </a:lnTo>
                    <a:lnTo>
                      <a:pt x="1418" y="1395"/>
                    </a:lnTo>
                    <a:lnTo>
                      <a:pt x="1420" y="1384"/>
                    </a:lnTo>
                    <a:lnTo>
                      <a:pt x="1420" y="1382"/>
                    </a:lnTo>
                    <a:lnTo>
                      <a:pt x="1422" y="1375"/>
                    </a:lnTo>
                    <a:lnTo>
                      <a:pt x="1422" y="1374"/>
                    </a:lnTo>
                    <a:lnTo>
                      <a:pt x="1424" y="1371"/>
                    </a:lnTo>
                    <a:lnTo>
                      <a:pt x="1424" y="1371"/>
                    </a:lnTo>
                    <a:lnTo>
                      <a:pt x="1426" y="1368"/>
                    </a:lnTo>
                    <a:lnTo>
                      <a:pt x="1426" y="1367"/>
                    </a:lnTo>
                    <a:lnTo>
                      <a:pt x="1428" y="1360"/>
                    </a:lnTo>
                    <a:lnTo>
                      <a:pt x="1429" y="1358"/>
                    </a:lnTo>
                    <a:lnTo>
                      <a:pt x="1430" y="1350"/>
                    </a:lnTo>
                    <a:lnTo>
                      <a:pt x="1431" y="1348"/>
                    </a:lnTo>
                    <a:lnTo>
                      <a:pt x="1432" y="1341"/>
                    </a:lnTo>
                    <a:lnTo>
                      <a:pt x="1433" y="1339"/>
                    </a:lnTo>
                    <a:lnTo>
                      <a:pt x="1434" y="1331"/>
                    </a:lnTo>
                    <a:lnTo>
                      <a:pt x="1435" y="1328"/>
                    </a:lnTo>
                    <a:lnTo>
                      <a:pt x="1436" y="1314"/>
                    </a:lnTo>
                    <a:lnTo>
                      <a:pt x="1437" y="1310"/>
                    </a:lnTo>
                    <a:lnTo>
                      <a:pt x="1439" y="1294"/>
                    </a:lnTo>
                    <a:lnTo>
                      <a:pt x="1439" y="1290"/>
                    </a:lnTo>
                    <a:lnTo>
                      <a:pt x="1441" y="1279"/>
                    </a:lnTo>
                    <a:lnTo>
                      <a:pt x="1441" y="1277"/>
                    </a:lnTo>
                    <a:lnTo>
                      <a:pt x="1443" y="1268"/>
                    </a:lnTo>
                    <a:lnTo>
                      <a:pt x="1443" y="1265"/>
                    </a:lnTo>
                    <a:lnTo>
                      <a:pt x="1445" y="1251"/>
                    </a:lnTo>
                    <a:lnTo>
                      <a:pt x="1445" y="1248"/>
                    </a:lnTo>
                    <a:lnTo>
                      <a:pt x="1447" y="1231"/>
                    </a:lnTo>
                    <a:lnTo>
                      <a:pt x="1447" y="1227"/>
                    </a:lnTo>
                    <a:lnTo>
                      <a:pt x="1449" y="1209"/>
                    </a:lnTo>
                    <a:lnTo>
                      <a:pt x="1449" y="1205"/>
                    </a:lnTo>
                    <a:lnTo>
                      <a:pt x="1451" y="1183"/>
                    </a:lnTo>
                    <a:lnTo>
                      <a:pt x="1452" y="1178"/>
                    </a:lnTo>
                    <a:lnTo>
                      <a:pt x="1453" y="1154"/>
                    </a:lnTo>
                    <a:lnTo>
                      <a:pt x="1454" y="1148"/>
                    </a:lnTo>
                    <a:lnTo>
                      <a:pt x="1455" y="1125"/>
                    </a:lnTo>
                    <a:lnTo>
                      <a:pt x="1456" y="1119"/>
                    </a:lnTo>
                    <a:lnTo>
                      <a:pt x="1457" y="1094"/>
                    </a:lnTo>
                    <a:lnTo>
                      <a:pt x="1458" y="1088"/>
                    </a:lnTo>
                    <a:lnTo>
                      <a:pt x="1459" y="1059"/>
                    </a:lnTo>
                    <a:lnTo>
                      <a:pt x="1460" y="1051"/>
                    </a:lnTo>
                    <a:lnTo>
                      <a:pt x="1462" y="1020"/>
                    </a:lnTo>
                    <a:lnTo>
                      <a:pt x="1462" y="1012"/>
                    </a:lnTo>
                    <a:lnTo>
                      <a:pt x="1464" y="979"/>
                    </a:lnTo>
                    <a:lnTo>
                      <a:pt x="1464" y="970"/>
                    </a:lnTo>
                    <a:lnTo>
                      <a:pt x="1466" y="933"/>
                    </a:lnTo>
                    <a:lnTo>
                      <a:pt x="1466" y="923"/>
                    </a:lnTo>
                    <a:lnTo>
                      <a:pt x="1468" y="888"/>
                    </a:lnTo>
                    <a:lnTo>
                      <a:pt x="1468" y="880"/>
                    </a:lnTo>
                    <a:lnTo>
                      <a:pt x="1470" y="847"/>
                    </a:lnTo>
                    <a:lnTo>
                      <a:pt x="1470" y="838"/>
                    </a:lnTo>
                    <a:lnTo>
                      <a:pt x="1472" y="800"/>
                    </a:lnTo>
                    <a:lnTo>
                      <a:pt x="1472" y="789"/>
                    </a:lnTo>
                    <a:lnTo>
                      <a:pt x="1474" y="744"/>
                    </a:lnTo>
                    <a:lnTo>
                      <a:pt x="1475" y="732"/>
                    </a:lnTo>
                    <a:lnTo>
                      <a:pt x="1476" y="687"/>
                    </a:lnTo>
                    <a:lnTo>
                      <a:pt x="1477" y="676"/>
                    </a:lnTo>
                    <a:lnTo>
                      <a:pt x="1478" y="629"/>
                    </a:lnTo>
                    <a:lnTo>
                      <a:pt x="1479" y="617"/>
                    </a:lnTo>
                    <a:lnTo>
                      <a:pt x="1480" y="565"/>
                    </a:lnTo>
                    <a:lnTo>
                      <a:pt x="1481" y="552"/>
                    </a:lnTo>
                    <a:lnTo>
                      <a:pt x="1482" y="496"/>
                    </a:lnTo>
                    <a:lnTo>
                      <a:pt x="1483" y="482"/>
                    </a:lnTo>
                    <a:lnTo>
                      <a:pt x="1485" y="429"/>
                    </a:lnTo>
                    <a:lnTo>
                      <a:pt x="1485" y="416"/>
                    </a:lnTo>
                    <a:lnTo>
                      <a:pt x="1487" y="367"/>
                    </a:lnTo>
                    <a:lnTo>
                      <a:pt x="1487" y="355"/>
                    </a:lnTo>
                    <a:lnTo>
                      <a:pt x="1489" y="306"/>
                    </a:lnTo>
                    <a:lnTo>
                      <a:pt x="1489" y="293"/>
                    </a:lnTo>
                    <a:lnTo>
                      <a:pt x="1491" y="239"/>
                    </a:lnTo>
                    <a:lnTo>
                      <a:pt x="1491" y="224"/>
                    </a:lnTo>
                    <a:lnTo>
                      <a:pt x="1493" y="165"/>
                    </a:lnTo>
                    <a:lnTo>
                      <a:pt x="1493" y="151"/>
                    </a:lnTo>
                    <a:lnTo>
                      <a:pt x="1495" y="100"/>
                    </a:lnTo>
                    <a:lnTo>
                      <a:pt x="1495" y="89"/>
                    </a:lnTo>
                    <a:lnTo>
                      <a:pt x="1497" y="56"/>
                    </a:lnTo>
                    <a:lnTo>
                      <a:pt x="1497" y="50"/>
                    </a:lnTo>
                    <a:lnTo>
                      <a:pt x="1499" y="34"/>
                    </a:lnTo>
                    <a:lnTo>
                      <a:pt x="1500" y="31"/>
                    </a:lnTo>
                    <a:lnTo>
                      <a:pt x="1501" y="32"/>
                    </a:lnTo>
                    <a:lnTo>
                      <a:pt x="1502" y="34"/>
                    </a:lnTo>
                    <a:lnTo>
                      <a:pt x="1503" y="45"/>
                    </a:lnTo>
                    <a:lnTo>
                      <a:pt x="1504" y="49"/>
                    </a:lnTo>
                    <a:lnTo>
                      <a:pt x="1505" y="66"/>
                    </a:lnTo>
                    <a:lnTo>
                      <a:pt x="1506" y="71"/>
                    </a:lnTo>
                    <a:lnTo>
                      <a:pt x="1508" y="94"/>
                    </a:lnTo>
                    <a:lnTo>
                      <a:pt x="1508" y="101"/>
                    </a:lnTo>
                    <a:lnTo>
                      <a:pt x="1510" y="128"/>
                    </a:lnTo>
                    <a:lnTo>
                      <a:pt x="1510" y="134"/>
                    </a:lnTo>
                    <a:lnTo>
                      <a:pt x="1512" y="159"/>
                    </a:lnTo>
                    <a:lnTo>
                      <a:pt x="1512" y="165"/>
                    </a:lnTo>
                    <a:lnTo>
                      <a:pt x="1514" y="185"/>
                    </a:lnTo>
                    <a:lnTo>
                      <a:pt x="1514" y="191"/>
                    </a:lnTo>
                    <a:lnTo>
                      <a:pt x="1516" y="214"/>
                    </a:lnTo>
                    <a:lnTo>
                      <a:pt x="1516" y="221"/>
                    </a:lnTo>
                    <a:lnTo>
                      <a:pt x="1518" y="251"/>
                    </a:lnTo>
                    <a:lnTo>
                      <a:pt x="1518" y="260"/>
                    </a:lnTo>
                    <a:lnTo>
                      <a:pt x="1520" y="296"/>
                    </a:lnTo>
                    <a:lnTo>
                      <a:pt x="1520" y="306"/>
                    </a:lnTo>
                    <a:lnTo>
                      <a:pt x="1522" y="348"/>
                    </a:lnTo>
                    <a:lnTo>
                      <a:pt x="1523" y="359"/>
                    </a:lnTo>
                    <a:lnTo>
                      <a:pt x="1524" y="403"/>
                    </a:lnTo>
                    <a:lnTo>
                      <a:pt x="1525" y="413"/>
                    </a:lnTo>
                    <a:lnTo>
                      <a:pt x="1526" y="449"/>
                    </a:lnTo>
                    <a:lnTo>
                      <a:pt x="1527" y="456"/>
                    </a:lnTo>
                    <a:lnTo>
                      <a:pt x="1528" y="481"/>
                    </a:lnTo>
                    <a:lnTo>
                      <a:pt x="1529" y="486"/>
                    </a:lnTo>
                    <a:lnTo>
                      <a:pt x="1531" y="506"/>
                    </a:lnTo>
                    <a:lnTo>
                      <a:pt x="1531" y="511"/>
                    </a:lnTo>
                    <a:lnTo>
                      <a:pt x="1533" y="525"/>
                    </a:lnTo>
                    <a:lnTo>
                      <a:pt x="1533" y="527"/>
                    </a:lnTo>
                    <a:lnTo>
                      <a:pt x="1534" y="531"/>
                    </a:lnTo>
                    <a:lnTo>
                      <a:pt x="1535" y="529"/>
                    </a:lnTo>
                    <a:lnTo>
                      <a:pt x="1537" y="518"/>
                    </a:lnTo>
                    <a:lnTo>
                      <a:pt x="1537" y="514"/>
                    </a:lnTo>
                    <a:lnTo>
                      <a:pt x="1539" y="492"/>
                    </a:lnTo>
                    <a:lnTo>
                      <a:pt x="1539" y="485"/>
                    </a:lnTo>
                    <a:lnTo>
                      <a:pt x="1541" y="453"/>
                    </a:lnTo>
                    <a:lnTo>
                      <a:pt x="1541" y="443"/>
                    </a:lnTo>
                    <a:lnTo>
                      <a:pt x="1543" y="400"/>
                    </a:lnTo>
                    <a:lnTo>
                      <a:pt x="1543" y="388"/>
                    </a:lnTo>
                    <a:lnTo>
                      <a:pt x="1545" y="333"/>
                    </a:lnTo>
                    <a:lnTo>
                      <a:pt x="1546" y="318"/>
                    </a:lnTo>
                    <a:lnTo>
                      <a:pt x="1547" y="254"/>
                    </a:lnTo>
                    <a:lnTo>
                      <a:pt x="1548" y="238"/>
                    </a:lnTo>
                    <a:lnTo>
                      <a:pt x="1549" y="177"/>
                    </a:lnTo>
                    <a:lnTo>
                      <a:pt x="1550" y="163"/>
                    </a:lnTo>
                    <a:lnTo>
                      <a:pt x="1551" y="114"/>
                    </a:lnTo>
                    <a:lnTo>
                      <a:pt x="1552" y="103"/>
                    </a:lnTo>
                    <a:lnTo>
                      <a:pt x="1553" y="66"/>
                    </a:lnTo>
                    <a:lnTo>
                      <a:pt x="1554" y="58"/>
                    </a:lnTo>
                    <a:lnTo>
                      <a:pt x="1556" y="31"/>
                    </a:lnTo>
                    <a:lnTo>
                      <a:pt x="1556" y="26"/>
                    </a:lnTo>
                    <a:lnTo>
                      <a:pt x="1558" y="8"/>
                    </a:lnTo>
                    <a:lnTo>
                      <a:pt x="1558" y="5"/>
                    </a:lnTo>
                    <a:lnTo>
                      <a:pt x="1560" y="0"/>
                    </a:lnTo>
                    <a:lnTo>
                      <a:pt x="1560" y="0"/>
                    </a:lnTo>
                    <a:lnTo>
                      <a:pt x="1562" y="5"/>
                    </a:lnTo>
                    <a:lnTo>
                      <a:pt x="1562" y="7"/>
                    </a:lnTo>
                    <a:lnTo>
                      <a:pt x="1564" y="19"/>
                    </a:lnTo>
                    <a:lnTo>
                      <a:pt x="1564" y="23"/>
                    </a:lnTo>
                    <a:lnTo>
                      <a:pt x="1566" y="34"/>
                    </a:lnTo>
                    <a:lnTo>
                      <a:pt x="1566" y="36"/>
                    </a:lnTo>
                    <a:lnTo>
                      <a:pt x="1568" y="44"/>
                    </a:lnTo>
                    <a:lnTo>
                      <a:pt x="1569" y="46"/>
                    </a:lnTo>
                    <a:lnTo>
                      <a:pt x="1570" y="53"/>
                    </a:lnTo>
                    <a:lnTo>
                      <a:pt x="1571" y="54"/>
                    </a:lnTo>
                    <a:lnTo>
                      <a:pt x="1572" y="58"/>
                    </a:lnTo>
                    <a:lnTo>
                      <a:pt x="1573" y="59"/>
                    </a:lnTo>
                    <a:lnTo>
                      <a:pt x="1574" y="59"/>
                    </a:lnTo>
                    <a:lnTo>
                      <a:pt x="1575" y="59"/>
                    </a:lnTo>
                    <a:lnTo>
                      <a:pt x="1576" y="57"/>
                    </a:lnTo>
                    <a:lnTo>
                      <a:pt x="1577" y="57"/>
                    </a:lnTo>
                    <a:lnTo>
                      <a:pt x="1579" y="64"/>
                    </a:lnTo>
                    <a:lnTo>
                      <a:pt x="1579" y="68"/>
                    </a:lnTo>
                    <a:lnTo>
                      <a:pt x="1581" y="94"/>
                    </a:lnTo>
                    <a:lnTo>
                      <a:pt x="1581" y="103"/>
                    </a:lnTo>
                    <a:lnTo>
                      <a:pt x="1583" y="149"/>
                    </a:lnTo>
                    <a:lnTo>
                      <a:pt x="1583" y="162"/>
                    </a:lnTo>
                    <a:lnTo>
                      <a:pt x="1585" y="218"/>
                    </a:lnTo>
                    <a:lnTo>
                      <a:pt x="1585" y="232"/>
                    </a:lnTo>
                    <a:lnTo>
                      <a:pt x="1587" y="293"/>
                    </a:lnTo>
                    <a:lnTo>
                      <a:pt x="1587" y="309"/>
                    </a:lnTo>
                    <a:lnTo>
                      <a:pt x="1589" y="384"/>
                    </a:lnTo>
                    <a:lnTo>
                      <a:pt x="1589" y="405"/>
                    </a:lnTo>
                    <a:lnTo>
                      <a:pt x="1591" y="495"/>
                    </a:lnTo>
                    <a:lnTo>
                      <a:pt x="1592" y="519"/>
                    </a:lnTo>
                    <a:lnTo>
                      <a:pt x="1593" y="615"/>
                    </a:lnTo>
                    <a:lnTo>
                      <a:pt x="1594" y="639"/>
                    </a:lnTo>
                    <a:lnTo>
                      <a:pt x="1595" y="736"/>
                    </a:lnTo>
                    <a:lnTo>
                      <a:pt x="1596" y="760"/>
                    </a:lnTo>
                    <a:lnTo>
                      <a:pt x="1597" y="857"/>
                    </a:lnTo>
                    <a:lnTo>
                      <a:pt x="1598" y="881"/>
                    </a:lnTo>
                    <a:lnTo>
                      <a:pt x="1599" y="972"/>
                    </a:lnTo>
                    <a:lnTo>
                      <a:pt x="1600" y="994"/>
                    </a:lnTo>
                    <a:lnTo>
                      <a:pt x="1602" y="1072"/>
                    </a:lnTo>
                    <a:lnTo>
                      <a:pt x="1602" y="1090"/>
                    </a:lnTo>
                    <a:lnTo>
                      <a:pt x="1604" y="1156"/>
                    </a:lnTo>
                    <a:lnTo>
                      <a:pt x="1604" y="1170"/>
                    </a:lnTo>
                    <a:lnTo>
                      <a:pt x="1606" y="1219"/>
                    </a:lnTo>
                    <a:lnTo>
                      <a:pt x="1606" y="1229"/>
                    </a:lnTo>
                    <a:lnTo>
                      <a:pt x="1608" y="1263"/>
                    </a:lnTo>
                    <a:lnTo>
                      <a:pt x="1608" y="1270"/>
                    </a:lnTo>
                    <a:lnTo>
                      <a:pt x="1610" y="1297"/>
                    </a:lnTo>
                    <a:lnTo>
                      <a:pt x="1610" y="1304"/>
                    </a:lnTo>
                    <a:lnTo>
                      <a:pt x="1612" y="1328"/>
                    </a:lnTo>
                    <a:lnTo>
                      <a:pt x="1612" y="1333"/>
                    </a:lnTo>
                    <a:lnTo>
                      <a:pt x="1614" y="1351"/>
                    </a:lnTo>
                    <a:lnTo>
                      <a:pt x="1614" y="1355"/>
                    </a:lnTo>
                    <a:lnTo>
                      <a:pt x="1616" y="1368"/>
                    </a:lnTo>
                    <a:lnTo>
                      <a:pt x="1617" y="1372"/>
                    </a:lnTo>
                    <a:lnTo>
                      <a:pt x="1618" y="1385"/>
                    </a:lnTo>
                    <a:lnTo>
                      <a:pt x="1619" y="1388"/>
                    </a:lnTo>
                    <a:lnTo>
                      <a:pt x="1620" y="1396"/>
                    </a:lnTo>
                    <a:lnTo>
                      <a:pt x="1621" y="1398"/>
                    </a:lnTo>
                    <a:lnTo>
                      <a:pt x="1622" y="1402"/>
                    </a:lnTo>
                    <a:lnTo>
                      <a:pt x="1623" y="1403"/>
                    </a:lnTo>
                    <a:lnTo>
                      <a:pt x="1625" y="1410"/>
                    </a:lnTo>
                    <a:lnTo>
                      <a:pt x="1625" y="1412"/>
                    </a:lnTo>
                    <a:lnTo>
                      <a:pt x="1627" y="1419"/>
                    </a:lnTo>
                    <a:lnTo>
                      <a:pt x="1627" y="1420"/>
                    </a:lnTo>
                    <a:lnTo>
                      <a:pt x="1629" y="1422"/>
                    </a:lnTo>
                    <a:lnTo>
                      <a:pt x="1629" y="1422"/>
                    </a:lnTo>
                    <a:lnTo>
                      <a:pt x="1631" y="1423"/>
                    </a:lnTo>
                    <a:lnTo>
                      <a:pt x="1631" y="1424"/>
                    </a:lnTo>
                    <a:lnTo>
                      <a:pt x="1633" y="1431"/>
                    </a:lnTo>
                    <a:lnTo>
                      <a:pt x="1633" y="1433"/>
                    </a:lnTo>
                    <a:lnTo>
                      <a:pt x="1635" y="1438"/>
                    </a:lnTo>
                    <a:lnTo>
                      <a:pt x="1636" y="1438"/>
                    </a:lnTo>
                    <a:lnTo>
                      <a:pt x="1637" y="1437"/>
                    </a:lnTo>
                    <a:lnTo>
                      <a:pt x="1637" y="1437"/>
                    </a:lnTo>
                    <a:lnTo>
                      <a:pt x="1639" y="1436"/>
                    </a:lnTo>
                    <a:lnTo>
                      <a:pt x="1640" y="1437"/>
                    </a:lnTo>
                    <a:lnTo>
                      <a:pt x="1641" y="1439"/>
                    </a:lnTo>
                    <a:lnTo>
                      <a:pt x="1642" y="1440"/>
                    </a:lnTo>
                    <a:lnTo>
                      <a:pt x="1643" y="1443"/>
                    </a:lnTo>
                    <a:lnTo>
                      <a:pt x="1644" y="1443"/>
                    </a:lnTo>
                    <a:lnTo>
                      <a:pt x="1645" y="1443"/>
                    </a:lnTo>
                    <a:lnTo>
                      <a:pt x="1646" y="1443"/>
                    </a:lnTo>
                    <a:lnTo>
                      <a:pt x="1647" y="1443"/>
                    </a:lnTo>
                    <a:lnTo>
                      <a:pt x="1648" y="1443"/>
                    </a:lnTo>
                    <a:lnTo>
                      <a:pt x="1650" y="1445"/>
                    </a:lnTo>
                    <a:lnTo>
                      <a:pt x="1650" y="1446"/>
                    </a:lnTo>
                    <a:lnTo>
                      <a:pt x="1652" y="1450"/>
                    </a:lnTo>
                    <a:lnTo>
                      <a:pt x="1652" y="1451"/>
                    </a:lnTo>
                    <a:lnTo>
                      <a:pt x="1654" y="1454"/>
                    </a:lnTo>
                    <a:lnTo>
                      <a:pt x="1654" y="1455"/>
                    </a:lnTo>
                    <a:lnTo>
                      <a:pt x="1655" y="1455"/>
                    </a:lnTo>
                    <a:lnTo>
                      <a:pt x="1656" y="1455"/>
                    </a:lnTo>
                    <a:lnTo>
                      <a:pt x="1658" y="1454"/>
                    </a:lnTo>
                    <a:lnTo>
                      <a:pt x="1658" y="1453"/>
                    </a:lnTo>
                    <a:lnTo>
                      <a:pt x="1660" y="1450"/>
                    </a:lnTo>
                    <a:lnTo>
                      <a:pt x="1660" y="1450"/>
                    </a:lnTo>
                    <a:lnTo>
                      <a:pt x="1662" y="1448"/>
                    </a:lnTo>
                    <a:lnTo>
                      <a:pt x="1663" y="1448"/>
                    </a:lnTo>
                    <a:lnTo>
                      <a:pt x="1664" y="1448"/>
                    </a:lnTo>
                    <a:lnTo>
                      <a:pt x="1665" y="1449"/>
                    </a:lnTo>
                    <a:lnTo>
                      <a:pt x="1666" y="1451"/>
                    </a:lnTo>
                    <a:lnTo>
                      <a:pt x="1667" y="1451"/>
                    </a:lnTo>
                    <a:lnTo>
                      <a:pt x="1668" y="1452"/>
                    </a:lnTo>
                    <a:lnTo>
                      <a:pt x="1669" y="1452"/>
                    </a:lnTo>
                    <a:lnTo>
                      <a:pt x="1670" y="1450"/>
                    </a:lnTo>
                    <a:lnTo>
                      <a:pt x="1671" y="1450"/>
                    </a:lnTo>
                    <a:lnTo>
                      <a:pt x="1673" y="1446"/>
                    </a:lnTo>
                    <a:lnTo>
                      <a:pt x="1673" y="1444"/>
                    </a:lnTo>
                    <a:lnTo>
                      <a:pt x="1675" y="1438"/>
                    </a:lnTo>
                    <a:lnTo>
                      <a:pt x="1675" y="1437"/>
                    </a:lnTo>
                    <a:lnTo>
                      <a:pt x="1677" y="1432"/>
                    </a:lnTo>
                    <a:lnTo>
                      <a:pt x="1677" y="1431"/>
                    </a:lnTo>
                    <a:lnTo>
                      <a:pt x="1679" y="1427"/>
                    </a:lnTo>
                    <a:lnTo>
                      <a:pt x="1679" y="1425"/>
                    </a:lnTo>
                    <a:lnTo>
                      <a:pt x="1681" y="1417"/>
                    </a:lnTo>
                    <a:lnTo>
                      <a:pt x="1681" y="1415"/>
                    </a:lnTo>
                    <a:lnTo>
                      <a:pt x="1683" y="1402"/>
                    </a:lnTo>
                    <a:lnTo>
                      <a:pt x="1683" y="1398"/>
                    </a:lnTo>
                    <a:lnTo>
                      <a:pt x="1685" y="1385"/>
                    </a:lnTo>
                    <a:lnTo>
                      <a:pt x="1686" y="1382"/>
                    </a:lnTo>
                    <a:lnTo>
                      <a:pt x="1687" y="1370"/>
                    </a:lnTo>
                    <a:lnTo>
                      <a:pt x="1688" y="1367"/>
                    </a:lnTo>
                    <a:lnTo>
                      <a:pt x="1689" y="1352"/>
                    </a:lnTo>
                    <a:lnTo>
                      <a:pt x="1690" y="1348"/>
                    </a:lnTo>
                    <a:lnTo>
                      <a:pt x="1691" y="1329"/>
                    </a:lnTo>
                    <a:lnTo>
                      <a:pt x="1692" y="1324"/>
                    </a:lnTo>
                    <a:lnTo>
                      <a:pt x="1693" y="1301"/>
                    </a:lnTo>
                    <a:lnTo>
                      <a:pt x="1694" y="1295"/>
                    </a:lnTo>
                    <a:lnTo>
                      <a:pt x="1696" y="1269"/>
                    </a:lnTo>
                    <a:lnTo>
                      <a:pt x="1696" y="1262"/>
                    </a:lnTo>
                    <a:lnTo>
                      <a:pt x="1698" y="1234"/>
                    </a:lnTo>
                    <a:lnTo>
                      <a:pt x="1698" y="1228"/>
                    </a:lnTo>
                    <a:lnTo>
                      <a:pt x="1700" y="1199"/>
                    </a:lnTo>
                    <a:lnTo>
                      <a:pt x="1700" y="1191"/>
                    </a:lnTo>
                    <a:lnTo>
                      <a:pt x="1702" y="1154"/>
                    </a:lnTo>
                    <a:lnTo>
                      <a:pt x="1702" y="1143"/>
                    </a:lnTo>
                    <a:lnTo>
                      <a:pt x="1704" y="1098"/>
                    </a:lnTo>
                    <a:lnTo>
                      <a:pt x="1704" y="1087"/>
                    </a:lnTo>
                    <a:lnTo>
                      <a:pt x="1706" y="1044"/>
                    </a:lnTo>
                    <a:lnTo>
                      <a:pt x="1706" y="1034"/>
                    </a:lnTo>
                    <a:lnTo>
                      <a:pt x="1708" y="997"/>
                    </a:lnTo>
                    <a:lnTo>
                      <a:pt x="1709" y="988"/>
                    </a:lnTo>
                    <a:lnTo>
                      <a:pt x="1710" y="952"/>
                    </a:lnTo>
                    <a:lnTo>
                      <a:pt x="1711" y="942"/>
                    </a:lnTo>
                    <a:lnTo>
                      <a:pt x="1712" y="907"/>
                    </a:lnTo>
                    <a:lnTo>
                      <a:pt x="1713" y="899"/>
                    </a:lnTo>
                    <a:lnTo>
                      <a:pt x="1714" y="872"/>
                    </a:lnTo>
                    <a:lnTo>
                      <a:pt x="1715" y="866"/>
                    </a:lnTo>
                    <a:lnTo>
                      <a:pt x="1716" y="849"/>
                    </a:lnTo>
                    <a:lnTo>
                      <a:pt x="1717" y="846"/>
                    </a:lnTo>
                    <a:lnTo>
                      <a:pt x="1719" y="833"/>
                    </a:lnTo>
                    <a:lnTo>
                      <a:pt x="1719" y="830"/>
                    </a:lnTo>
                    <a:lnTo>
                      <a:pt x="1721" y="820"/>
                    </a:lnTo>
                    <a:lnTo>
                      <a:pt x="1721" y="819"/>
                    </a:lnTo>
                    <a:lnTo>
                      <a:pt x="1722" y="817"/>
                    </a:lnTo>
                    <a:lnTo>
                      <a:pt x="1723" y="820"/>
                    </a:lnTo>
                    <a:lnTo>
                      <a:pt x="1725" y="837"/>
                    </a:lnTo>
                    <a:lnTo>
                      <a:pt x="1725" y="843"/>
                    </a:lnTo>
                    <a:lnTo>
                      <a:pt x="1727" y="878"/>
                    </a:lnTo>
                    <a:lnTo>
                      <a:pt x="1727" y="888"/>
                    </a:lnTo>
                    <a:lnTo>
                      <a:pt x="1729" y="932"/>
                    </a:lnTo>
                    <a:lnTo>
                      <a:pt x="1729" y="943"/>
                    </a:lnTo>
                    <a:lnTo>
                      <a:pt x="1731" y="989"/>
                    </a:lnTo>
                    <a:lnTo>
                      <a:pt x="1731" y="1000"/>
                    </a:lnTo>
                    <a:lnTo>
                      <a:pt x="1733" y="1045"/>
                    </a:lnTo>
                    <a:lnTo>
                      <a:pt x="1734" y="1056"/>
                    </a:lnTo>
                    <a:lnTo>
                      <a:pt x="1735" y="1099"/>
                    </a:lnTo>
                    <a:lnTo>
                      <a:pt x="1736" y="1110"/>
                    </a:lnTo>
                    <a:lnTo>
                      <a:pt x="1737" y="1148"/>
                    </a:lnTo>
                    <a:lnTo>
                      <a:pt x="1738" y="1156"/>
                    </a:lnTo>
                    <a:lnTo>
                      <a:pt x="1739" y="1186"/>
                    </a:lnTo>
                    <a:lnTo>
                      <a:pt x="1740" y="1193"/>
                    </a:lnTo>
                    <a:lnTo>
                      <a:pt x="1742" y="1216"/>
                    </a:lnTo>
                    <a:lnTo>
                      <a:pt x="1742" y="1221"/>
                    </a:lnTo>
                    <a:lnTo>
                      <a:pt x="1744" y="1239"/>
                    </a:lnTo>
                    <a:lnTo>
                      <a:pt x="1744" y="1243"/>
                    </a:lnTo>
                    <a:lnTo>
                      <a:pt x="1746" y="1256"/>
                    </a:lnTo>
                    <a:lnTo>
                      <a:pt x="1746" y="1258"/>
                    </a:lnTo>
                    <a:lnTo>
                      <a:pt x="1748" y="1265"/>
                    </a:lnTo>
                    <a:lnTo>
                      <a:pt x="1748" y="1266"/>
                    </a:lnTo>
                    <a:lnTo>
                      <a:pt x="1750" y="1269"/>
                    </a:lnTo>
                    <a:lnTo>
                      <a:pt x="1750" y="1269"/>
                    </a:lnTo>
                    <a:lnTo>
                      <a:pt x="1752" y="1273"/>
                    </a:lnTo>
                    <a:lnTo>
                      <a:pt x="1752" y="1275"/>
                    </a:lnTo>
                    <a:lnTo>
                      <a:pt x="1754" y="1281"/>
                    </a:lnTo>
                    <a:lnTo>
                      <a:pt x="1754" y="1282"/>
                    </a:lnTo>
                    <a:lnTo>
                      <a:pt x="1756" y="1285"/>
                    </a:lnTo>
                    <a:lnTo>
                      <a:pt x="1757" y="1285"/>
                    </a:lnTo>
                    <a:lnTo>
                      <a:pt x="1757" y="1286"/>
                    </a:lnTo>
                    <a:lnTo>
                      <a:pt x="1759" y="1286"/>
                    </a:lnTo>
                    <a:lnTo>
                      <a:pt x="1760" y="1285"/>
                    </a:lnTo>
                    <a:lnTo>
                      <a:pt x="1761" y="1284"/>
                    </a:lnTo>
                    <a:lnTo>
                      <a:pt x="1762" y="1280"/>
                    </a:lnTo>
                    <a:lnTo>
                      <a:pt x="1763" y="1279"/>
                    </a:lnTo>
                    <a:lnTo>
                      <a:pt x="1765" y="1272"/>
                    </a:lnTo>
                    <a:lnTo>
                      <a:pt x="1765" y="1270"/>
                    </a:lnTo>
                    <a:lnTo>
                      <a:pt x="1767" y="1264"/>
                    </a:lnTo>
                    <a:lnTo>
                      <a:pt x="1767" y="1263"/>
                    </a:lnTo>
                    <a:lnTo>
                      <a:pt x="1769" y="1259"/>
                    </a:lnTo>
                    <a:lnTo>
                      <a:pt x="1769" y="1257"/>
                    </a:lnTo>
                    <a:lnTo>
                      <a:pt x="1771" y="1250"/>
                    </a:lnTo>
                    <a:lnTo>
                      <a:pt x="1771" y="1248"/>
                    </a:lnTo>
                    <a:lnTo>
                      <a:pt x="1773" y="1243"/>
                    </a:lnTo>
                    <a:lnTo>
                      <a:pt x="1774" y="1243"/>
                    </a:lnTo>
                    <a:lnTo>
                      <a:pt x="1775" y="1244"/>
                    </a:lnTo>
                    <a:lnTo>
                      <a:pt x="1776" y="1244"/>
                    </a:lnTo>
                    <a:lnTo>
                      <a:pt x="1777" y="1243"/>
                    </a:lnTo>
                    <a:lnTo>
                      <a:pt x="1777" y="1241"/>
                    </a:lnTo>
                    <a:lnTo>
                      <a:pt x="1779" y="1234"/>
                    </a:lnTo>
                    <a:lnTo>
                      <a:pt x="1780" y="1232"/>
                    </a:lnTo>
                    <a:lnTo>
                      <a:pt x="1781" y="1227"/>
                    </a:lnTo>
                    <a:lnTo>
                      <a:pt x="1782" y="1226"/>
                    </a:lnTo>
                    <a:lnTo>
                      <a:pt x="1783" y="1226"/>
                    </a:lnTo>
                    <a:lnTo>
                      <a:pt x="1784" y="1227"/>
                    </a:lnTo>
                    <a:lnTo>
                      <a:pt x="1785" y="1227"/>
                    </a:lnTo>
                    <a:lnTo>
                      <a:pt x="1786" y="1227"/>
                    </a:lnTo>
                    <a:lnTo>
                      <a:pt x="1787" y="1226"/>
                    </a:lnTo>
                    <a:lnTo>
                      <a:pt x="1788" y="1226"/>
                    </a:lnTo>
                    <a:lnTo>
                      <a:pt x="1790" y="1228"/>
                    </a:lnTo>
                    <a:lnTo>
                      <a:pt x="1790" y="1229"/>
                    </a:lnTo>
                    <a:lnTo>
                      <a:pt x="1792" y="1234"/>
                    </a:lnTo>
                    <a:lnTo>
                      <a:pt x="1792" y="1236"/>
                    </a:lnTo>
                    <a:lnTo>
                      <a:pt x="1794" y="1241"/>
                    </a:lnTo>
                    <a:lnTo>
                      <a:pt x="1794" y="1242"/>
                    </a:lnTo>
                    <a:lnTo>
                      <a:pt x="1796" y="1246"/>
                    </a:lnTo>
                    <a:lnTo>
                      <a:pt x="1796" y="1247"/>
                    </a:lnTo>
                    <a:lnTo>
                      <a:pt x="1798" y="1248"/>
                    </a:lnTo>
                    <a:lnTo>
                      <a:pt x="1798" y="1248"/>
                    </a:lnTo>
                    <a:lnTo>
                      <a:pt x="1800" y="1250"/>
                    </a:lnTo>
                    <a:lnTo>
                      <a:pt x="1800" y="1251"/>
                    </a:lnTo>
                    <a:lnTo>
                      <a:pt x="1802" y="1259"/>
                    </a:lnTo>
                    <a:lnTo>
                      <a:pt x="1803" y="1261"/>
                    </a:lnTo>
                    <a:lnTo>
                      <a:pt x="1804" y="1271"/>
                    </a:lnTo>
                    <a:lnTo>
                      <a:pt x="1805" y="1274"/>
                    </a:lnTo>
                    <a:lnTo>
                      <a:pt x="1806" y="1281"/>
                    </a:lnTo>
                    <a:lnTo>
                      <a:pt x="1807" y="1282"/>
                    </a:lnTo>
                    <a:lnTo>
                      <a:pt x="1808" y="1286"/>
                    </a:lnTo>
                    <a:lnTo>
                      <a:pt x="1809" y="1287"/>
                    </a:lnTo>
                    <a:lnTo>
                      <a:pt x="1810" y="1291"/>
                    </a:lnTo>
                    <a:lnTo>
                      <a:pt x="1811" y="1293"/>
                    </a:lnTo>
                    <a:lnTo>
                      <a:pt x="1813" y="1299"/>
                    </a:lnTo>
                    <a:lnTo>
                      <a:pt x="1813" y="1301"/>
                    </a:lnTo>
                    <a:lnTo>
                      <a:pt x="1815" y="1312"/>
                    </a:lnTo>
                    <a:lnTo>
                      <a:pt x="1815" y="1315"/>
                    </a:lnTo>
                    <a:lnTo>
                      <a:pt x="1817" y="1329"/>
                    </a:lnTo>
                    <a:lnTo>
                      <a:pt x="1817" y="1332"/>
                    </a:lnTo>
                    <a:lnTo>
                      <a:pt x="1819" y="1342"/>
                    </a:lnTo>
                    <a:lnTo>
                      <a:pt x="1819" y="1344"/>
                    </a:lnTo>
                    <a:lnTo>
                      <a:pt x="1821" y="1349"/>
                    </a:lnTo>
                    <a:lnTo>
                      <a:pt x="1821" y="1351"/>
                    </a:lnTo>
                    <a:lnTo>
                      <a:pt x="1823" y="1358"/>
                    </a:lnTo>
                    <a:lnTo>
                      <a:pt x="1823" y="1360"/>
                    </a:lnTo>
                    <a:lnTo>
                      <a:pt x="1825" y="1369"/>
                    </a:lnTo>
                    <a:lnTo>
                      <a:pt x="1826" y="1371"/>
                    </a:lnTo>
                    <a:lnTo>
                      <a:pt x="1827" y="1378"/>
                    </a:lnTo>
                    <a:lnTo>
                      <a:pt x="1828" y="1380"/>
                    </a:lnTo>
                    <a:lnTo>
                      <a:pt x="1829" y="1386"/>
                    </a:lnTo>
                    <a:lnTo>
                      <a:pt x="1830" y="1388"/>
                    </a:lnTo>
                    <a:lnTo>
                      <a:pt x="1831" y="1394"/>
                    </a:lnTo>
                    <a:lnTo>
                      <a:pt x="1832" y="1396"/>
                    </a:lnTo>
                    <a:lnTo>
                      <a:pt x="1833" y="1402"/>
                    </a:lnTo>
                    <a:lnTo>
                      <a:pt x="1834" y="1404"/>
                    </a:lnTo>
                    <a:lnTo>
                      <a:pt x="1836" y="1413"/>
                    </a:lnTo>
                    <a:lnTo>
                      <a:pt x="1836" y="1415"/>
                    </a:lnTo>
                    <a:lnTo>
                      <a:pt x="1838" y="1425"/>
                    </a:lnTo>
                    <a:lnTo>
                      <a:pt x="1838" y="1427"/>
                    </a:lnTo>
                    <a:lnTo>
                      <a:pt x="1840" y="1431"/>
                    </a:lnTo>
                    <a:lnTo>
                      <a:pt x="1840" y="1432"/>
                    </a:lnTo>
                    <a:lnTo>
                      <a:pt x="1842" y="1435"/>
                    </a:lnTo>
                    <a:lnTo>
                      <a:pt x="1842" y="1437"/>
                    </a:lnTo>
                    <a:lnTo>
                      <a:pt x="1844" y="1444"/>
                    </a:lnTo>
                    <a:lnTo>
                      <a:pt x="1844" y="1446"/>
                    </a:lnTo>
                    <a:lnTo>
                      <a:pt x="1846" y="1451"/>
                    </a:lnTo>
                    <a:lnTo>
                      <a:pt x="1846" y="1451"/>
                    </a:lnTo>
                    <a:lnTo>
                      <a:pt x="1848" y="1450"/>
                    </a:lnTo>
                    <a:lnTo>
                      <a:pt x="1849" y="1450"/>
                    </a:lnTo>
                    <a:lnTo>
                      <a:pt x="1850" y="1452"/>
                    </a:lnTo>
                    <a:lnTo>
                      <a:pt x="1851" y="1454"/>
                    </a:lnTo>
                    <a:lnTo>
                      <a:pt x="1852" y="1462"/>
                    </a:lnTo>
                    <a:lnTo>
                      <a:pt x="1853" y="1464"/>
                    </a:lnTo>
                    <a:lnTo>
                      <a:pt x="1854" y="1470"/>
                    </a:lnTo>
                    <a:lnTo>
                      <a:pt x="1855" y="1471"/>
                    </a:lnTo>
                    <a:lnTo>
                      <a:pt x="1856" y="1474"/>
                    </a:lnTo>
                    <a:lnTo>
                      <a:pt x="1857" y="1475"/>
                    </a:lnTo>
                    <a:lnTo>
                      <a:pt x="1859" y="1479"/>
                    </a:lnTo>
                    <a:lnTo>
                      <a:pt x="1859" y="1479"/>
                    </a:lnTo>
                    <a:lnTo>
                      <a:pt x="1860" y="1481"/>
                    </a:lnTo>
                    <a:lnTo>
                      <a:pt x="1861" y="1480"/>
                    </a:lnTo>
                    <a:lnTo>
                      <a:pt x="1863" y="1477"/>
                    </a:lnTo>
                    <a:lnTo>
                      <a:pt x="1863" y="1477"/>
                    </a:lnTo>
                    <a:lnTo>
                      <a:pt x="1865" y="1481"/>
                    </a:lnTo>
                    <a:lnTo>
                      <a:pt x="1865" y="1483"/>
                    </a:lnTo>
                    <a:lnTo>
                      <a:pt x="1867" y="1493"/>
                    </a:lnTo>
                    <a:lnTo>
                      <a:pt x="1867" y="1495"/>
                    </a:lnTo>
                    <a:lnTo>
                      <a:pt x="1869" y="1501"/>
                    </a:lnTo>
                    <a:lnTo>
                      <a:pt x="1869" y="1502"/>
                    </a:lnTo>
                    <a:lnTo>
                      <a:pt x="1871" y="1503"/>
                    </a:lnTo>
                    <a:lnTo>
                      <a:pt x="1871" y="1504"/>
                    </a:lnTo>
                    <a:lnTo>
                      <a:pt x="1873" y="1506"/>
                    </a:lnTo>
                    <a:lnTo>
                      <a:pt x="1874" y="1507"/>
                    </a:lnTo>
                    <a:lnTo>
                      <a:pt x="1875" y="1509"/>
                    </a:lnTo>
                    <a:lnTo>
                      <a:pt x="1876" y="1509"/>
                    </a:lnTo>
                    <a:lnTo>
                      <a:pt x="1877" y="1510"/>
                    </a:lnTo>
                    <a:lnTo>
                      <a:pt x="1878" y="1511"/>
                    </a:lnTo>
                    <a:lnTo>
                      <a:pt x="1879" y="1513"/>
                    </a:lnTo>
                    <a:lnTo>
                      <a:pt x="1880" y="1513"/>
                    </a:lnTo>
                    <a:lnTo>
                      <a:pt x="1881" y="1516"/>
                    </a:lnTo>
                    <a:lnTo>
                      <a:pt x="1882" y="1517"/>
                    </a:lnTo>
                    <a:lnTo>
                      <a:pt x="1884" y="1520"/>
                    </a:lnTo>
                    <a:lnTo>
                      <a:pt x="1884" y="1520"/>
                    </a:lnTo>
                    <a:lnTo>
                      <a:pt x="1886" y="1523"/>
                    </a:lnTo>
                    <a:lnTo>
                      <a:pt x="1887" y="1523"/>
                    </a:lnTo>
                    <a:lnTo>
                      <a:pt x="1888" y="1522"/>
                    </a:lnTo>
                    <a:lnTo>
                      <a:pt x="1888" y="1521"/>
                    </a:lnTo>
                    <a:lnTo>
                      <a:pt x="1890" y="1517"/>
                    </a:lnTo>
                    <a:lnTo>
                      <a:pt x="1890" y="1517"/>
                    </a:lnTo>
                    <a:lnTo>
                      <a:pt x="1892" y="1516"/>
                    </a:lnTo>
                    <a:lnTo>
                      <a:pt x="1892" y="1516"/>
                    </a:lnTo>
                    <a:lnTo>
                      <a:pt x="1894" y="1517"/>
                    </a:lnTo>
                    <a:lnTo>
                      <a:pt x="1894" y="1517"/>
                    </a:lnTo>
                    <a:lnTo>
                      <a:pt x="1896" y="1515"/>
                    </a:lnTo>
                    <a:lnTo>
                      <a:pt x="1897" y="1514"/>
                    </a:lnTo>
                    <a:lnTo>
                      <a:pt x="1898" y="1509"/>
                    </a:lnTo>
                    <a:lnTo>
                      <a:pt x="1899" y="1508"/>
                    </a:lnTo>
                    <a:lnTo>
                      <a:pt x="1900" y="1507"/>
                    </a:lnTo>
                    <a:lnTo>
                      <a:pt x="1901" y="1508"/>
                    </a:lnTo>
                    <a:lnTo>
                      <a:pt x="1902" y="1511"/>
                    </a:lnTo>
                    <a:lnTo>
                      <a:pt x="1903" y="1512"/>
                    </a:lnTo>
                    <a:lnTo>
                      <a:pt x="1904" y="1517"/>
                    </a:lnTo>
                    <a:lnTo>
                      <a:pt x="1905" y="1518"/>
                    </a:lnTo>
                    <a:lnTo>
                      <a:pt x="1907" y="1521"/>
                    </a:lnTo>
                    <a:lnTo>
                      <a:pt x="1907" y="1521"/>
                    </a:lnTo>
                    <a:lnTo>
                      <a:pt x="1908" y="1522"/>
                    </a:lnTo>
                    <a:lnTo>
                      <a:pt x="1909" y="1522"/>
                    </a:lnTo>
                    <a:lnTo>
                      <a:pt x="1911" y="1520"/>
                    </a:lnTo>
                    <a:lnTo>
                      <a:pt x="1911" y="1519"/>
                    </a:lnTo>
                    <a:lnTo>
                      <a:pt x="1913" y="1516"/>
                    </a:lnTo>
                    <a:lnTo>
                      <a:pt x="1913" y="1515"/>
                    </a:lnTo>
                    <a:lnTo>
                      <a:pt x="1914" y="1515"/>
                    </a:lnTo>
                    <a:lnTo>
                      <a:pt x="1915" y="1516"/>
                    </a:lnTo>
                    <a:lnTo>
                      <a:pt x="1917" y="1521"/>
                    </a:lnTo>
                    <a:lnTo>
                      <a:pt x="1917" y="1523"/>
                    </a:lnTo>
                    <a:lnTo>
                      <a:pt x="1919" y="1527"/>
                    </a:lnTo>
                    <a:lnTo>
                      <a:pt x="1920" y="1528"/>
                    </a:lnTo>
                    <a:lnTo>
                      <a:pt x="1921" y="1524"/>
                    </a:lnTo>
                    <a:lnTo>
                      <a:pt x="1922" y="1522"/>
                    </a:lnTo>
                    <a:lnTo>
                      <a:pt x="1923" y="1517"/>
                    </a:lnTo>
                    <a:lnTo>
                      <a:pt x="1924" y="1517"/>
                    </a:lnTo>
                    <a:lnTo>
                      <a:pt x="1925" y="1521"/>
                    </a:lnTo>
                    <a:lnTo>
                      <a:pt x="1926" y="1523"/>
                    </a:lnTo>
                    <a:lnTo>
                      <a:pt x="1927" y="1530"/>
                    </a:lnTo>
                    <a:lnTo>
                      <a:pt x="1928" y="1530"/>
                    </a:lnTo>
                    <a:lnTo>
                      <a:pt x="1930" y="1528"/>
                    </a:lnTo>
                    <a:lnTo>
                      <a:pt x="1930" y="1526"/>
                    </a:lnTo>
                    <a:lnTo>
                      <a:pt x="1932" y="1520"/>
                    </a:lnTo>
                    <a:lnTo>
                      <a:pt x="1932" y="1519"/>
                    </a:lnTo>
                    <a:lnTo>
                      <a:pt x="1933" y="1518"/>
                    </a:lnTo>
                    <a:lnTo>
                      <a:pt x="1934" y="1518"/>
                    </a:lnTo>
                    <a:lnTo>
                      <a:pt x="1936" y="1519"/>
                    </a:lnTo>
                    <a:lnTo>
                      <a:pt x="1936" y="1519"/>
                    </a:lnTo>
                    <a:lnTo>
                      <a:pt x="1938" y="1518"/>
                    </a:lnTo>
                    <a:lnTo>
                      <a:pt x="1938" y="1518"/>
                    </a:lnTo>
                    <a:lnTo>
                      <a:pt x="1940" y="1517"/>
                    </a:lnTo>
                    <a:lnTo>
                      <a:pt x="1940" y="1517"/>
                    </a:lnTo>
                    <a:lnTo>
                      <a:pt x="1942" y="1517"/>
                    </a:lnTo>
                    <a:lnTo>
                      <a:pt x="1943" y="1517"/>
                    </a:lnTo>
                    <a:lnTo>
                      <a:pt x="1944" y="1517"/>
                    </a:lnTo>
                    <a:lnTo>
                      <a:pt x="1945" y="1518"/>
                    </a:lnTo>
                    <a:lnTo>
                      <a:pt x="1946" y="1522"/>
                    </a:lnTo>
                    <a:lnTo>
                      <a:pt x="1947" y="1523"/>
                    </a:lnTo>
                    <a:lnTo>
                      <a:pt x="1948" y="1525"/>
                    </a:lnTo>
                    <a:lnTo>
                      <a:pt x="1949" y="1524"/>
                    </a:lnTo>
                    <a:lnTo>
                      <a:pt x="1950" y="1520"/>
                    </a:lnTo>
                    <a:lnTo>
                      <a:pt x="1951" y="1518"/>
                    </a:lnTo>
                    <a:lnTo>
                      <a:pt x="1953" y="1514"/>
                    </a:lnTo>
                    <a:lnTo>
                      <a:pt x="1953" y="1514"/>
                    </a:lnTo>
                    <a:lnTo>
                      <a:pt x="1955" y="1514"/>
                    </a:lnTo>
                    <a:lnTo>
                      <a:pt x="1955" y="1514"/>
                    </a:lnTo>
                    <a:lnTo>
                      <a:pt x="1957" y="1512"/>
                    </a:lnTo>
                    <a:lnTo>
                      <a:pt x="1957" y="1511"/>
                    </a:lnTo>
                    <a:lnTo>
                      <a:pt x="1959" y="1508"/>
                    </a:lnTo>
                    <a:lnTo>
                      <a:pt x="1959" y="1508"/>
                    </a:lnTo>
                    <a:lnTo>
                      <a:pt x="1961" y="1511"/>
                    </a:lnTo>
                    <a:lnTo>
                      <a:pt x="1961" y="1513"/>
                    </a:lnTo>
                    <a:lnTo>
                      <a:pt x="1963" y="1521"/>
                    </a:lnTo>
                    <a:lnTo>
                      <a:pt x="1963" y="1523"/>
                    </a:lnTo>
                    <a:lnTo>
                      <a:pt x="1965" y="1526"/>
                    </a:lnTo>
                    <a:lnTo>
                      <a:pt x="1965" y="1526"/>
                    </a:lnTo>
                    <a:lnTo>
                      <a:pt x="1967" y="1521"/>
                    </a:lnTo>
                    <a:lnTo>
                      <a:pt x="1968" y="1520"/>
                    </a:lnTo>
                    <a:lnTo>
                      <a:pt x="1969" y="1515"/>
                    </a:lnTo>
                    <a:lnTo>
                      <a:pt x="1970" y="1514"/>
                    </a:lnTo>
                    <a:lnTo>
                      <a:pt x="1971" y="1513"/>
                    </a:lnTo>
                    <a:lnTo>
                      <a:pt x="1972" y="1513"/>
                    </a:lnTo>
                    <a:lnTo>
                      <a:pt x="1973" y="1517"/>
                    </a:lnTo>
                    <a:lnTo>
                      <a:pt x="1974" y="1519"/>
                    </a:lnTo>
                    <a:lnTo>
                      <a:pt x="1976" y="1524"/>
                    </a:lnTo>
                    <a:lnTo>
                      <a:pt x="1976" y="1525"/>
                    </a:lnTo>
                    <a:lnTo>
                      <a:pt x="1978" y="1527"/>
                    </a:lnTo>
                    <a:lnTo>
                      <a:pt x="1978" y="1528"/>
                    </a:lnTo>
                    <a:lnTo>
                      <a:pt x="1980" y="1527"/>
                    </a:lnTo>
                    <a:lnTo>
                      <a:pt x="1980" y="1527"/>
                    </a:lnTo>
                    <a:lnTo>
                      <a:pt x="1982" y="1525"/>
                    </a:lnTo>
                    <a:lnTo>
                      <a:pt x="1982" y="1524"/>
                    </a:lnTo>
                    <a:lnTo>
                      <a:pt x="1983" y="1524"/>
                    </a:lnTo>
                    <a:lnTo>
                      <a:pt x="1984" y="1524"/>
                    </a:lnTo>
                    <a:lnTo>
                      <a:pt x="1986" y="1528"/>
                    </a:lnTo>
                    <a:lnTo>
                      <a:pt x="1986" y="1530"/>
                    </a:lnTo>
                    <a:lnTo>
                      <a:pt x="1988" y="1534"/>
                    </a:lnTo>
                    <a:lnTo>
                      <a:pt x="1989" y="1535"/>
                    </a:lnTo>
                    <a:lnTo>
                      <a:pt x="1990" y="1533"/>
                    </a:lnTo>
                    <a:lnTo>
                      <a:pt x="1991" y="1532"/>
                    </a:lnTo>
                    <a:lnTo>
                      <a:pt x="1992" y="1529"/>
                    </a:lnTo>
                    <a:lnTo>
                      <a:pt x="1993" y="1528"/>
                    </a:lnTo>
                    <a:lnTo>
                      <a:pt x="1994" y="1529"/>
                    </a:lnTo>
                    <a:lnTo>
                      <a:pt x="1995" y="1529"/>
                    </a:lnTo>
                    <a:lnTo>
                      <a:pt x="1996" y="1531"/>
                    </a:lnTo>
                    <a:lnTo>
                      <a:pt x="1997" y="1531"/>
                    </a:lnTo>
                    <a:lnTo>
                      <a:pt x="1998" y="1532"/>
                    </a:lnTo>
                    <a:lnTo>
                      <a:pt x="1999" y="1532"/>
                    </a:lnTo>
                    <a:lnTo>
                      <a:pt x="2001" y="1534"/>
                    </a:lnTo>
                    <a:lnTo>
                      <a:pt x="2001" y="1535"/>
                    </a:lnTo>
                    <a:lnTo>
                      <a:pt x="2003" y="1534"/>
                    </a:lnTo>
                    <a:lnTo>
                      <a:pt x="2003" y="1533"/>
                    </a:lnTo>
                    <a:lnTo>
                      <a:pt x="2005" y="1526"/>
                    </a:lnTo>
                    <a:lnTo>
                      <a:pt x="2005" y="1525"/>
                    </a:lnTo>
                    <a:lnTo>
                      <a:pt x="2007" y="1520"/>
                    </a:lnTo>
                    <a:lnTo>
                      <a:pt x="2007" y="1520"/>
                    </a:lnTo>
                    <a:lnTo>
                      <a:pt x="2009" y="1523"/>
                    </a:lnTo>
                    <a:lnTo>
                      <a:pt x="2009" y="1523"/>
                    </a:lnTo>
                    <a:lnTo>
                      <a:pt x="2011" y="1526"/>
                    </a:lnTo>
                    <a:lnTo>
                      <a:pt x="2012" y="1526"/>
                    </a:lnTo>
                    <a:lnTo>
                      <a:pt x="2013" y="1526"/>
                    </a:lnTo>
                    <a:lnTo>
                      <a:pt x="2014" y="1526"/>
                    </a:lnTo>
                    <a:lnTo>
                      <a:pt x="2015" y="1528"/>
                    </a:lnTo>
                    <a:lnTo>
                      <a:pt x="2016" y="1529"/>
                    </a:lnTo>
                    <a:lnTo>
                      <a:pt x="2017" y="1531"/>
                    </a:lnTo>
                    <a:lnTo>
                      <a:pt x="2018" y="1531"/>
                    </a:lnTo>
                    <a:lnTo>
                      <a:pt x="2019" y="1530"/>
                    </a:lnTo>
                    <a:lnTo>
                      <a:pt x="2020" y="1529"/>
                    </a:lnTo>
                    <a:lnTo>
                      <a:pt x="2021" y="1528"/>
                    </a:lnTo>
                    <a:lnTo>
                      <a:pt x="2022" y="1528"/>
                    </a:lnTo>
                    <a:lnTo>
                      <a:pt x="2024" y="1529"/>
                    </a:lnTo>
                    <a:lnTo>
                      <a:pt x="2024" y="1529"/>
                    </a:lnTo>
                    <a:lnTo>
                      <a:pt x="2026" y="1528"/>
                    </a:lnTo>
                    <a:lnTo>
                      <a:pt x="2026" y="1527"/>
                    </a:lnTo>
                    <a:lnTo>
                      <a:pt x="2028" y="1523"/>
                    </a:lnTo>
                    <a:lnTo>
                      <a:pt x="2028" y="1522"/>
                    </a:lnTo>
                    <a:lnTo>
                      <a:pt x="2029" y="1521"/>
                    </a:lnTo>
                    <a:lnTo>
                      <a:pt x="2030" y="1522"/>
                    </a:lnTo>
                    <a:lnTo>
                      <a:pt x="2032" y="1525"/>
                    </a:lnTo>
                    <a:lnTo>
                      <a:pt x="2032" y="1526"/>
                    </a:lnTo>
                    <a:lnTo>
                      <a:pt x="2034" y="1527"/>
                    </a:lnTo>
                    <a:lnTo>
                      <a:pt x="2034" y="1527"/>
                    </a:lnTo>
                    <a:lnTo>
                      <a:pt x="2036" y="1526"/>
                    </a:lnTo>
                    <a:lnTo>
                      <a:pt x="2037" y="1525"/>
                    </a:lnTo>
                    <a:lnTo>
                      <a:pt x="2038" y="1524"/>
                    </a:lnTo>
                    <a:lnTo>
                      <a:pt x="2039" y="1523"/>
                    </a:lnTo>
                    <a:lnTo>
                      <a:pt x="2040" y="1524"/>
                    </a:lnTo>
                    <a:lnTo>
                      <a:pt x="2041" y="1524"/>
                    </a:lnTo>
                    <a:lnTo>
                      <a:pt x="2042" y="1526"/>
                    </a:lnTo>
                    <a:lnTo>
                      <a:pt x="2043" y="1526"/>
                    </a:lnTo>
                    <a:lnTo>
                      <a:pt x="2044" y="1527"/>
                    </a:lnTo>
                    <a:lnTo>
                      <a:pt x="2045" y="1526"/>
                    </a:lnTo>
                    <a:lnTo>
                      <a:pt x="2047" y="1523"/>
                    </a:lnTo>
                    <a:lnTo>
                      <a:pt x="2047" y="1522"/>
                    </a:lnTo>
                    <a:lnTo>
                      <a:pt x="2048" y="1521"/>
                    </a:lnTo>
                    <a:lnTo>
                      <a:pt x="2049" y="1522"/>
                    </a:lnTo>
                    <a:lnTo>
                      <a:pt x="2051" y="1526"/>
                    </a:lnTo>
                    <a:lnTo>
                      <a:pt x="2051" y="1528"/>
                    </a:lnTo>
                    <a:lnTo>
                      <a:pt x="2053" y="1531"/>
                    </a:lnTo>
                    <a:lnTo>
                      <a:pt x="2053" y="1531"/>
                    </a:lnTo>
                    <a:lnTo>
                      <a:pt x="2055" y="1528"/>
                    </a:lnTo>
                    <a:lnTo>
                      <a:pt x="2055" y="1527"/>
                    </a:lnTo>
                    <a:lnTo>
                      <a:pt x="2057" y="1523"/>
                    </a:lnTo>
                    <a:lnTo>
                      <a:pt x="2057" y="1523"/>
                    </a:lnTo>
                    <a:lnTo>
                      <a:pt x="2059" y="1522"/>
                    </a:lnTo>
                    <a:lnTo>
                      <a:pt x="2060" y="1522"/>
                    </a:lnTo>
                    <a:lnTo>
                      <a:pt x="2061" y="1524"/>
                    </a:lnTo>
                    <a:lnTo>
                      <a:pt x="2062" y="1524"/>
                    </a:lnTo>
                    <a:lnTo>
                      <a:pt x="2063" y="1526"/>
                    </a:lnTo>
                    <a:lnTo>
                      <a:pt x="2064" y="1527"/>
                    </a:lnTo>
                    <a:lnTo>
                      <a:pt x="2065" y="1528"/>
                    </a:lnTo>
                    <a:lnTo>
                      <a:pt x="2066" y="1528"/>
                    </a:lnTo>
                    <a:lnTo>
                      <a:pt x="2067" y="1526"/>
                    </a:lnTo>
                    <a:lnTo>
                      <a:pt x="2068" y="1524"/>
                    </a:lnTo>
                    <a:lnTo>
                      <a:pt x="2070" y="1520"/>
                    </a:lnTo>
                    <a:lnTo>
                      <a:pt x="2071" y="1519"/>
                    </a:lnTo>
                    <a:lnTo>
                      <a:pt x="2072" y="1519"/>
                    </a:lnTo>
                    <a:lnTo>
                      <a:pt x="2072" y="1520"/>
                    </a:lnTo>
                    <a:lnTo>
                      <a:pt x="2074" y="1524"/>
                    </a:lnTo>
                    <a:lnTo>
                      <a:pt x="2074" y="1525"/>
                    </a:lnTo>
                    <a:lnTo>
                      <a:pt x="2075" y="1525"/>
                    </a:lnTo>
                    <a:lnTo>
                      <a:pt x="2076" y="1525"/>
                    </a:lnTo>
                    <a:lnTo>
                      <a:pt x="2078" y="1523"/>
                    </a:lnTo>
                    <a:lnTo>
                      <a:pt x="2078" y="1523"/>
                    </a:lnTo>
                    <a:lnTo>
                      <a:pt x="2079" y="1523"/>
                    </a:lnTo>
                    <a:lnTo>
                      <a:pt x="2081" y="1523"/>
                    </a:lnTo>
                    <a:lnTo>
                      <a:pt x="2082" y="1522"/>
                    </a:lnTo>
                    <a:lnTo>
                      <a:pt x="2082" y="1522"/>
                    </a:lnTo>
                    <a:lnTo>
                      <a:pt x="2084" y="1519"/>
                    </a:lnTo>
                    <a:lnTo>
                      <a:pt x="2085" y="1519"/>
                    </a:lnTo>
                    <a:lnTo>
                      <a:pt x="2086" y="1517"/>
                    </a:lnTo>
                    <a:lnTo>
                      <a:pt x="2087" y="1517"/>
                    </a:lnTo>
                    <a:lnTo>
                      <a:pt x="2088" y="1517"/>
                    </a:lnTo>
                    <a:lnTo>
                      <a:pt x="2089" y="1518"/>
                    </a:lnTo>
                    <a:lnTo>
                      <a:pt x="2090" y="1518"/>
                    </a:lnTo>
                    <a:lnTo>
                      <a:pt x="2092" y="1518"/>
                    </a:lnTo>
                    <a:lnTo>
                      <a:pt x="2093" y="1518"/>
                    </a:lnTo>
                    <a:lnTo>
                      <a:pt x="2093" y="1518"/>
                    </a:lnTo>
                    <a:lnTo>
                      <a:pt x="2095" y="1521"/>
                    </a:lnTo>
                    <a:lnTo>
                      <a:pt x="2095" y="1521"/>
                    </a:lnTo>
                    <a:lnTo>
                      <a:pt x="2097" y="1525"/>
                    </a:lnTo>
                    <a:lnTo>
                      <a:pt x="2097" y="1526"/>
                    </a:lnTo>
                    <a:lnTo>
                      <a:pt x="2099" y="1529"/>
                    </a:lnTo>
                    <a:lnTo>
                      <a:pt x="2099" y="1529"/>
                    </a:lnTo>
                    <a:lnTo>
                      <a:pt x="2101" y="1527"/>
                    </a:lnTo>
                    <a:lnTo>
                      <a:pt x="2101" y="1526"/>
                    </a:lnTo>
                    <a:lnTo>
                      <a:pt x="2103" y="1522"/>
                    </a:lnTo>
                    <a:lnTo>
                      <a:pt x="2103" y="1521"/>
                    </a:lnTo>
                    <a:lnTo>
                      <a:pt x="2105" y="1518"/>
                    </a:lnTo>
                    <a:lnTo>
                      <a:pt x="2105" y="1518"/>
                    </a:lnTo>
                    <a:lnTo>
                      <a:pt x="2107" y="1519"/>
                    </a:lnTo>
                    <a:lnTo>
                      <a:pt x="2108" y="1520"/>
                    </a:lnTo>
                    <a:lnTo>
                      <a:pt x="2109" y="1521"/>
                    </a:lnTo>
                    <a:lnTo>
                      <a:pt x="2110" y="1521"/>
                    </a:lnTo>
                    <a:lnTo>
                      <a:pt x="2111" y="1520"/>
                    </a:lnTo>
                    <a:lnTo>
                      <a:pt x="2112" y="1520"/>
                    </a:lnTo>
                    <a:lnTo>
                      <a:pt x="2113" y="1516"/>
                    </a:lnTo>
                    <a:lnTo>
                      <a:pt x="2114" y="1515"/>
                    </a:lnTo>
                    <a:lnTo>
                      <a:pt x="2115" y="1512"/>
                    </a:lnTo>
                    <a:lnTo>
                      <a:pt x="2116" y="1511"/>
                    </a:lnTo>
                    <a:lnTo>
                      <a:pt x="2118" y="1513"/>
                    </a:lnTo>
                    <a:lnTo>
                      <a:pt x="2118" y="1514"/>
                    </a:lnTo>
                    <a:lnTo>
                      <a:pt x="2120" y="1519"/>
                    </a:lnTo>
                    <a:lnTo>
                      <a:pt x="2120" y="1520"/>
                    </a:lnTo>
                    <a:lnTo>
                      <a:pt x="2121" y="1521"/>
                    </a:lnTo>
                    <a:lnTo>
                      <a:pt x="2122" y="1521"/>
                    </a:lnTo>
                    <a:lnTo>
                      <a:pt x="2124" y="1517"/>
                    </a:lnTo>
                    <a:lnTo>
                      <a:pt x="2124" y="1516"/>
                    </a:lnTo>
                    <a:lnTo>
                      <a:pt x="2126" y="1515"/>
                    </a:lnTo>
                    <a:lnTo>
                      <a:pt x="2126" y="1515"/>
                    </a:lnTo>
                    <a:lnTo>
                      <a:pt x="2128" y="1516"/>
                    </a:lnTo>
                    <a:lnTo>
                      <a:pt x="2128" y="1517"/>
                    </a:lnTo>
                    <a:lnTo>
                      <a:pt x="2130" y="1518"/>
                    </a:lnTo>
                    <a:lnTo>
                      <a:pt x="2131" y="1518"/>
                    </a:lnTo>
                    <a:lnTo>
                      <a:pt x="2132" y="1520"/>
                    </a:lnTo>
                    <a:lnTo>
                      <a:pt x="2133" y="1521"/>
                    </a:lnTo>
                    <a:lnTo>
                      <a:pt x="2134" y="1523"/>
                    </a:lnTo>
                    <a:lnTo>
                      <a:pt x="2135" y="1523"/>
                    </a:lnTo>
                    <a:lnTo>
                      <a:pt x="2136" y="1521"/>
                    </a:lnTo>
                    <a:lnTo>
                      <a:pt x="2137" y="1520"/>
                    </a:lnTo>
                    <a:lnTo>
                      <a:pt x="2138" y="1516"/>
                    </a:lnTo>
                    <a:lnTo>
                      <a:pt x="2139" y="1515"/>
                    </a:lnTo>
                    <a:lnTo>
                      <a:pt x="2141" y="1516"/>
                    </a:lnTo>
                    <a:lnTo>
                      <a:pt x="2141" y="1517"/>
                    </a:lnTo>
                    <a:lnTo>
                      <a:pt x="2143" y="1524"/>
                    </a:lnTo>
                    <a:lnTo>
                      <a:pt x="2143" y="1525"/>
                    </a:lnTo>
                    <a:lnTo>
                      <a:pt x="2145" y="1528"/>
                    </a:lnTo>
                    <a:lnTo>
                      <a:pt x="2145" y="1528"/>
                    </a:lnTo>
                    <a:lnTo>
                      <a:pt x="2147" y="1525"/>
                    </a:lnTo>
                    <a:lnTo>
                      <a:pt x="2147" y="1524"/>
                    </a:lnTo>
                    <a:lnTo>
                      <a:pt x="2149" y="1522"/>
                    </a:lnTo>
                    <a:lnTo>
                      <a:pt x="2149" y="1522"/>
                    </a:lnTo>
                    <a:lnTo>
                      <a:pt x="2151" y="1524"/>
                    </a:lnTo>
                    <a:lnTo>
                      <a:pt x="2151" y="1525"/>
                    </a:lnTo>
                    <a:lnTo>
                      <a:pt x="2153" y="1527"/>
                    </a:lnTo>
                    <a:lnTo>
                      <a:pt x="2154" y="1528"/>
                    </a:lnTo>
                    <a:lnTo>
                      <a:pt x="2155" y="1527"/>
                    </a:lnTo>
                    <a:lnTo>
                      <a:pt x="2156" y="1527"/>
                    </a:lnTo>
                    <a:lnTo>
                      <a:pt x="2157" y="1525"/>
                    </a:lnTo>
                    <a:lnTo>
                      <a:pt x="2158" y="1525"/>
                    </a:lnTo>
                    <a:lnTo>
                      <a:pt x="2159" y="1526"/>
                    </a:lnTo>
                    <a:lnTo>
                      <a:pt x="2160" y="1527"/>
                    </a:lnTo>
                    <a:lnTo>
                      <a:pt x="2161" y="1528"/>
                    </a:lnTo>
                    <a:lnTo>
                      <a:pt x="2162" y="1527"/>
                    </a:lnTo>
                    <a:lnTo>
                      <a:pt x="2164" y="1525"/>
                    </a:lnTo>
                    <a:lnTo>
                      <a:pt x="2164" y="1524"/>
                    </a:lnTo>
                    <a:lnTo>
                      <a:pt x="2166" y="1522"/>
                    </a:lnTo>
                    <a:lnTo>
                      <a:pt x="2166" y="1522"/>
                    </a:lnTo>
                    <a:lnTo>
                      <a:pt x="2168" y="1522"/>
                    </a:lnTo>
                    <a:lnTo>
                      <a:pt x="2168" y="1523"/>
                    </a:lnTo>
                    <a:lnTo>
                      <a:pt x="2170" y="1525"/>
                    </a:lnTo>
                    <a:lnTo>
                      <a:pt x="2170" y="1525"/>
                    </a:lnTo>
                    <a:lnTo>
                      <a:pt x="2172" y="1527"/>
                    </a:lnTo>
                    <a:lnTo>
                      <a:pt x="2172" y="1528"/>
                    </a:lnTo>
                    <a:lnTo>
                      <a:pt x="2174" y="1532"/>
                    </a:lnTo>
                    <a:lnTo>
                      <a:pt x="2174" y="1534"/>
                    </a:lnTo>
                    <a:lnTo>
                      <a:pt x="2176" y="1539"/>
                    </a:lnTo>
                    <a:lnTo>
                      <a:pt x="2177" y="1540"/>
                    </a:lnTo>
                    <a:lnTo>
                      <a:pt x="2177" y="1540"/>
                    </a:lnTo>
                    <a:lnTo>
                      <a:pt x="2179" y="1539"/>
                    </a:lnTo>
                    <a:lnTo>
                      <a:pt x="2180" y="1535"/>
                    </a:lnTo>
                    <a:lnTo>
                      <a:pt x="2181" y="1534"/>
                    </a:lnTo>
                    <a:lnTo>
                      <a:pt x="2182" y="1531"/>
                    </a:lnTo>
                    <a:lnTo>
                      <a:pt x="2183" y="1530"/>
                    </a:lnTo>
                    <a:lnTo>
                      <a:pt x="2184" y="1528"/>
                    </a:lnTo>
                    <a:lnTo>
                      <a:pt x="2185" y="1528"/>
                    </a:lnTo>
                    <a:lnTo>
                      <a:pt x="2187" y="1526"/>
                    </a:lnTo>
                    <a:lnTo>
                      <a:pt x="2187" y="1526"/>
                    </a:lnTo>
                    <a:lnTo>
                      <a:pt x="2188" y="1525"/>
                    </a:lnTo>
                    <a:lnTo>
                      <a:pt x="2189" y="1526"/>
                    </a:lnTo>
                    <a:lnTo>
                      <a:pt x="2191" y="1529"/>
                    </a:lnTo>
                    <a:lnTo>
                      <a:pt x="2191" y="1530"/>
                    </a:lnTo>
                    <a:lnTo>
                      <a:pt x="2192" y="1531"/>
                    </a:lnTo>
                    <a:lnTo>
                      <a:pt x="2193" y="1530"/>
                    </a:lnTo>
                    <a:lnTo>
                      <a:pt x="2195" y="1525"/>
                    </a:lnTo>
                    <a:lnTo>
                      <a:pt x="2195" y="1524"/>
                    </a:lnTo>
                    <a:lnTo>
                      <a:pt x="2197" y="1520"/>
                    </a:lnTo>
                    <a:lnTo>
                      <a:pt x="2197" y="1520"/>
                    </a:lnTo>
                    <a:lnTo>
                      <a:pt x="2199" y="1524"/>
                    </a:lnTo>
                    <a:lnTo>
                      <a:pt x="2199" y="1525"/>
                    </a:lnTo>
                    <a:lnTo>
                      <a:pt x="2201" y="1527"/>
                    </a:lnTo>
                    <a:lnTo>
                      <a:pt x="2202" y="1527"/>
                    </a:lnTo>
                    <a:lnTo>
                      <a:pt x="2203" y="1522"/>
                    </a:lnTo>
                    <a:lnTo>
                      <a:pt x="2204" y="1521"/>
                    </a:lnTo>
                    <a:lnTo>
                      <a:pt x="2205" y="1517"/>
                    </a:lnTo>
                    <a:lnTo>
                      <a:pt x="2206" y="1517"/>
                    </a:lnTo>
                    <a:lnTo>
                      <a:pt x="2207" y="1520"/>
                    </a:lnTo>
                    <a:lnTo>
                      <a:pt x="2208" y="1521"/>
                    </a:lnTo>
                    <a:lnTo>
                      <a:pt x="2210" y="1526"/>
                    </a:lnTo>
                    <a:lnTo>
                      <a:pt x="2210" y="1527"/>
                    </a:lnTo>
                    <a:lnTo>
                      <a:pt x="2212" y="1532"/>
                    </a:lnTo>
                    <a:lnTo>
                      <a:pt x="2212" y="1533"/>
                    </a:lnTo>
                    <a:lnTo>
                      <a:pt x="2214" y="1536"/>
                    </a:lnTo>
                    <a:lnTo>
                      <a:pt x="2215" y="1537"/>
                    </a:lnTo>
                    <a:lnTo>
                      <a:pt x="2216" y="1537"/>
                    </a:lnTo>
                    <a:lnTo>
                      <a:pt x="2216" y="1536"/>
                    </a:lnTo>
                    <a:lnTo>
                      <a:pt x="2218" y="1531"/>
                    </a:lnTo>
                    <a:lnTo>
                      <a:pt x="2218" y="1530"/>
                    </a:lnTo>
                    <a:lnTo>
                      <a:pt x="2220" y="1529"/>
                    </a:lnTo>
                    <a:lnTo>
                      <a:pt x="2220" y="1530"/>
                    </a:lnTo>
                    <a:lnTo>
                      <a:pt x="2222" y="1532"/>
                    </a:lnTo>
                    <a:lnTo>
                      <a:pt x="2222" y="1532"/>
                    </a:lnTo>
                    <a:lnTo>
                      <a:pt x="2224" y="1530"/>
                    </a:lnTo>
                    <a:lnTo>
                      <a:pt x="2225" y="1529"/>
                    </a:lnTo>
                    <a:lnTo>
                      <a:pt x="2226" y="1527"/>
                    </a:lnTo>
                    <a:lnTo>
                      <a:pt x="2227" y="1527"/>
                    </a:lnTo>
                    <a:lnTo>
                      <a:pt x="2228" y="1530"/>
                    </a:lnTo>
                    <a:lnTo>
                      <a:pt x="2229" y="1531"/>
                    </a:lnTo>
                    <a:lnTo>
                      <a:pt x="2230" y="1533"/>
                    </a:lnTo>
                    <a:lnTo>
                      <a:pt x="2231" y="1533"/>
                    </a:lnTo>
                    <a:lnTo>
                      <a:pt x="2232" y="1530"/>
                    </a:lnTo>
                    <a:lnTo>
                      <a:pt x="2233" y="1530"/>
                    </a:lnTo>
                    <a:lnTo>
                      <a:pt x="2234" y="1529"/>
                    </a:lnTo>
                    <a:lnTo>
                      <a:pt x="2235" y="1530"/>
                    </a:lnTo>
                    <a:lnTo>
                      <a:pt x="2237" y="1531"/>
                    </a:lnTo>
                    <a:lnTo>
                      <a:pt x="2237" y="1531"/>
                    </a:lnTo>
                    <a:lnTo>
                      <a:pt x="2239" y="1529"/>
                    </a:lnTo>
                    <a:lnTo>
                      <a:pt x="2239" y="1529"/>
                    </a:lnTo>
                    <a:lnTo>
                      <a:pt x="2240" y="1528"/>
                    </a:lnTo>
                    <a:lnTo>
                      <a:pt x="2241" y="1529"/>
                    </a:lnTo>
                    <a:lnTo>
                      <a:pt x="2243" y="1533"/>
                    </a:lnTo>
                    <a:lnTo>
                      <a:pt x="2243" y="1534"/>
                    </a:lnTo>
                    <a:lnTo>
                      <a:pt x="2244" y="1534"/>
                    </a:lnTo>
                    <a:lnTo>
                      <a:pt x="2245" y="1533"/>
                    </a:lnTo>
                    <a:lnTo>
                      <a:pt x="2247" y="1529"/>
                    </a:lnTo>
                    <a:lnTo>
                      <a:pt x="2248" y="1528"/>
                    </a:lnTo>
                    <a:lnTo>
                      <a:pt x="2249" y="1525"/>
                    </a:lnTo>
                    <a:lnTo>
                      <a:pt x="2250" y="1524"/>
                    </a:lnTo>
                    <a:lnTo>
                      <a:pt x="2251" y="1523"/>
                    </a:lnTo>
                    <a:lnTo>
                      <a:pt x="2252" y="1522"/>
                    </a:lnTo>
                    <a:lnTo>
                      <a:pt x="2253" y="1521"/>
                    </a:lnTo>
                    <a:lnTo>
                      <a:pt x="2254" y="1522"/>
                    </a:lnTo>
                    <a:lnTo>
                      <a:pt x="2255" y="1523"/>
                    </a:lnTo>
                    <a:lnTo>
                      <a:pt x="2256" y="1524"/>
                    </a:lnTo>
                    <a:lnTo>
                      <a:pt x="2258" y="1525"/>
                    </a:lnTo>
                    <a:lnTo>
                      <a:pt x="2258" y="1525"/>
                    </a:lnTo>
                    <a:lnTo>
                      <a:pt x="2260" y="1524"/>
                    </a:lnTo>
                    <a:lnTo>
                      <a:pt x="2260" y="1524"/>
                    </a:lnTo>
                    <a:lnTo>
                      <a:pt x="2261" y="1523"/>
                    </a:lnTo>
                    <a:lnTo>
                      <a:pt x="2262" y="1524"/>
                    </a:lnTo>
                    <a:lnTo>
                      <a:pt x="2264" y="1526"/>
                    </a:lnTo>
                    <a:lnTo>
                      <a:pt x="2264" y="1527"/>
                    </a:lnTo>
                    <a:lnTo>
                      <a:pt x="2266" y="1529"/>
                    </a:lnTo>
                    <a:lnTo>
                      <a:pt x="2267" y="1529"/>
                    </a:lnTo>
                    <a:lnTo>
                      <a:pt x="2268" y="1529"/>
                    </a:lnTo>
                    <a:lnTo>
                      <a:pt x="2268" y="1528"/>
                    </a:lnTo>
                    <a:lnTo>
                      <a:pt x="2270" y="1527"/>
                    </a:lnTo>
                    <a:lnTo>
                      <a:pt x="2271" y="1527"/>
                    </a:lnTo>
                    <a:lnTo>
                      <a:pt x="2272" y="1526"/>
                    </a:lnTo>
                    <a:lnTo>
                      <a:pt x="2273" y="1525"/>
                    </a:lnTo>
                    <a:lnTo>
                      <a:pt x="2274" y="1525"/>
                    </a:lnTo>
                    <a:lnTo>
                      <a:pt x="2275" y="1526"/>
                    </a:lnTo>
                    <a:lnTo>
                      <a:pt x="2276" y="1529"/>
                    </a:lnTo>
                    <a:lnTo>
                      <a:pt x="2277" y="1530"/>
                    </a:lnTo>
                    <a:lnTo>
                      <a:pt x="2278" y="1531"/>
                    </a:lnTo>
                    <a:lnTo>
                      <a:pt x="2279" y="1530"/>
                    </a:lnTo>
                    <a:lnTo>
                      <a:pt x="2281" y="1528"/>
                    </a:lnTo>
                    <a:lnTo>
                      <a:pt x="2281" y="1528"/>
                    </a:lnTo>
                    <a:lnTo>
                      <a:pt x="2282" y="1527"/>
                    </a:lnTo>
                    <a:lnTo>
                      <a:pt x="2283" y="1528"/>
                    </a:lnTo>
                    <a:lnTo>
                      <a:pt x="2285" y="1530"/>
                    </a:lnTo>
                    <a:lnTo>
                      <a:pt x="2285" y="1530"/>
                    </a:lnTo>
                    <a:lnTo>
                      <a:pt x="2287" y="1530"/>
                    </a:lnTo>
                    <a:lnTo>
                      <a:pt x="2287" y="1530"/>
                    </a:lnTo>
                    <a:lnTo>
                      <a:pt x="2289" y="1532"/>
                    </a:lnTo>
                    <a:lnTo>
                      <a:pt x="2289" y="1533"/>
                    </a:lnTo>
                    <a:lnTo>
                      <a:pt x="2291" y="1537"/>
                    </a:lnTo>
                    <a:lnTo>
                      <a:pt x="2292" y="1539"/>
                    </a:lnTo>
                    <a:lnTo>
                      <a:pt x="2293" y="1538"/>
                    </a:lnTo>
                    <a:lnTo>
                      <a:pt x="2293" y="1537"/>
                    </a:lnTo>
                    <a:lnTo>
                      <a:pt x="2295" y="1533"/>
                    </a:lnTo>
                    <a:lnTo>
                      <a:pt x="2296" y="1531"/>
                    </a:lnTo>
                    <a:lnTo>
                      <a:pt x="2297" y="1529"/>
                    </a:lnTo>
                    <a:lnTo>
                      <a:pt x="2298" y="1529"/>
                    </a:lnTo>
                    <a:lnTo>
                      <a:pt x="2299" y="1529"/>
                    </a:lnTo>
                    <a:lnTo>
                      <a:pt x="2300" y="1529"/>
                    </a:lnTo>
                    <a:lnTo>
                      <a:pt x="2301" y="1527"/>
                    </a:lnTo>
                    <a:lnTo>
                      <a:pt x="2302" y="1526"/>
                    </a:lnTo>
                    <a:lnTo>
                      <a:pt x="2304" y="1523"/>
                    </a:lnTo>
                    <a:lnTo>
                      <a:pt x="2305" y="1523"/>
                    </a:lnTo>
                    <a:lnTo>
                      <a:pt x="2306" y="1523"/>
                    </a:lnTo>
                    <a:lnTo>
                      <a:pt x="2306" y="1523"/>
                    </a:lnTo>
                    <a:lnTo>
                      <a:pt x="2308" y="1522"/>
                    </a:lnTo>
                    <a:lnTo>
                      <a:pt x="2308" y="1522"/>
                    </a:lnTo>
                    <a:lnTo>
                      <a:pt x="2309" y="1522"/>
                    </a:lnTo>
                    <a:lnTo>
                      <a:pt x="2310" y="1522"/>
                    </a:lnTo>
                    <a:lnTo>
                      <a:pt x="2312" y="1528"/>
                    </a:lnTo>
                    <a:lnTo>
                      <a:pt x="2312" y="1530"/>
                    </a:lnTo>
                    <a:lnTo>
                      <a:pt x="2314" y="1537"/>
                    </a:lnTo>
                    <a:lnTo>
                      <a:pt x="2315" y="1539"/>
                    </a:lnTo>
                    <a:lnTo>
                      <a:pt x="2316" y="1537"/>
                    </a:lnTo>
                    <a:lnTo>
                      <a:pt x="2316" y="1535"/>
                    </a:lnTo>
                    <a:lnTo>
                      <a:pt x="2318" y="1527"/>
                    </a:lnTo>
                    <a:lnTo>
                      <a:pt x="2319" y="1526"/>
                    </a:lnTo>
                    <a:lnTo>
                      <a:pt x="2320" y="1522"/>
                    </a:lnTo>
                    <a:lnTo>
                      <a:pt x="2321" y="1522"/>
                    </a:lnTo>
                    <a:lnTo>
                      <a:pt x="2322" y="1525"/>
                    </a:lnTo>
                    <a:lnTo>
                      <a:pt x="2323" y="1526"/>
                    </a:lnTo>
                    <a:lnTo>
                      <a:pt x="2324" y="1530"/>
                    </a:lnTo>
                    <a:lnTo>
                      <a:pt x="2325" y="1530"/>
                    </a:lnTo>
                    <a:lnTo>
                      <a:pt x="2327" y="1534"/>
                    </a:lnTo>
                    <a:lnTo>
                      <a:pt x="2327" y="1534"/>
                    </a:lnTo>
                    <a:lnTo>
                      <a:pt x="2329" y="1536"/>
                    </a:lnTo>
                    <a:lnTo>
                      <a:pt x="2329" y="1536"/>
                    </a:lnTo>
                    <a:lnTo>
                      <a:pt x="2331" y="1535"/>
                    </a:lnTo>
                    <a:lnTo>
                      <a:pt x="2331" y="1534"/>
                    </a:lnTo>
                    <a:lnTo>
                      <a:pt x="2333" y="1531"/>
                    </a:lnTo>
                    <a:lnTo>
                      <a:pt x="2333" y="1531"/>
                    </a:lnTo>
                    <a:lnTo>
                      <a:pt x="2334" y="1531"/>
                    </a:lnTo>
                    <a:lnTo>
                      <a:pt x="2336" y="1531"/>
                    </a:lnTo>
                    <a:lnTo>
                      <a:pt x="2337" y="1531"/>
                    </a:lnTo>
                    <a:lnTo>
                      <a:pt x="2337" y="1530"/>
                    </a:lnTo>
                    <a:lnTo>
                      <a:pt x="2339" y="1526"/>
                    </a:lnTo>
                    <a:lnTo>
                      <a:pt x="2339" y="1525"/>
                    </a:lnTo>
                    <a:lnTo>
                      <a:pt x="2341" y="1522"/>
                    </a:lnTo>
                    <a:lnTo>
                      <a:pt x="2342" y="1522"/>
                    </a:lnTo>
                    <a:lnTo>
                      <a:pt x="2343" y="1524"/>
                    </a:lnTo>
                    <a:lnTo>
                      <a:pt x="2344" y="1525"/>
                    </a:lnTo>
                    <a:lnTo>
                      <a:pt x="2345" y="1529"/>
                    </a:lnTo>
                    <a:lnTo>
                      <a:pt x="2346" y="1529"/>
                    </a:lnTo>
                    <a:lnTo>
                      <a:pt x="2347" y="1530"/>
                    </a:lnTo>
                    <a:lnTo>
                      <a:pt x="2348" y="1529"/>
                    </a:lnTo>
                    <a:lnTo>
                      <a:pt x="2349" y="1529"/>
                    </a:lnTo>
                    <a:lnTo>
                      <a:pt x="2350" y="1529"/>
                    </a:lnTo>
                    <a:lnTo>
                      <a:pt x="2352" y="1529"/>
                    </a:lnTo>
                    <a:lnTo>
                      <a:pt x="2352" y="1529"/>
                    </a:lnTo>
                    <a:lnTo>
                      <a:pt x="2354" y="1529"/>
                    </a:lnTo>
                    <a:lnTo>
                      <a:pt x="2355" y="1529"/>
                    </a:lnTo>
                    <a:lnTo>
                      <a:pt x="2356" y="1529"/>
                    </a:lnTo>
                    <a:lnTo>
                      <a:pt x="2356" y="1529"/>
                    </a:lnTo>
                    <a:lnTo>
                      <a:pt x="2358" y="1531"/>
                    </a:lnTo>
                    <a:lnTo>
                      <a:pt x="2358" y="1532"/>
                    </a:lnTo>
                    <a:lnTo>
                      <a:pt x="2360" y="1535"/>
                    </a:lnTo>
                    <a:lnTo>
                      <a:pt x="2361" y="1535"/>
                    </a:lnTo>
                    <a:lnTo>
                      <a:pt x="2362" y="1534"/>
                    </a:lnTo>
                    <a:lnTo>
                      <a:pt x="2362" y="1533"/>
                    </a:lnTo>
                    <a:lnTo>
                      <a:pt x="2364" y="1528"/>
                    </a:lnTo>
                    <a:lnTo>
                      <a:pt x="2365" y="1526"/>
                    </a:lnTo>
                    <a:lnTo>
                      <a:pt x="2366" y="1520"/>
                    </a:lnTo>
                    <a:lnTo>
                      <a:pt x="2367" y="1519"/>
                    </a:lnTo>
                    <a:lnTo>
                      <a:pt x="2368" y="1518"/>
                    </a:lnTo>
                    <a:lnTo>
                      <a:pt x="2369" y="1518"/>
                    </a:lnTo>
                    <a:lnTo>
                      <a:pt x="2370" y="1521"/>
                    </a:lnTo>
                    <a:lnTo>
                      <a:pt x="2371" y="1522"/>
                    </a:lnTo>
                    <a:lnTo>
                      <a:pt x="2372" y="1524"/>
                    </a:lnTo>
                    <a:lnTo>
                      <a:pt x="2373" y="1524"/>
                    </a:lnTo>
                    <a:lnTo>
                      <a:pt x="2375" y="1523"/>
                    </a:lnTo>
                    <a:lnTo>
                      <a:pt x="2375" y="1522"/>
                    </a:lnTo>
                    <a:lnTo>
                      <a:pt x="2377" y="1521"/>
                    </a:lnTo>
                    <a:lnTo>
                      <a:pt x="2377" y="1521"/>
                    </a:lnTo>
                    <a:lnTo>
                      <a:pt x="2379" y="1523"/>
                    </a:lnTo>
                    <a:lnTo>
                      <a:pt x="2379" y="1524"/>
                    </a:lnTo>
                    <a:lnTo>
                      <a:pt x="2381" y="1528"/>
                    </a:lnTo>
                    <a:lnTo>
                      <a:pt x="2382" y="1528"/>
                    </a:lnTo>
                    <a:lnTo>
                      <a:pt x="2383" y="1527"/>
                    </a:lnTo>
                    <a:lnTo>
                      <a:pt x="2383" y="1525"/>
                    </a:lnTo>
                    <a:lnTo>
                      <a:pt x="2385" y="1519"/>
                    </a:lnTo>
                    <a:lnTo>
                      <a:pt x="2385" y="1517"/>
                    </a:lnTo>
                    <a:lnTo>
                      <a:pt x="2387" y="1514"/>
                    </a:lnTo>
                    <a:lnTo>
                      <a:pt x="2388" y="1514"/>
                    </a:lnTo>
                    <a:lnTo>
                      <a:pt x="2389" y="1519"/>
                    </a:lnTo>
                    <a:lnTo>
                      <a:pt x="2390" y="1521"/>
                    </a:lnTo>
                    <a:lnTo>
                      <a:pt x="2391" y="1527"/>
                    </a:lnTo>
                    <a:lnTo>
                      <a:pt x="2392" y="1528"/>
                    </a:lnTo>
                    <a:lnTo>
                      <a:pt x="2393" y="1526"/>
                    </a:lnTo>
                    <a:lnTo>
                      <a:pt x="2394" y="1525"/>
                    </a:lnTo>
                    <a:lnTo>
                      <a:pt x="2395" y="1523"/>
                    </a:lnTo>
                    <a:lnTo>
                      <a:pt x="2396" y="1523"/>
                    </a:lnTo>
                    <a:lnTo>
                      <a:pt x="2398" y="1525"/>
                    </a:lnTo>
                    <a:lnTo>
                      <a:pt x="2398" y="1526"/>
                    </a:lnTo>
                    <a:lnTo>
                      <a:pt x="2400" y="1528"/>
                    </a:lnTo>
                    <a:lnTo>
                      <a:pt x="2400" y="1528"/>
                    </a:lnTo>
                    <a:lnTo>
                      <a:pt x="2402" y="1527"/>
                    </a:lnTo>
                    <a:lnTo>
                      <a:pt x="2402" y="1527"/>
                    </a:lnTo>
                    <a:lnTo>
                      <a:pt x="2404" y="1525"/>
                    </a:lnTo>
                    <a:lnTo>
                      <a:pt x="2404" y="1524"/>
                    </a:lnTo>
                    <a:lnTo>
                      <a:pt x="2405" y="1524"/>
                    </a:lnTo>
                    <a:lnTo>
                      <a:pt x="2406" y="1524"/>
                    </a:lnTo>
                    <a:lnTo>
                      <a:pt x="2408" y="1524"/>
                    </a:lnTo>
                    <a:lnTo>
                      <a:pt x="2408" y="1525"/>
                    </a:lnTo>
                    <a:lnTo>
                      <a:pt x="2410" y="1526"/>
                    </a:lnTo>
                    <a:lnTo>
                      <a:pt x="2410" y="1526"/>
                    </a:lnTo>
                    <a:lnTo>
                      <a:pt x="2412" y="1528"/>
                    </a:lnTo>
                    <a:lnTo>
                      <a:pt x="2413" y="1528"/>
                    </a:lnTo>
                    <a:lnTo>
                      <a:pt x="2414" y="1528"/>
                    </a:lnTo>
                    <a:lnTo>
                      <a:pt x="2415" y="1528"/>
                    </a:lnTo>
                    <a:lnTo>
                      <a:pt x="2416" y="1528"/>
                    </a:lnTo>
                    <a:lnTo>
                      <a:pt x="2417" y="1528"/>
                    </a:lnTo>
                    <a:lnTo>
                      <a:pt x="2418" y="1530"/>
                    </a:lnTo>
                    <a:lnTo>
                      <a:pt x="2419" y="1530"/>
                    </a:lnTo>
                    <a:lnTo>
                      <a:pt x="2421" y="1532"/>
                    </a:lnTo>
                    <a:lnTo>
                      <a:pt x="2421" y="1532"/>
                    </a:lnTo>
                    <a:lnTo>
                      <a:pt x="2423" y="1530"/>
                    </a:lnTo>
                    <a:lnTo>
                      <a:pt x="2423" y="1530"/>
                    </a:lnTo>
                    <a:lnTo>
                      <a:pt x="2425" y="1527"/>
                    </a:lnTo>
                    <a:lnTo>
                      <a:pt x="2425" y="1526"/>
                    </a:lnTo>
                    <a:lnTo>
                      <a:pt x="2427" y="1525"/>
                    </a:lnTo>
                    <a:lnTo>
                      <a:pt x="2428" y="1524"/>
                    </a:lnTo>
                    <a:lnTo>
                      <a:pt x="2429" y="1525"/>
                    </a:lnTo>
                    <a:lnTo>
                      <a:pt x="2429" y="1525"/>
                    </a:lnTo>
                    <a:lnTo>
                      <a:pt x="2431" y="1527"/>
                    </a:lnTo>
                    <a:lnTo>
                      <a:pt x="2431" y="1528"/>
                    </a:lnTo>
                    <a:lnTo>
                      <a:pt x="2433" y="1530"/>
                    </a:lnTo>
                    <a:lnTo>
                      <a:pt x="2433" y="1531"/>
                    </a:lnTo>
                    <a:lnTo>
                      <a:pt x="2435" y="1532"/>
                    </a:lnTo>
                    <a:lnTo>
                      <a:pt x="2436" y="1531"/>
                    </a:lnTo>
                    <a:lnTo>
                      <a:pt x="2437" y="1529"/>
                    </a:lnTo>
                    <a:lnTo>
                      <a:pt x="2438" y="1528"/>
                    </a:lnTo>
                    <a:lnTo>
                      <a:pt x="2439" y="1522"/>
                    </a:lnTo>
                    <a:lnTo>
                      <a:pt x="2440" y="1520"/>
                    </a:lnTo>
                    <a:lnTo>
                      <a:pt x="2441" y="1515"/>
                    </a:lnTo>
                    <a:lnTo>
                      <a:pt x="2442" y="1514"/>
                    </a:lnTo>
                    <a:lnTo>
                      <a:pt x="2444" y="1515"/>
                    </a:lnTo>
                    <a:lnTo>
                      <a:pt x="2444" y="1516"/>
                    </a:lnTo>
                    <a:lnTo>
                      <a:pt x="2446" y="1521"/>
                    </a:lnTo>
                    <a:lnTo>
                      <a:pt x="2446" y="1522"/>
                    </a:lnTo>
                    <a:lnTo>
                      <a:pt x="2447" y="1524"/>
                    </a:lnTo>
                    <a:lnTo>
                      <a:pt x="2448" y="1524"/>
                    </a:lnTo>
                    <a:lnTo>
                      <a:pt x="2450" y="1520"/>
                    </a:lnTo>
                    <a:lnTo>
                      <a:pt x="2450" y="1518"/>
                    </a:lnTo>
                    <a:lnTo>
                      <a:pt x="2452" y="1514"/>
                    </a:lnTo>
                    <a:lnTo>
                      <a:pt x="2452" y="1514"/>
                    </a:lnTo>
                    <a:lnTo>
                      <a:pt x="2454" y="1512"/>
                    </a:lnTo>
                    <a:lnTo>
                      <a:pt x="2454" y="1511"/>
                    </a:lnTo>
                    <a:lnTo>
                      <a:pt x="2456" y="1507"/>
                    </a:lnTo>
                    <a:lnTo>
                      <a:pt x="2456" y="1505"/>
                    </a:lnTo>
                    <a:lnTo>
                      <a:pt x="2458" y="1499"/>
                    </a:lnTo>
                    <a:lnTo>
                      <a:pt x="2459" y="1498"/>
                    </a:lnTo>
                    <a:lnTo>
                      <a:pt x="2460" y="1497"/>
                    </a:lnTo>
                    <a:lnTo>
                      <a:pt x="2461" y="1498"/>
                    </a:lnTo>
                    <a:lnTo>
                      <a:pt x="2462" y="1501"/>
                    </a:lnTo>
                    <a:lnTo>
                      <a:pt x="2463" y="1502"/>
                    </a:lnTo>
                    <a:lnTo>
                      <a:pt x="2464" y="1504"/>
                    </a:lnTo>
                    <a:lnTo>
                      <a:pt x="2465" y="1505"/>
                    </a:lnTo>
                    <a:lnTo>
                      <a:pt x="2466" y="1507"/>
                    </a:lnTo>
                    <a:lnTo>
                      <a:pt x="2467" y="1508"/>
                    </a:lnTo>
                    <a:lnTo>
                      <a:pt x="2469" y="1513"/>
                    </a:lnTo>
                    <a:lnTo>
                      <a:pt x="2469" y="1514"/>
                    </a:lnTo>
                    <a:lnTo>
                      <a:pt x="2470" y="1515"/>
                    </a:lnTo>
                    <a:lnTo>
                      <a:pt x="2471" y="1514"/>
                    </a:lnTo>
                    <a:lnTo>
                      <a:pt x="2473" y="1509"/>
                    </a:lnTo>
                    <a:lnTo>
                      <a:pt x="2473" y="1507"/>
                    </a:lnTo>
                    <a:lnTo>
                      <a:pt x="2475" y="1503"/>
                    </a:lnTo>
                    <a:lnTo>
                      <a:pt x="2475" y="1503"/>
                    </a:lnTo>
                    <a:lnTo>
                      <a:pt x="2477" y="1506"/>
                    </a:lnTo>
                    <a:lnTo>
                      <a:pt x="2477" y="1507"/>
                    </a:lnTo>
                    <a:lnTo>
                      <a:pt x="2479" y="1512"/>
                    </a:lnTo>
                    <a:lnTo>
                      <a:pt x="2479" y="1513"/>
                    </a:lnTo>
                    <a:lnTo>
                      <a:pt x="2481" y="1515"/>
                    </a:lnTo>
                    <a:lnTo>
                      <a:pt x="2482" y="1515"/>
                    </a:lnTo>
                    <a:lnTo>
                      <a:pt x="2482" y="1515"/>
                    </a:lnTo>
                    <a:lnTo>
                      <a:pt x="2484" y="1515"/>
                    </a:lnTo>
                    <a:lnTo>
                      <a:pt x="2485" y="1513"/>
                    </a:lnTo>
                    <a:lnTo>
                      <a:pt x="2486" y="1513"/>
                    </a:lnTo>
                    <a:lnTo>
                      <a:pt x="2487" y="1510"/>
                    </a:lnTo>
                    <a:lnTo>
                      <a:pt x="2488" y="1509"/>
                    </a:lnTo>
                    <a:lnTo>
                      <a:pt x="2489" y="1508"/>
                    </a:lnTo>
                    <a:lnTo>
                      <a:pt x="2490" y="1508"/>
                    </a:lnTo>
                    <a:lnTo>
                      <a:pt x="2492" y="1511"/>
                    </a:lnTo>
                    <a:lnTo>
                      <a:pt x="2492" y="1512"/>
                    </a:lnTo>
                    <a:lnTo>
                      <a:pt x="2494" y="1515"/>
                    </a:lnTo>
                    <a:lnTo>
                      <a:pt x="2494" y="1516"/>
                    </a:lnTo>
                    <a:lnTo>
                      <a:pt x="2496" y="1517"/>
                    </a:lnTo>
                    <a:lnTo>
                      <a:pt x="2496" y="1517"/>
                    </a:lnTo>
                    <a:lnTo>
                      <a:pt x="2498" y="1515"/>
                    </a:lnTo>
                    <a:lnTo>
                      <a:pt x="2498" y="1515"/>
                    </a:lnTo>
                    <a:lnTo>
                      <a:pt x="2499" y="1514"/>
                    </a:lnTo>
                  </a:path>
                </a:pathLst>
              </a:custGeom>
              <a:noFill/>
              <a:ln w="0">
                <a:solidFill>
                  <a:srgbClr val="006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5" name="Freeform 557"/>
              <p:cNvSpPr>
                <a:spLocks/>
              </p:cNvSpPr>
              <p:nvPr/>
            </p:nvSpPr>
            <p:spPr bwMode="auto">
              <a:xfrm>
                <a:off x="7950" y="17823"/>
                <a:ext cx="6496" cy="1583"/>
              </a:xfrm>
              <a:custGeom>
                <a:avLst/>
                <a:gdLst/>
                <a:ahLst/>
                <a:cxnLst>
                  <a:cxn ang="0">
                    <a:pos x="38" y="1525"/>
                  </a:cxn>
                  <a:cxn ang="0">
                    <a:pos x="78" y="1521"/>
                  </a:cxn>
                  <a:cxn ang="0">
                    <a:pos x="116" y="1526"/>
                  </a:cxn>
                  <a:cxn ang="0">
                    <a:pos x="156" y="1510"/>
                  </a:cxn>
                  <a:cxn ang="0">
                    <a:pos x="195" y="1510"/>
                  </a:cxn>
                  <a:cxn ang="0">
                    <a:pos x="235" y="1497"/>
                  </a:cxn>
                  <a:cxn ang="0">
                    <a:pos x="273" y="1509"/>
                  </a:cxn>
                  <a:cxn ang="0">
                    <a:pos x="312" y="1519"/>
                  </a:cxn>
                  <a:cxn ang="0">
                    <a:pos x="352" y="1523"/>
                  </a:cxn>
                  <a:cxn ang="0">
                    <a:pos x="392" y="1513"/>
                  </a:cxn>
                  <a:cxn ang="0">
                    <a:pos x="430" y="1528"/>
                  </a:cxn>
                  <a:cxn ang="0">
                    <a:pos x="470" y="1519"/>
                  </a:cxn>
                  <a:cxn ang="0">
                    <a:pos x="509" y="1528"/>
                  </a:cxn>
                  <a:cxn ang="0">
                    <a:pos x="549" y="1529"/>
                  </a:cxn>
                  <a:cxn ang="0">
                    <a:pos x="587" y="1525"/>
                  </a:cxn>
                  <a:cxn ang="0">
                    <a:pos x="627" y="1524"/>
                  </a:cxn>
                  <a:cxn ang="0">
                    <a:pos x="666" y="1514"/>
                  </a:cxn>
                  <a:cxn ang="0">
                    <a:pos x="706" y="1511"/>
                  </a:cxn>
                  <a:cxn ang="0">
                    <a:pos x="744" y="1479"/>
                  </a:cxn>
                  <a:cxn ang="0">
                    <a:pos x="784" y="1219"/>
                  </a:cxn>
                  <a:cxn ang="0">
                    <a:pos x="823" y="684"/>
                  </a:cxn>
                  <a:cxn ang="0">
                    <a:pos x="863" y="1303"/>
                  </a:cxn>
                  <a:cxn ang="0">
                    <a:pos x="901" y="1445"/>
                  </a:cxn>
                  <a:cxn ang="0">
                    <a:pos x="941" y="1496"/>
                  </a:cxn>
                  <a:cxn ang="0">
                    <a:pos x="980" y="1514"/>
                  </a:cxn>
                  <a:cxn ang="0">
                    <a:pos x="1020" y="1511"/>
                  </a:cxn>
                  <a:cxn ang="0">
                    <a:pos x="1058" y="1516"/>
                  </a:cxn>
                  <a:cxn ang="0">
                    <a:pos x="1098" y="1510"/>
                  </a:cxn>
                  <a:cxn ang="0">
                    <a:pos x="1137" y="1458"/>
                  </a:cxn>
                  <a:cxn ang="0">
                    <a:pos x="1176" y="1020"/>
                  </a:cxn>
                  <a:cxn ang="0">
                    <a:pos x="1215" y="1268"/>
                  </a:cxn>
                  <a:cxn ang="0">
                    <a:pos x="1255" y="1367"/>
                  </a:cxn>
                  <a:cxn ang="0">
                    <a:pos x="1294" y="1291"/>
                  </a:cxn>
                  <a:cxn ang="0">
                    <a:pos x="1333" y="1351"/>
                  </a:cxn>
                  <a:cxn ang="0">
                    <a:pos x="1372" y="1415"/>
                  </a:cxn>
                  <a:cxn ang="0">
                    <a:pos x="1412" y="1399"/>
                  </a:cxn>
                  <a:cxn ang="0">
                    <a:pos x="1450" y="1193"/>
                  </a:cxn>
                  <a:cxn ang="0">
                    <a:pos x="1490" y="352"/>
                  </a:cxn>
                  <a:cxn ang="0">
                    <a:pos x="1529" y="380"/>
                  </a:cxn>
                  <a:cxn ang="0">
                    <a:pos x="1569" y="20"/>
                  </a:cxn>
                  <a:cxn ang="0">
                    <a:pos x="1607" y="1055"/>
                  </a:cxn>
                  <a:cxn ang="0">
                    <a:pos x="1647" y="1384"/>
                  </a:cxn>
                  <a:cxn ang="0">
                    <a:pos x="1686" y="1333"/>
                  </a:cxn>
                  <a:cxn ang="0">
                    <a:pos x="1726" y="989"/>
                  </a:cxn>
                  <a:cxn ang="0">
                    <a:pos x="1764" y="1242"/>
                  </a:cxn>
                  <a:cxn ang="0">
                    <a:pos x="1804" y="1285"/>
                  </a:cxn>
                  <a:cxn ang="0">
                    <a:pos x="1843" y="1415"/>
                  </a:cxn>
                  <a:cxn ang="0">
                    <a:pos x="1883" y="1493"/>
                  </a:cxn>
                  <a:cxn ang="0">
                    <a:pos x="1921" y="1509"/>
                  </a:cxn>
                  <a:cxn ang="0">
                    <a:pos x="1961" y="1523"/>
                  </a:cxn>
                  <a:cxn ang="0">
                    <a:pos x="2000" y="1525"/>
                  </a:cxn>
                  <a:cxn ang="0">
                    <a:pos x="2040" y="1531"/>
                  </a:cxn>
                  <a:cxn ang="0">
                    <a:pos x="2078" y="1530"/>
                  </a:cxn>
                  <a:cxn ang="0">
                    <a:pos x="2118" y="1522"/>
                  </a:cxn>
                  <a:cxn ang="0">
                    <a:pos x="2157" y="1524"/>
                  </a:cxn>
                  <a:cxn ang="0">
                    <a:pos x="2197" y="1526"/>
                  </a:cxn>
                  <a:cxn ang="0">
                    <a:pos x="2235" y="1530"/>
                  </a:cxn>
                  <a:cxn ang="0">
                    <a:pos x="2275" y="1533"/>
                  </a:cxn>
                  <a:cxn ang="0">
                    <a:pos x="2314" y="1531"/>
                  </a:cxn>
                  <a:cxn ang="0">
                    <a:pos x="2354" y="1525"/>
                  </a:cxn>
                  <a:cxn ang="0">
                    <a:pos x="2392" y="1533"/>
                  </a:cxn>
                  <a:cxn ang="0">
                    <a:pos x="2432" y="1524"/>
                  </a:cxn>
                  <a:cxn ang="0">
                    <a:pos x="2471" y="1509"/>
                  </a:cxn>
                </a:cxnLst>
                <a:rect l="0" t="0" r="r" b="b"/>
                <a:pathLst>
                  <a:path w="2499" h="1541">
                    <a:moveTo>
                      <a:pt x="0" y="1514"/>
                    </a:moveTo>
                    <a:lnTo>
                      <a:pt x="1" y="1510"/>
                    </a:lnTo>
                    <a:lnTo>
                      <a:pt x="2" y="1509"/>
                    </a:lnTo>
                    <a:lnTo>
                      <a:pt x="3" y="1508"/>
                    </a:lnTo>
                    <a:lnTo>
                      <a:pt x="4" y="1509"/>
                    </a:lnTo>
                    <a:lnTo>
                      <a:pt x="6" y="1513"/>
                    </a:lnTo>
                    <a:lnTo>
                      <a:pt x="6" y="1514"/>
                    </a:lnTo>
                    <a:lnTo>
                      <a:pt x="8" y="1517"/>
                    </a:lnTo>
                    <a:lnTo>
                      <a:pt x="8" y="1517"/>
                    </a:lnTo>
                    <a:lnTo>
                      <a:pt x="9" y="1518"/>
                    </a:lnTo>
                    <a:lnTo>
                      <a:pt x="10" y="1517"/>
                    </a:lnTo>
                    <a:lnTo>
                      <a:pt x="12" y="1516"/>
                    </a:lnTo>
                    <a:lnTo>
                      <a:pt x="12" y="1516"/>
                    </a:lnTo>
                    <a:lnTo>
                      <a:pt x="14" y="1514"/>
                    </a:lnTo>
                    <a:lnTo>
                      <a:pt x="14" y="1514"/>
                    </a:lnTo>
                    <a:lnTo>
                      <a:pt x="16" y="1513"/>
                    </a:lnTo>
                    <a:lnTo>
                      <a:pt x="16" y="1513"/>
                    </a:lnTo>
                    <a:lnTo>
                      <a:pt x="18" y="1514"/>
                    </a:lnTo>
                    <a:lnTo>
                      <a:pt x="19" y="1514"/>
                    </a:lnTo>
                    <a:lnTo>
                      <a:pt x="20" y="1515"/>
                    </a:lnTo>
                    <a:lnTo>
                      <a:pt x="21" y="1515"/>
                    </a:lnTo>
                    <a:lnTo>
                      <a:pt x="22" y="1516"/>
                    </a:lnTo>
                    <a:lnTo>
                      <a:pt x="23" y="1516"/>
                    </a:lnTo>
                    <a:lnTo>
                      <a:pt x="25" y="1518"/>
                    </a:lnTo>
                    <a:lnTo>
                      <a:pt x="25" y="1519"/>
                    </a:lnTo>
                    <a:lnTo>
                      <a:pt x="27" y="1521"/>
                    </a:lnTo>
                    <a:lnTo>
                      <a:pt x="27" y="1521"/>
                    </a:lnTo>
                    <a:lnTo>
                      <a:pt x="29" y="1520"/>
                    </a:lnTo>
                    <a:lnTo>
                      <a:pt x="29" y="1519"/>
                    </a:lnTo>
                    <a:lnTo>
                      <a:pt x="31" y="1516"/>
                    </a:lnTo>
                    <a:lnTo>
                      <a:pt x="32" y="1515"/>
                    </a:lnTo>
                    <a:lnTo>
                      <a:pt x="33" y="1516"/>
                    </a:lnTo>
                    <a:lnTo>
                      <a:pt x="33" y="1517"/>
                    </a:lnTo>
                    <a:lnTo>
                      <a:pt x="35" y="1521"/>
                    </a:lnTo>
                    <a:lnTo>
                      <a:pt x="36" y="1522"/>
                    </a:lnTo>
                    <a:lnTo>
                      <a:pt x="37" y="1525"/>
                    </a:lnTo>
                    <a:lnTo>
                      <a:pt x="38" y="1525"/>
                    </a:lnTo>
                    <a:lnTo>
                      <a:pt x="39" y="1523"/>
                    </a:lnTo>
                    <a:lnTo>
                      <a:pt x="40" y="1522"/>
                    </a:lnTo>
                    <a:lnTo>
                      <a:pt x="42" y="1518"/>
                    </a:lnTo>
                    <a:lnTo>
                      <a:pt x="42" y="1518"/>
                    </a:lnTo>
                    <a:lnTo>
                      <a:pt x="43" y="1517"/>
                    </a:lnTo>
                    <a:lnTo>
                      <a:pt x="44" y="1518"/>
                    </a:lnTo>
                    <a:lnTo>
                      <a:pt x="46" y="1520"/>
                    </a:lnTo>
                    <a:lnTo>
                      <a:pt x="46" y="1521"/>
                    </a:lnTo>
                    <a:lnTo>
                      <a:pt x="47" y="1522"/>
                    </a:lnTo>
                    <a:lnTo>
                      <a:pt x="48" y="1521"/>
                    </a:lnTo>
                    <a:lnTo>
                      <a:pt x="50" y="1517"/>
                    </a:lnTo>
                    <a:lnTo>
                      <a:pt x="50" y="1516"/>
                    </a:lnTo>
                    <a:lnTo>
                      <a:pt x="52" y="1513"/>
                    </a:lnTo>
                    <a:lnTo>
                      <a:pt x="53" y="1513"/>
                    </a:lnTo>
                    <a:lnTo>
                      <a:pt x="54" y="1516"/>
                    </a:lnTo>
                    <a:lnTo>
                      <a:pt x="55" y="1517"/>
                    </a:lnTo>
                    <a:lnTo>
                      <a:pt x="56" y="1523"/>
                    </a:lnTo>
                    <a:lnTo>
                      <a:pt x="57" y="1524"/>
                    </a:lnTo>
                    <a:lnTo>
                      <a:pt x="58" y="1525"/>
                    </a:lnTo>
                    <a:lnTo>
                      <a:pt x="59" y="1524"/>
                    </a:lnTo>
                    <a:lnTo>
                      <a:pt x="61" y="1521"/>
                    </a:lnTo>
                    <a:lnTo>
                      <a:pt x="61" y="1520"/>
                    </a:lnTo>
                    <a:lnTo>
                      <a:pt x="62" y="1520"/>
                    </a:lnTo>
                    <a:lnTo>
                      <a:pt x="63" y="1520"/>
                    </a:lnTo>
                    <a:lnTo>
                      <a:pt x="65" y="1524"/>
                    </a:lnTo>
                    <a:lnTo>
                      <a:pt x="65" y="1525"/>
                    </a:lnTo>
                    <a:lnTo>
                      <a:pt x="67" y="1528"/>
                    </a:lnTo>
                    <a:lnTo>
                      <a:pt x="67" y="1528"/>
                    </a:lnTo>
                    <a:lnTo>
                      <a:pt x="68" y="1529"/>
                    </a:lnTo>
                    <a:lnTo>
                      <a:pt x="70" y="1528"/>
                    </a:lnTo>
                    <a:lnTo>
                      <a:pt x="71" y="1526"/>
                    </a:lnTo>
                    <a:lnTo>
                      <a:pt x="72" y="1525"/>
                    </a:lnTo>
                    <a:lnTo>
                      <a:pt x="73" y="1522"/>
                    </a:lnTo>
                    <a:lnTo>
                      <a:pt x="74" y="1521"/>
                    </a:lnTo>
                    <a:lnTo>
                      <a:pt x="76" y="1520"/>
                    </a:lnTo>
                    <a:lnTo>
                      <a:pt x="76" y="1520"/>
                    </a:lnTo>
                    <a:lnTo>
                      <a:pt x="78" y="1521"/>
                    </a:lnTo>
                    <a:lnTo>
                      <a:pt x="78" y="1521"/>
                    </a:lnTo>
                    <a:lnTo>
                      <a:pt x="80" y="1523"/>
                    </a:lnTo>
                    <a:lnTo>
                      <a:pt x="80" y="1524"/>
                    </a:lnTo>
                    <a:lnTo>
                      <a:pt x="82" y="1526"/>
                    </a:lnTo>
                    <a:lnTo>
                      <a:pt x="82" y="1526"/>
                    </a:lnTo>
                    <a:lnTo>
                      <a:pt x="83" y="1527"/>
                    </a:lnTo>
                    <a:lnTo>
                      <a:pt x="84" y="1526"/>
                    </a:lnTo>
                    <a:lnTo>
                      <a:pt x="86" y="1524"/>
                    </a:lnTo>
                    <a:lnTo>
                      <a:pt x="86" y="1523"/>
                    </a:lnTo>
                    <a:lnTo>
                      <a:pt x="88" y="1522"/>
                    </a:lnTo>
                    <a:lnTo>
                      <a:pt x="89" y="1523"/>
                    </a:lnTo>
                    <a:lnTo>
                      <a:pt x="90" y="1525"/>
                    </a:lnTo>
                    <a:lnTo>
                      <a:pt x="91" y="1526"/>
                    </a:lnTo>
                    <a:lnTo>
                      <a:pt x="92" y="1525"/>
                    </a:lnTo>
                    <a:lnTo>
                      <a:pt x="93" y="1525"/>
                    </a:lnTo>
                    <a:lnTo>
                      <a:pt x="95" y="1520"/>
                    </a:lnTo>
                    <a:lnTo>
                      <a:pt x="95" y="1520"/>
                    </a:lnTo>
                    <a:lnTo>
                      <a:pt x="96" y="1518"/>
                    </a:lnTo>
                    <a:lnTo>
                      <a:pt x="97" y="1518"/>
                    </a:lnTo>
                    <a:lnTo>
                      <a:pt x="99" y="1521"/>
                    </a:lnTo>
                    <a:lnTo>
                      <a:pt x="99" y="1521"/>
                    </a:lnTo>
                    <a:lnTo>
                      <a:pt x="101" y="1523"/>
                    </a:lnTo>
                    <a:lnTo>
                      <a:pt x="101" y="1523"/>
                    </a:lnTo>
                    <a:lnTo>
                      <a:pt x="103" y="1522"/>
                    </a:lnTo>
                    <a:lnTo>
                      <a:pt x="103" y="1522"/>
                    </a:lnTo>
                    <a:lnTo>
                      <a:pt x="105" y="1521"/>
                    </a:lnTo>
                    <a:lnTo>
                      <a:pt x="106" y="1522"/>
                    </a:lnTo>
                    <a:lnTo>
                      <a:pt x="107" y="1524"/>
                    </a:lnTo>
                    <a:lnTo>
                      <a:pt x="108" y="1525"/>
                    </a:lnTo>
                    <a:lnTo>
                      <a:pt x="109" y="1527"/>
                    </a:lnTo>
                    <a:lnTo>
                      <a:pt x="110" y="1527"/>
                    </a:lnTo>
                    <a:lnTo>
                      <a:pt x="112" y="1528"/>
                    </a:lnTo>
                    <a:lnTo>
                      <a:pt x="113" y="1528"/>
                    </a:lnTo>
                    <a:lnTo>
                      <a:pt x="114" y="1528"/>
                    </a:lnTo>
                    <a:lnTo>
                      <a:pt x="114" y="1528"/>
                    </a:lnTo>
                    <a:lnTo>
                      <a:pt x="116" y="1526"/>
                    </a:lnTo>
                    <a:lnTo>
                      <a:pt x="116" y="1526"/>
                    </a:lnTo>
                    <a:lnTo>
                      <a:pt x="118" y="1524"/>
                    </a:lnTo>
                    <a:lnTo>
                      <a:pt x="118" y="1524"/>
                    </a:lnTo>
                    <a:lnTo>
                      <a:pt x="120" y="1522"/>
                    </a:lnTo>
                    <a:lnTo>
                      <a:pt x="120" y="1522"/>
                    </a:lnTo>
                    <a:lnTo>
                      <a:pt x="122" y="1519"/>
                    </a:lnTo>
                    <a:lnTo>
                      <a:pt x="123" y="1519"/>
                    </a:lnTo>
                    <a:lnTo>
                      <a:pt x="124" y="1517"/>
                    </a:lnTo>
                    <a:lnTo>
                      <a:pt x="125" y="1517"/>
                    </a:lnTo>
                    <a:lnTo>
                      <a:pt x="126" y="1518"/>
                    </a:lnTo>
                    <a:lnTo>
                      <a:pt x="127" y="1519"/>
                    </a:lnTo>
                    <a:lnTo>
                      <a:pt x="129" y="1521"/>
                    </a:lnTo>
                    <a:lnTo>
                      <a:pt x="130" y="1522"/>
                    </a:lnTo>
                    <a:lnTo>
                      <a:pt x="131" y="1521"/>
                    </a:lnTo>
                    <a:lnTo>
                      <a:pt x="131" y="1521"/>
                    </a:lnTo>
                    <a:lnTo>
                      <a:pt x="133" y="1518"/>
                    </a:lnTo>
                    <a:lnTo>
                      <a:pt x="133" y="1518"/>
                    </a:lnTo>
                    <a:lnTo>
                      <a:pt x="135" y="1516"/>
                    </a:lnTo>
                    <a:lnTo>
                      <a:pt x="135" y="1516"/>
                    </a:lnTo>
                    <a:lnTo>
                      <a:pt x="137" y="1516"/>
                    </a:lnTo>
                    <a:lnTo>
                      <a:pt x="137" y="1516"/>
                    </a:lnTo>
                    <a:lnTo>
                      <a:pt x="139" y="1517"/>
                    </a:lnTo>
                    <a:lnTo>
                      <a:pt x="140" y="1517"/>
                    </a:lnTo>
                    <a:lnTo>
                      <a:pt x="141" y="1520"/>
                    </a:lnTo>
                    <a:lnTo>
                      <a:pt x="142" y="1521"/>
                    </a:lnTo>
                    <a:lnTo>
                      <a:pt x="143" y="1525"/>
                    </a:lnTo>
                    <a:lnTo>
                      <a:pt x="144" y="1526"/>
                    </a:lnTo>
                    <a:lnTo>
                      <a:pt x="146" y="1525"/>
                    </a:lnTo>
                    <a:lnTo>
                      <a:pt x="146" y="1525"/>
                    </a:lnTo>
                    <a:lnTo>
                      <a:pt x="148" y="1521"/>
                    </a:lnTo>
                    <a:lnTo>
                      <a:pt x="148" y="1520"/>
                    </a:lnTo>
                    <a:lnTo>
                      <a:pt x="150" y="1518"/>
                    </a:lnTo>
                    <a:lnTo>
                      <a:pt x="150" y="1518"/>
                    </a:lnTo>
                    <a:lnTo>
                      <a:pt x="152" y="1517"/>
                    </a:lnTo>
                    <a:lnTo>
                      <a:pt x="152" y="1517"/>
                    </a:lnTo>
                    <a:lnTo>
                      <a:pt x="154" y="1514"/>
                    </a:lnTo>
                    <a:lnTo>
                      <a:pt x="154" y="1513"/>
                    </a:lnTo>
                    <a:lnTo>
                      <a:pt x="156" y="1510"/>
                    </a:lnTo>
                    <a:lnTo>
                      <a:pt x="156" y="1510"/>
                    </a:lnTo>
                    <a:lnTo>
                      <a:pt x="158" y="1509"/>
                    </a:lnTo>
                    <a:lnTo>
                      <a:pt x="159" y="1509"/>
                    </a:lnTo>
                    <a:lnTo>
                      <a:pt x="160" y="1509"/>
                    </a:lnTo>
                    <a:lnTo>
                      <a:pt x="161" y="1510"/>
                    </a:lnTo>
                    <a:lnTo>
                      <a:pt x="162" y="1511"/>
                    </a:lnTo>
                    <a:lnTo>
                      <a:pt x="163" y="1511"/>
                    </a:lnTo>
                    <a:lnTo>
                      <a:pt x="165" y="1512"/>
                    </a:lnTo>
                    <a:lnTo>
                      <a:pt x="165" y="1512"/>
                    </a:lnTo>
                    <a:lnTo>
                      <a:pt x="167" y="1512"/>
                    </a:lnTo>
                    <a:lnTo>
                      <a:pt x="167" y="1512"/>
                    </a:lnTo>
                    <a:lnTo>
                      <a:pt x="169" y="1513"/>
                    </a:lnTo>
                    <a:lnTo>
                      <a:pt x="169" y="1514"/>
                    </a:lnTo>
                    <a:lnTo>
                      <a:pt x="171" y="1515"/>
                    </a:lnTo>
                    <a:lnTo>
                      <a:pt x="171" y="1515"/>
                    </a:lnTo>
                    <a:lnTo>
                      <a:pt x="173" y="1512"/>
                    </a:lnTo>
                    <a:lnTo>
                      <a:pt x="173" y="1511"/>
                    </a:lnTo>
                    <a:lnTo>
                      <a:pt x="175" y="1506"/>
                    </a:lnTo>
                    <a:lnTo>
                      <a:pt x="176" y="1505"/>
                    </a:lnTo>
                    <a:lnTo>
                      <a:pt x="177" y="1504"/>
                    </a:lnTo>
                    <a:lnTo>
                      <a:pt x="178" y="1505"/>
                    </a:lnTo>
                    <a:lnTo>
                      <a:pt x="179" y="1508"/>
                    </a:lnTo>
                    <a:lnTo>
                      <a:pt x="180" y="1509"/>
                    </a:lnTo>
                    <a:lnTo>
                      <a:pt x="181" y="1510"/>
                    </a:lnTo>
                    <a:lnTo>
                      <a:pt x="182" y="1509"/>
                    </a:lnTo>
                    <a:lnTo>
                      <a:pt x="184" y="1506"/>
                    </a:lnTo>
                    <a:lnTo>
                      <a:pt x="184" y="1506"/>
                    </a:lnTo>
                    <a:lnTo>
                      <a:pt x="186" y="1508"/>
                    </a:lnTo>
                    <a:lnTo>
                      <a:pt x="186" y="1508"/>
                    </a:lnTo>
                    <a:lnTo>
                      <a:pt x="188" y="1513"/>
                    </a:lnTo>
                    <a:lnTo>
                      <a:pt x="188" y="1514"/>
                    </a:lnTo>
                    <a:lnTo>
                      <a:pt x="189" y="1515"/>
                    </a:lnTo>
                    <a:lnTo>
                      <a:pt x="190" y="1514"/>
                    </a:lnTo>
                    <a:lnTo>
                      <a:pt x="192" y="1510"/>
                    </a:lnTo>
                    <a:lnTo>
                      <a:pt x="193" y="1510"/>
                    </a:lnTo>
                    <a:lnTo>
                      <a:pt x="194" y="1509"/>
                    </a:lnTo>
                    <a:lnTo>
                      <a:pt x="195" y="1510"/>
                    </a:lnTo>
                    <a:lnTo>
                      <a:pt x="196" y="1510"/>
                    </a:lnTo>
                    <a:lnTo>
                      <a:pt x="197" y="1510"/>
                    </a:lnTo>
                    <a:lnTo>
                      <a:pt x="199" y="1509"/>
                    </a:lnTo>
                    <a:lnTo>
                      <a:pt x="200" y="1508"/>
                    </a:lnTo>
                    <a:lnTo>
                      <a:pt x="201" y="1509"/>
                    </a:lnTo>
                    <a:lnTo>
                      <a:pt x="201" y="1509"/>
                    </a:lnTo>
                    <a:lnTo>
                      <a:pt x="203" y="1511"/>
                    </a:lnTo>
                    <a:lnTo>
                      <a:pt x="204" y="1512"/>
                    </a:lnTo>
                    <a:lnTo>
                      <a:pt x="205" y="1510"/>
                    </a:lnTo>
                    <a:lnTo>
                      <a:pt x="205" y="1510"/>
                    </a:lnTo>
                    <a:lnTo>
                      <a:pt x="207" y="1506"/>
                    </a:lnTo>
                    <a:lnTo>
                      <a:pt x="208" y="1505"/>
                    </a:lnTo>
                    <a:lnTo>
                      <a:pt x="209" y="1506"/>
                    </a:lnTo>
                    <a:lnTo>
                      <a:pt x="210" y="1507"/>
                    </a:lnTo>
                    <a:lnTo>
                      <a:pt x="211" y="1510"/>
                    </a:lnTo>
                    <a:lnTo>
                      <a:pt x="212" y="1510"/>
                    </a:lnTo>
                    <a:lnTo>
                      <a:pt x="213" y="1510"/>
                    </a:lnTo>
                    <a:lnTo>
                      <a:pt x="214" y="1509"/>
                    </a:lnTo>
                    <a:lnTo>
                      <a:pt x="216" y="1507"/>
                    </a:lnTo>
                    <a:lnTo>
                      <a:pt x="216" y="1507"/>
                    </a:lnTo>
                    <a:lnTo>
                      <a:pt x="218" y="1506"/>
                    </a:lnTo>
                    <a:lnTo>
                      <a:pt x="218" y="1506"/>
                    </a:lnTo>
                    <a:lnTo>
                      <a:pt x="220" y="1505"/>
                    </a:lnTo>
                    <a:lnTo>
                      <a:pt x="220" y="1504"/>
                    </a:lnTo>
                    <a:lnTo>
                      <a:pt x="222" y="1501"/>
                    </a:lnTo>
                    <a:lnTo>
                      <a:pt x="222" y="1500"/>
                    </a:lnTo>
                    <a:lnTo>
                      <a:pt x="224" y="1497"/>
                    </a:lnTo>
                    <a:lnTo>
                      <a:pt x="224" y="1497"/>
                    </a:lnTo>
                    <a:lnTo>
                      <a:pt x="226" y="1496"/>
                    </a:lnTo>
                    <a:lnTo>
                      <a:pt x="226" y="1496"/>
                    </a:lnTo>
                    <a:lnTo>
                      <a:pt x="228" y="1496"/>
                    </a:lnTo>
                    <a:lnTo>
                      <a:pt x="229" y="1496"/>
                    </a:lnTo>
                    <a:lnTo>
                      <a:pt x="230" y="1497"/>
                    </a:lnTo>
                    <a:lnTo>
                      <a:pt x="231" y="1498"/>
                    </a:lnTo>
                    <a:lnTo>
                      <a:pt x="232" y="1499"/>
                    </a:lnTo>
                    <a:lnTo>
                      <a:pt x="233" y="1499"/>
                    </a:lnTo>
                    <a:lnTo>
                      <a:pt x="235" y="1497"/>
                    </a:lnTo>
                    <a:lnTo>
                      <a:pt x="235" y="1496"/>
                    </a:lnTo>
                    <a:lnTo>
                      <a:pt x="237" y="1493"/>
                    </a:lnTo>
                    <a:lnTo>
                      <a:pt x="238" y="1492"/>
                    </a:lnTo>
                    <a:lnTo>
                      <a:pt x="239" y="1492"/>
                    </a:lnTo>
                    <a:lnTo>
                      <a:pt x="239" y="1493"/>
                    </a:lnTo>
                    <a:lnTo>
                      <a:pt x="241" y="1497"/>
                    </a:lnTo>
                    <a:lnTo>
                      <a:pt x="241" y="1497"/>
                    </a:lnTo>
                    <a:lnTo>
                      <a:pt x="243" y="1499"/>
                    </a:lnTo>
                    <a:lnTo>
                      <a:pt x="243" y="1499"/>
                    </a:lnTo>
                    <a:lnTo>
                      <a:pt x="245" y="1498"/>
                    </a:lnTo>
                    <a:lnTo>
                      <a:pt x="246" y="1498"/>
                    </a:lnTo>
                    <a:lnTo>
                      <a:pt x="247" y="1496"/>
                    </a:lnTo>
                    <a:lnTo>
                      <a:pt x="248" y="1495"/>
                    </a:lnTo>
                    <a:lnTo>
                      <a:pt x="249" y="1493"/>
                    </a:lnTo>
                    <a:lnTo>
                      <a:pt x="251" y="1493"/>
                    </a:lnTo>
                    <a:lnTo>
                      <a:pt x="252" y="1494"/>
                    </a:lnTo>
                    <a:lnTo>
                      <a:pt x="252" y="1494"/>
                    </a:lnTo>
                    <a:lnTo>
                      <a:pt x="254" y="1499"/>
                    </a:lnTo>
                    <a:lnTo>
                      <a:pt x="254" y="1501"/>
                    </a:lnTo>
                    <a:lnTo>
                      <a:pt x="256" y="1505"/>
                    </a:lnTo>
                    <a:lnTo>
                      <a:pt x="257" y="1505"/>
                    </a:lnTo>
                    <a:lnTo>
                      <a:pt x="258" y="1504"/>
                    </a:lnTo>
                    <a:lnTo>
                      <a:pt x="258" y="1504"/>
                    </a:lnTo>
                    <a:lnTo>
                      <a:pt x="260" y="1502"/>
                    </a:lnTo>
                    <a:lnTo>
                      <a:pt x="260" y="1502"/>
                    </a:lnTo>
                    <a:lnTo>
                      <a:pt x="261" y="1502"/>
                    </a:lnTo>
                    <a:lnTo>
                      <a:pt x="263" y="1502"/>
                    </a:lnTo>
                    <a:lnTo>
                      <a:pt x="264" y="1502"/>
                    </a:lnTo>
                    <a:lnTo>
                      <a:pt x="265" y="1501"/>
                    </a:lnTo>
                    <a:lnTo>
                      <a:pt x="266" y="1502"/>
                    </a:lnTo>
                    <a:lnTo>
                      <a:pt x="267" y="1502"/>
                    </a:lnTo>
                    <a:lnTo>
                      <a:pt x="269" y="1505"/>
                    </a:lnTo>
                    <a:lnTo>
                      <a:pt x="269" y="1506"/>
                    </a:lnTo>
                    <a:lnTo>
                      <a:pt x="271" y="1509"/>
                    </a:lnTo>
                    <a:lnTo>
                      <a:pt x="272" y="1510"/>
                    </a:lnTo>
                    <a:lnTo>
                      <a:pt x="273" y="1509"/>
                    </a:lnTo>
                    <a:lnTo>
                      <a:pt x="273" y="1509"/>
                    </a:lnTo>
                    <a:lnTo>
                      <a:pt x="275" y="1511"/>
                    </a:lnTo>
                    <a:lnTo>
                      <a:pt x="275" y="1512"/>
                    </a:lnTo>
                    <a:lnTo>
                      <a:pt x="277" y="1517"/>
                    </a:lnTo>
                    <a:lnTo>
                      <a:pt x="277" y="1519"/>
                    </a:lnTo>
                    <a:lnTo>
                      <a:pt x="279" y="1521"/>
                    </a:lnTo>
                    <a:lnTo>
                      <a:pt x="280" y="1521"/>
                    </a:lnTo>
                    <a:lnTo>
                      <a:pt x="281" y="1520"/>
                    </a:lnTo>
                    <a:lnTo>
                      <a:pt x="282" y="1520"/>
                    </a:lnTo>
                    <a:lnTo>
                      <a:pt x="283" y="1522"/>
                    </a:lnTo>
                    <a:lnTo>
                      <a:pt x="284" y="1523"/>
                    </a:lnTo>
                    <a:lnTo>
                      <a:pt x="286" y="1526"/>
                    </a:lnTo>
                    <a:lnTo>
                      <a:pt x="286" y="1527"/>
                    </a:lnTo>
                    <a:lnTo>
                      <a:pt x="288" y="1525"/>
                    </a:lnTo>
                    <a:lnTo>
                      <a:pt x="288" y="1525"/>
                    </a:lnTo>
                    <a:lnTo>
                      <a:pt x="290" y="1521"/>
                    </a:lnTo>
                    <a:lnTo>
                      <a:pt x="290" y="1521"/>
                    </a:lnTo>
                    <a:lnTo>
                      <a:pt x="292" y="1523"/>
                    </a:lnTo>
                    <a:lnTo>
                      <a:pt x="292" y="1524"/>
                    </a:lnTo>
                    <a:lnTo>
                      <a:pt x="294" y="1528"/>
                    </a:lnTo>
                    <a:lnTo>
                      <a:pt x="294" y="1528"/>
                    </a:lnTo>
                    <a:lnTo>
                      <a:pt x="295" y="1529"/>
                    </a:lnTo>
                    <a:lnTo>
                      <a:pt x="296" y="1529"/>
                    </a:lnTo>
                    <a:lnTo>
                      <a:pt x="298" y="1528"/>
                    </a:lnTo>
                    <a:lnTo>
                      <a:pt x="299" y="1527"/>
                    </a:lnTo>
                    <a:lnTo>
                      <a:pt x="300" y="1527"/>
                    </a:lnTo>
                    <a:lnTo>
                      <a:pt x="301" y="1527"/>
                    </a:lnTo>
                    <a:lnTo>
                      <a:pt x="302" y="1527"/>
                    </a:lnTo>
                    <a:lnTo>
                      <a:pt x="303" y="1527"/>
                    </a:lnTo>
                    <a:lnTo>
                      <a:pt x="305" y="1528"/>
                    </a:lnTo>
                    <a:lnTo>
                      <a:pt x="305" y="1529"/>
                    </a:lnTo>
                    <a:lnTo>
                      <a:pt x="307" y="1530"/>
                    </a:lnTo>
                    <a:lnTo>
                      <a:pt x="307" y="1531"/>
                    </a:lnTo>
                    <a:lnTo>
                      <a:pt x="309" y="1528"/>
                    </a:lnTo>
                    <a:lnTo>
                      <a:pt x="309" y="1527"/>
                    </a:lnTo>
                    <a:lnTo>
                      <a:pt x="311" y="1521"/>
                    </a:lnTo>
                    <a:lnTo>
                      <a:pt x="311" y="1520"/>
                    </a:lnTo>
                    <a:lnTo>
                      <a:pt x="312" y="1519"/>
                    </a:lnTo>
                    <a:lnTo>
                      <a:pt x="313" y="1520"/>
                    </a:lnTo>
                    <a:lnTo>
                      <a:pt x="315" y="1525"/>
                    </a:lnTo>
                    <a:lnTo>
                      <a:pt x="316" y="1526"/>
                    </a:lnTo>
                    <a:lnTo>
                      <a:pt x="317" y="1529"/>
                    </a:lnTo>
                    <a:lnTo>
                      <a:pt x="318" y="1529"/>
                    </a:lnTo>
                    <a:lnTo>
                      <a:pt x="319" y="1527"/>
                    </a:lnTo>
                    <a:lnTo>
                      <a:pt x="320" y="1526"/>
                    </a:lnTo>
                    <a:lnTo>
                      <a:pt x="322" y="1524"/>
                    </a:lnTo>
                    <a:lnTo>
                      <a:pt x="322" y="1524"/>
                    </a:lnTo>
                    <a:lnTo>
                      <a:pt x="324" y="1523"/>
                    </a:lnTo>
                    <a:lnTo>
                      <a:pt x="324" y="1522"/>
                    </a:lnTo>
                    <a:lnTo>
                      <a:pt x="326" y="1520"/>
                    </a:lnTo>
                    <a:lnTo>
                      <a:pt x="326" y="1519"/>
                    </a:lnTo>
                    <a:lnTo>
                      <a:pt x="328" y="1517"/>
                    </a:lnTo>
                    <a:lnTo>
                      <a:pt x="328" y="1517"/>
                    </a:lnTo>
                    <a:lnTo>
                      <a:pt x="330" y="1520"/>
                    </a:lnTo>
                    <a:lnTo>
                      <a:pt x="330" y="1521"/>
                    </a:lnTo>
                    <a:lnTo>
                      <a:pt x="332" y="1525"/>
                    </a:lnTo>
                    <a:lnTo>
                      <a:pt x="333" y="1525"/>
                    </a:lnTo>
                    <a:lnTo>
                      <a:pt x="334" y="1526"/>
                    </a:lnTo>
                    <a:lnTo>
                      <a:pt x="335" y="1525"/>
                    </a:lnTo>
                    <a:lnTo>
                      <a:pt x="336" y="1523"/>
                    </a:lnTo>
                    <a:lnTo>
                      <a:pt x="337" y="1522"/>
                    </a:lnTo>
                    <a:lnTo>
                      <a:pt x="338" y="1521"/>
                    </a:lnTo>
                    <a:lnTo>
                      <a:pt x="339" y="1522"/>
                    </a:lnTo>
                    <a:lnTo>
                      <a:pt x="341" y="1526"/>
                    </a:lnTo>
                    <a:lnTo>
                      <a:pt x="341" y="1527"/>
                    </a:lnTo>
                    <a:lnTo>
                      <a:pt x="343" y="1532"/>
                    </a:lnTo>
                    <a:lnTo>
                      <a:pt x="343" y="1532"/>
                    </a:lnTo>
                    <a:lnTo>
                      <a:pt x="344" y="1533"/>
                    </a:lnTo>
                    <a:lnTo>
                      <a:pt x="345" y="1532"/>
                    </a:lnTo>
                    <a:lnTo>
                      <a:pt x="347" y="1528"/>
                    </a:lnTo>
                    <a:lnTo>
                      <a:pt x="347" y="1528"/>
                    </a:lnTo>
                    <a:lnTo>
                      <a:pt x="349" y="1525"/>
                    </a:lnTo>
                    <a:lnTo>
                      <a:pt x="350" y="1524"/>
                    </a:lnTo>
                    <a:lnTo>
                      <a:pt x="351" y="1523"/>
                    </a:lnTo>
                    <a:lnTo>
                      <a:pt x="352" y="1523"/>
                    </a:lnTo>
                    <a:lnTo>
                      <a:pt x="353" y="1522"/>
                    </a:lnTo>
                    <a:lnTo>
                      <a:pt x="354" y="1522"/>
                    </a:lnTo>
                    <a:lnTo>
                      <a:pt x="356" y="1524"/>
                    </a:lnTo>
                    <a:lnTo>
                      <a:pt x="356" y="1525"/>
                    </a:lnTo>
                    <a:lnTo>
                      <a:pt x="358" y="1528"/>
                    </a:lnTo>
                    <a:lnTo>
                      <a:pt x="359" y="1529"/>
                    </a:lnTo>
                    <a:lnTo>
                      <a:pt x="360" y="1528"/>
                    </a:lnTo>
                    <a:lnTo>
                      <a:pt x="360" y="1527"/>
                    </a:lnTo>
                    <a:lnTo>
                      <a:pt x="362" y="1521"/>
                    </a:lnTo>
                    <a:lnTo>
                      <a:pt x="362" y="1520"/>
                    </a:lnTo>
                    <a:lnTo>
                      <a:pt x="364" y="1517"/>
                    </a:lnTo>
                    <a:lnTo>
                      <a:pt x="364" y="1517"/>
                    </a:lnTo>
                    <a:lnTo>
                      <a:pt x="366" y="1518"/>
                    </a:lnTo>
                    <a:lnTo>
                      <a:pt x="366" y="1519"/>
                    </a:lnTo>
                    <a:lnTo>
                      <a:pt x="368" y="1520"/>
                    </a:lnTo>
                    <a:lnTo>
                      <a:pt x="369" y="1519"/>
                    </a:lnTo>
                    <a:lnTo>
                      <a:pt x="370" y="1517"/>
                    </a:lnTo>
                    <a:lnTo>
                      <a:pt x="371" y="1517"/>
                    </a:lnTo>
                    <a:lnTo>
                      <a:pt x="373" y="1516"/>
                    </a:lnTo>
                    <a:lnTo>
                      <a:pt x="373" y="1516"/>
                    </a:lnTo>
                    <a:lnTo>
                      <a:pt x="375" y="1517"/>
                    </a:lnTo>
                    <a:lnTo>
                      <a:pt x="375" y="1517"/>
                    </a:lnTo>
                    <a:lnTo>
                      <a:pt x="377" y="1516"/>
                    </a:lnTo>
                    <a:lnTo>
                      <a:pt x="377" y="1515"/>
                    </a:lnTo>
                    <a:lnTo>
                      <a:pt x="379" y="1513"/>
                    </a:lnTo>
                    <a:lnTo>
                      <a:pt x="379" y="1512"/>
                    </a:lnTo>
                    <a:lnTo>
                      <a:pt x="381" y="1511"/>
                    </a:lnTo>
                    <a:lnTo>
                      <a:pt x="381" y="1512"/>
                    </a:lnTo>
                    <a:lnTo>
                      <a:pt x="383" y="1513"/>
                    </a:lnTo>
                    <a:lnTo>
                      <a:pt x="383" y="1513"/>
                    </a:lnTo>
                    <a:lnTo>
                      <a:pt x="385" y="1515"/>
                    </a:lnTo>
                    <a:lnTo>
                      <a:pt x="386" y="1515"/>
                    </a:lnTo>
                    <a:lnTo>
                      <a:pt x="387" y="1515"/>
                    </a:lnTo>
                    <a:lnTo>
                      <a:pt x="388" y="1515"/>
                    </a:lnTo>
                    <a:lnTo>
                      <a:pt x="389" y="1514"/>
                    </a:lnTo>
                    <a:lnTo>
                      <a:pt x="390" y="1514"/>
                    </a:lnTo>
                    <a:lnTo>
                      <a:pt x="392" y="1513"/>
                    </a:lnTo>
                    <a:lnTo>
                      <a:pt x="392" y="1513"/>
                    </a:lnTo>
                    <a:lnTo>
                      <a:pt x="394" y="1514"/>
                    </a:lnTo>
                    <a:lnTo>
                      <a:pt x="394" y="1514"/>
                    </a:lnTo>
                    <a:lnTo>
                      <a:pt x="396" y="1516"/>
                    </a:lnTo>
                    <a:lnTo>
                      <a:pt x="396" y="1517"/>
                    </a:lnTo>
                    <a:lnTo>
                      <a:pt x="397" y="1517"/>
                    </a:lnTo>
                    <a:lnTo>
                      <a:pt x="398" y="1517"/>
                    </a:lnTo>
                    <a:lnTo>
                      <a:pt x="400" y="1515"/>
                    </a:lnTo>
                    <a:lnTo>
                      <a:pt x="400" y="1514"/>
                    </a:lnTo>
                    <a:lnTo>
                      <a:pt x="402" y="1513"/>
                    </a:lnTo>
                    <a:lnTo>
                      <a:pt x="403" y="1513"/>
                    </a:lnTo>
                    <a:lnTo>
                      <a:pt x="404" y="1514"/>
                    </a:lnTo>
                    <a:lnTo>
                      <a:pt x="405" y="1514"/>
                    </a:lnTo>
                    <a:lnTo>
                      <a:pt x="406" y="1516"/>
                    </a:lnTo>
                    <a:lnTo>
                      <a:pt x="407" y="1516"/>
                    </a:lnTo>
                    <a:lnTo>
                      <a:pt x="409" y="1516"/>
                    </a:lnTo>
                    <a:lnTo>
                      <a:pt x="409" y="1515"/>
                    </a:lnTo>
                    <a:lnTo>
                      <a:pt x="411" y="1514"/>
                    </a:lnTo>
                    <a:lnTo>
                      <a:pt x="411" y="1513"/>
                    </a:lnTo>
                    <a:lnTo>
                      <a:pt x="413" y="1512"/>
                    </a:lnTo>
                    <a:lnTo>
                      <a:pt x="413" y="1512"/>
                    </a:lnTo>
                    <a:lnTo>
                      <a:pt x="415" y="1513"/>
                    </a:lnTo>
                    <a:lnTo>
                      <a:pt x="415" y="1513"/>
                    </a:lnTo>
                    <a:lnTo>
                      <a:pt x="417" y="1515"/>
                    </a:lnTo>
                    <a:lnTo>
                      <a:pt x="417" y="1515"/>
                    </a:lnTo>
                    <a:lnTo>
                      <a:pt x="419" y="1519"/>
                    </a:lnTo>
                    <a:lnTo>
                      <a:pt x="420" y="1519"/>
                    </a:lnTo>
                    <a:lnTo>
                      <a:pt x="421" y="1523"/>
                    </a:lnTo>
                    <a:lnTo>
                      <a:pt x="422" y="1523"/>
                    </a:lnTo>
                    <a:lnTo>
                      <a:pt x="423" y="1523"/>
                    </a:lnTo>
                    <a:lnTo>
                      <a:pt x="424" y="1523"/>
                    </a:lnTo>
                    <a:lnTo>
                      <a:pt x="426" y="1521"/>
                    </a:lnTo>
                    <a:lnTo>
                      <a:pt x="426" y="1521"/>
                    </a:lnTo>
                    <a:lnTo>
                      <a:pt x="428" y="1524"/>
                    </a:lnTo>
                    <a:lnTo>
                      <a:pt x="428" y="1524"/>
                    </a:lnTo>
                    <a:lnTo>
                      <a:pt x="430" y="1528"/>
                    </a:lnTo>
                    <a:lnTo>
                      <a:pt x="430" y="1528"/>
                    </a:lnTo>
                    <a:lnTo>
                      <a:pt x="432" y="1527"/>
                    </a:lnTo>
                    <a:lnTo>
                      <a:pt x="432" y="1526"/>
                    </a:lnTo>
                    <a:lnTo>
                      <a:pt x="434" y="1523"/>
                    </a:lnTo>
                    <a:lnTo>
                      <a:pt x="435" y="1522"/>
                    </a:lnTo>
                    <a:lnTo>
                      <a:pt x="436" y="1523"/>
                    </a:lnTo>
                    <a:lnTo>
                      <a:pt x="436" y="1523"/>
                    </a:lnTo>
                    <a:lnTo>
                      <a:pt x="438" y="1524"/>
                    </a:lnTo>
                    <a:lnTo>
                      <a:pt x="439" y="1523"/>
                    </a:lnTo>
                    <a:lnTo>
                      <a:pt x="440" y="1519"/>
                    </a:lnTo>
                    <a:lnTo>
                      <a:pt x="441" y="1518"/>
                    </a:lnTo>
                    <a:lnTo>
                      <a:pt x="442" y="1516"/>
                    </a:lnTo>
                    <a:lnTo>
                      <a:pt x="443" y="1516"/>
                    </a:lnTo>
                    <a:lnTo>
                      <a:pt x="445" y="1521"/>
                    </a:lnTo>
                    <a:lnTo>
                      <a:pt x="445" y="1522"/>
                    </a:lnTo>
                    <a:lnTo>
                      <a:pt x="447" y="1526"/>
                    </a:lnTo>
                    <a:lnTo>
                      <a:pt x="447" y="1526"/>
                    </a:lnTo>
                    <a:lnTo>
                      <a:pt x="449" y="1523"/>
                    </a:lnTo>
                    <a:lnTo>
                      <a:pt x="449" y="1522"/>
                    </a:lnTo>
                    <a:lnTo>
                      <a:pt x="451" y="1518"/>
                    </a:lnTo>
                    <a:lnTo>
                      <a:pt x="451" y="1518"/>
                    </a:lnTo>
                    <a:lnTo>
                      <a:pt x="453" y="1517"/>
                    </a:lnTo>
                    <a:lnTo>
                      <a:pt x="453" y="1517"/>
                    </a:lnTo>
                    <a:lnTo>
                      <a:pt x="455" y="1516"/>
                    </a:lnTo>
                    <a:lnTo>
                      <a:pt x="456" y="1516"/>
                    </a:lnTo>
                    <a:lnTo>
                      <a:pt x="457" y="1517"/>
                    </a:lnTo>
                    <a:lnTo>
                      <a:pt x="458" y="1517"/>
                    </a:lnTo>
                    <a:lnTo>
                      <a:pt x="459" y="1521"/>
                    </a:lnTo>
                    <a:lnTo>
                      <a:pt x="460" y="1521"/>
                    </a:lnTo>
                    <a:lnTo>
                      <a:pt x="461" y="1522"/>
                    </a:lnTo>
                    <a:lnTo>
                      <a:pt x="462" y="1522"/>
                    </a:lnTo>
                    <a:lnTo>
                      <a:pt x="464" y="1519"/>
                    </a:lnTo>
                    <a:lnTo>
                      <a:pt x="464" y="1518"/>
                    </a:lnTo>
                    <a:lnTo>
                      <a:pt x="466" y="1515"/>
                    </a:lnTo>
                    <a:lnTo>
                      <a:pt x="466" y="1515"/>
                    </a:lnTo>
                    <a:lnTo>
                      <a:pt x="468" y="1517"/>
                    </a:lnTo>
                    <a:lnTo>
                      <a:pt x="468" y="1517"/>
                    </a:lnTo>
                    <a:lnTo>
                      <a:pt x="470" y="1519"/>
                    </a:lnTo>
                    <a:lnTo>
                      <a:pt x="470" y="1519"/>
                    </a:lnTo>
                    <a:lnTo>
                      <a:pt x="472" y="1520"/>
                    </a:lnTo>
                    <a:lnTo>
                      <a:pt x="473" y="1520"/>
                    </a:lnTo>
                    <a:lnTo>
                      <a:pt x="474" y="1522"/>
                    </a:lnTo>
                    <a:lnTo>
                      <a:pt x="475" y="1522"/>
                    </a:lnTo>
                    <a:lnTo>
                      <a:pt x="476" y="1524"/>
                    </a:lnTo>
                    <a:lnTo>
                      <a:pt x="477" y="1524"/>
                    </a:lnTo>
                    <a:lnTo>
                      <a:pt x="479" y="1522"/>
                    </a:lnTo>
                    <a:lnTo>
                      <a:pt x="479" y="1522"/>
                    </a:lnTo>
                    <a:lnTo>
                      <a:pt x="481" y="1521"/>
                    </a:lnTo>
                    <a:lnTo>
                      <a:pt x="481" y="1521"/>
                    </a:lnTo>
                    <a:lnTo>
                      <a:pt x="483" y="1522"/>
                    </a:lnTo>
                    <a:lnTo>
                      <a:pt x="483" y="1522"/>
                    </a:lnTo>
                    <a:lnTo>
                      <a:pt x="484" y="1522"/>
                    </a:lnTo>
                    <a:lnTo>
                      <a:pt x="485" y="1522"/>
                    </a:lnTo>
                    <a:lnTo>
                      <a:pt x="487" y="1522"/>
                    </a:lnTo>
                    <a:lnTo>
                      <a:pt x="487" y="1522"/>
                    </a:lnTo>
                    <a:lnTo>
                      <a:pt x="489" y="1523"/>
                    </a:lnTo>
                    <a:lnTo>
                      <a:pt x="490" y="1524"/>
                    </a:lnTo>
                    <a:lnTo>
                      <a:pt x="491" y="1526"/>
                    </a:lnTo>
                    <a:lnTo>
                      <a:pt x="492" y="1526"/>
                    </a:lnTo>
                    <a:lnTo>
                      <a:pt x="493" y="1526"/>
                    </a:lnTo>
                    <a:lnTo>
                      <a:pt x="494" y="1526"/>
                    </a:lnTo>
                    <a:lnTo>
                      <a:pt x="496" y="1527"/>
                    </a:lnTo>
                    <a:lnTo>
                      <a:pt x="496" y="1527"/>
                    </a:lnTo>
                    <a:lnTo>
                      <a:pt x="498" y="1529"/>
                    </a:lnTo>
                    <a:lnTo>
                      <a:pt x="499" y="1530"/>
                    </a:lnTo>
                    <a:lnTo>
                      <a:pt x="500" y="1529"/>
                    </a:lnTo>
                    <a:lnTo>
                      <a:pt x="500" y="1529"/>
                    </a:lnTo>
                    <a:lnTo>
                      <a:pt x="502" y="1525"/>
                    </a:lnTo>
                    <a:lnTo>
                      <a:pt x="502" y="1524"/>
                    </a:lnTo>
                    <a:lnTo>
                      <a:pt x="504" y="1522"/>
                    </a:lnTo>
                    <a:lnTo>
                      <a:pt x="504" y="1522"/>
                    </a:lnTo>
                    <a:lnTo>
                      <a:pt x="506" y="1524"/>
                    </a:lnTo>
                    <a:lnTo>
                      <a:pt x="507" y="1525"/>
                    </a:lnTo>
                    <a:lnTo>
                      <a:pt x="508" y="1528"/>
                    </a:lnTo>
                    <a:lnTo>
                      <a:pt x="509" y="1528"/>
                    </a:lnTo>
                    <a:lnTo>
                      <a:pt x="510" y="1528"/>
                    </a:lnTo>
                    <a:lnTo>
                      <a:pt x="511" y="1527"/>
                    </a:lnTo>
                    <a:lnTo>
                      <a:pt x="513" y="1525"/>
                    </a:lnTo>
                    <a:lnTo>
                      <a:pt x="513" y="1525"/>
                    </a:lnTo>
                    <a:lnTo>
                      <a:pt x="515" y="1524"/>
                    </a:lnTo>
                    <a:lnTo>
                      <a:pt x="515" y="1524"/>
                    </a:lnTo>
                    <a:lnTo>
                      <a:pt x="517" y="1524"/>
                    </a:lnTo>
                    <a:lnTo>
                      <a:pt x="517" y="1524"/>
                    </a:lnTo>
                    <a:lnTo>
                      <a:pt x="519" y="1523"/>
                    </a:lnTo>
                    <a:lnTo>
                      <a:pt x="519" y="1522"/>
                    </a:lnTo>
                    <a:lnTo>
                      <a:pt x="521" y="1520"/>
                    </a:lnTo>
                    <a:lnTo>
                      <a:pt x="522" y="1520"/>
                    </a:lnTo>
                    <a:lnTo>
                      <a:pt x="523" y="1521"/>
                    </a:lnTo>
                    <a:lnTo>
                      <a:pt x="523" y="1522"/>
                    </a:lnTo>
                    <a:lnTo>
                      <a:pt x="525" y="1525"/>
                    </a:lnTo>
                    <a:lnTo>
                      <a:pt x="526" y="1526"/>
                    </a:lnTo>
                    <a:lnTo>
                      <a:pt x="527" y="1526"/>
                    </a:lnTo>
                    <a:lnTo>
                      <a:pt x="528" y="1525"/>
                    </a:lnTo>
                    <a:lnTo>
                      <a:pt x="529" y="1522"/>
                    </a:lnTo>
                    <a:lnTo>
                      <a:pt x="530" y="1522"/>
                    </a:lnTo>
                    <a:lnTo>
                      <a:pt x="532" y="1520"/>
                    </a:lnTo>
                    <a:lnTo>
                      <a:pt x="532" y="1520"/>
                    </a:lnTo>
                    <a:lnTo>
                      <a:pt x="534" y="1521"/>
                    </a:lnTo>
                    <a:lnTo>
                      <a:pt x="534" y="1521"/>
                    </a:lnTo>
                    <a:lnTo>
                      <a:pt x="536" y="1522"/>
                    </a:lnTo>
                    <a:lnTo>
                      <a:pt x="536" y="1522"/>
                    </a:lnTo>
                    <a:lnTo>
                      <a:pt x="538" y="1524"/>
                    </a:lnTo>
                    <a:lnTo>
                      <a:pt x="538" y="1524"/>
                    </a:lnTo>
                    <a:lnTo>
                      <a:pt x="540" y="1528"/>
                    </a:lnTo>
                    <a:lnTo>
                      <a:pt x="540" y="1529"/>
                    </a:lnTo>
                    <a:lnTo>
                      <a:pt x="542" y="1529"/>
                    </a:lnTo>
                    <a:lnTo>
                      <a:pt x="543" y="1528"/>
                    </a:lnTo>
                    <a:lnTo>
                      <a:pt x="544" y="1525"/>
                    </a:lnTo>
                    <a:lnTo>
                      <a:pt x="545" y="1525"/>
                    </a:lnTo>
                    <a:lnTo>
                      <a:pt x="546" y="1525"/>
                    </a:lnTo>
                    <a:lnTo>
                      <a:pt x="547" y="1526"/>
                    </a:lnTo>
                    <a:lnTo>
                      <a:pt x="549" y="1529"/>
                    </a:lnTo>
                    <a:lnTo>
                      <a:pt x="549" y="1529"/>
                    </a:lnTo>
                    <a:lnTo>
                      <a:pt x="551" y="1527"/>
                    </a:lnTo>
                    <a:lnTo>
                      <a:pt x="551" y="1526"/>
                    </a:lnTo>
                    <a:lnTo>
                      <a:pt x="553" y="1520"/>
                    </a:lnTo>
                    <a:lnTo>
                      <a:pt x="553" y="1519"/>
                    </a:lnTo>
                    <a:lnTo>
                      <a:pt x="555" y="1517"/>
                    </a:lnTo>
                    <a:lnTo>
                      <a:pt x="555" y="1518"/>
                    </a:lnTo>
                    <a:lnTo>
                      <a:pt x="557" y="1523"/>
                    </a:lnTo>
                    <a:lnTo>
                      <a:pt x="557" y="1524"/>
                    </a:lnTo>
                    <a:lnTo>
                      <a:pt x="559" y="1527"/>
                    </a:lnTo>
                    <a:lnTo>
                      <a:pt x="560" y="1527"/>
                    </a:lnTo>
                    <a:lnTo>
                      <a:pt x="561" y="1526"/>
                    </a:lnTo>
                    <a:lnTo>
                      <a:pt x="562" y="1525"/>
                    </a:lnTo>
                    <a:lnTo>
                      <a:pt x="563" y="1522"/>
                    </a:lnTo>
                    <a:lnTo>
                      <a:pt x="564" y="1522"/>
                    </a:lnTo>
                    <a:lnTo>
                      <a:pt x="566" y="1523"/>
                    </a:lnTo>
                    <a:lnTo>
                      <a:pt x="566" y="1523"/>
                    </a:lnTo>
                    <a:lnTo>
                      <a:pt x="568" y="1525"/>
                    </a:lnTo>
                    <a:lnTo>
                      <a:pt x="568" y="1526"/>
                    </a:lnTo>
                    <a:lnTo>
                      <a:pt x="569" y="1527"/>
                    </a:lnTo>
                    <a:lnTo>
                      <a:pt x="570" y="1527"/>
                    </a:lnTo>
                    <a:lnTo>
                      <a:pt x="572" y="1524"/>
                    </a:lnTo>
                    <a:lnTo>
                      <a:pt x="572" y="1524"/>
                    </a:lnTo>
                    <a:lnTo>
                      <a:pt x="574" y="1522"/>
                    </a:lnTo>
                    <a:lnTo>
                      <a:pt x="574" y="1522"/>
                    </a:lnTo>
                    <a:lnTo>
                      <a:pt x="576" y="1524"/>
                    </a:lnTo>
                    <a:lnTo>
                      <a:pt x="577" y="1524"/>
                    </a:lnTo>
                    <a:lnTo>
                      <a:pt x="578" y="1526"/>
                    </a:lnTo>
                    <a:lnTo>
                      <a:pt x="579" y="1526"/>
                    </a:lnTo>
                    <a:lnTo>
                      <a:pt x="580" y="1526"/>
                    </a:lnTo>
                    <a:lnTo>
                      <a:pt x="581" y="1525"/>
                    </a:lnTo>
                    <a:lnTo>
                      <a:pt x="583" y="1524"/>
                    </a:lnTo>
                    <a:lnTo>
                      <a:pt x="583" y="1524"/>
                    </a:lnTo>
                    <a:lnTo>
                      <a:pt x="585" y="1525"/>
                    </a:lnTo>
                    <a:lnTo>
                      <a:pt x="585" y="1525"/>
                    </a:lnTo>
                    <a:lnTo>
                      <a:pt x="586" y="1526"/>
                    </a:lnTo>
                    <a:lnTo>
                      <a:pt x="587" y="1525"/>
                    </a:lnTo>
                    <a:lnTo>
                      <a:pt x="589" y="1523"/>
                    </a:lnTo>
                    <a:lnTo>
                      <a:pt x="589" y="1523"/>
                    </a:lnTo>
                    <a:lnTo>
                      <a:pt x="591" y="1520"/>
                    </a:lnTo>
                    <a:lnTo>
                      <a:pt x="592" y="1519"/>
                    </a:lnTo>
                    <a:lnTo>
                      <a:pt x="593" y="1520"/>
                    </a:lnTo>
                    <a:lnTo>
                      <a:pt x="593" y="1520"/>
                    </a:lnTo>
                    <a:lnTo>
                      <a:pt x="595" y="1524"/>
                    </a:lnTo>
                    <a:lnTo>
                      <a:pt x="596" y="1524"/>
                    </a:lnTo>
                    <a:lnTo>
                      <a:pt x="597" y="1527"/>
                    </a:lnTo>
                    <a:lnTo>
                      <a:pt x="598" y="1528"/>
                    </a:lnTo>
                    <a:lnTo>
                      <a:pt x="599" y="1527"/>
                    </a:lnTo>
                    <a:lnTo>
                      <a:pt x="600" y="1526"/>
                    </a:lnTo>
                    <a:lnTo>
                      <a:pt x="602" y="1523"/>
                    </a:lnTo>
                    <a:lnTo>
                      <a:pt x="603" y="1523"/>
                    </a:lnTo>
                    <a:lnTo>
                      <a:pt x="604" y="1523"/>
                    </a:lnTo>
                    <a:lnTo>
                      <a:pt x="604" y="1523"/>
                    </a:lnTo>
                    <a:lnTo>
                      <a:pt x="606" y="1526"/>
                    </a:lnTo>
                    <a:lnTo>
                      <a:pt x="606" y="1527"/>
                    </a:lnTo>
                    <a:lnTo>
                      <a:pt x="608" y="1528"/>
                    </a:lnTo>
                    <a:lnTo>
                      <a:pt x="609" y="1529"/>
                    </a:lnTo>
                    <a:lnTo>
                      <a:pt x="610" y="1528"/>
                    </a:lnTo>
                    <a:lnTo>
                      <a:pt x="610" y="1528"/>
                    </a:lnTo>
                    <a:lnTo>
                      <a:pt x="612" y="1527"/>
                    </a:lnTo>
                    <a:lnTo>
                      <a:pt x="613" y="1527"/>
                    </a:lnTo>
                    <a:lnTo>
                      <a:pt x="614" y="1528"/>
                    </a:lnTo>
                    <a:lnTo>
                      <a:pt x="615" y="1528"/>
                    </a:lnTo>
                    <a:lnTo>
                      <a:pt x="616" y="1529"/>
                    </a:lnTo>
                    <a:lnTo>
                      <a:pt x="617" y="1529"/>
                    </a:lnTo>
                    <a:lnTo>
                      <a:pt x="619" y="1528"/>
                    </a:lnTo>
                    <a:lnTo>
                      <a:pt x="619" y="1527"/>
                    </a:lnTo>
                    <a:lnTo>
                      <a:pt x="621" y="1525"/>
                    </a:lnTo>
                    <a:lnTo>
                      <a:pt x="621" y="1524"/>
                    </a:lnTo>
                    <a:lnTo>
                      <a:pt x="623" y="1522"/>
                    </a:lnTo>
                    <a:lnTo>
                      <a:pt x="624" y="1522"/>
                    </a:lnTo>
                    <a:lnTo>
                      <a:pt x="625" y="1522"/>
                    </a:lnTo>
                    <a:lnTo>
                      <a:pt x="625" y="1523"/>
                    </a:lnTo>
                    <a:lnTo>
                      <a:pt x="627" y="1524"/>
                    </a:lnTo>
                    <a:lnTo>
                      <a:pt x="628" y="1524"/>
                    </a:lnTo>
                    <a:lnTo>
                      <a:pt x="629" y="1524"/>
                    </a:lnTo>
                    <a:lnTo>
                      <a:pt x="630" y="1523"/>
                    </a:lnTo>
                    <a:lnTo>
                      <a:pt x="631" y="1524"/>
                    </a:lnTo>
                    <a:lnTo>
                      <a:pt x="632" y="1524"/>
                    </a:lnTo>
                    <a:lnTo>
                      <a:pt x="633" y="1527"/>
                    </a:lnTo>
                    <a:lnTo>
                      <a:pt x="634" y="1528"/>
                    </a:lnTo>
                    <a:lnTo>
                      <a:pt x="635" y="1530"/>
                    </a:lnTo>
                    <a:lnTo>
                      <a:pt x="636" y="1530"/>
                    </a:lnTo>
                    <a:lnTo>
                      <a:pt x="638" y="1525"/>
                    </a:lnTo>
                    <a:lnTo>
                      <a:pt x="638" y="1524"/>
                    </a:lnTo>
                    <a:lnTo>
                      <a:pt x="640" y="1518"/>
                    </a:lnTo>
                    <a:lnTo>
                      <a:pt x="640" y="1517"/>
                    </a:lnTo>
                    <a:lnTo>
                      <a:pt x="642" y="1515"/>
                    </a:lnTo>
                    <a:lnTo>
                      <a:pt x="642" y="1515"/>
                    </a:lnTo>
                    <a:lnTo>
                      <a:pt x="644" y="1514"/>
                    </a:lnTo>
                    <a:lnTo>
                      <a:pt x="644" y="1513"/>
                    </a:lnTo>
                    <a:lnTo>
                      <a:pt x="646" y="1510"/>
                    </a:lnTo>
                    <a:lnTo>
                      <a:pt x="647" y="1509"/>
                    </a:lnTo>
                    <a:lnTo>
                      <a:pt x="648" y="1508"/>
                    </a:lnTo>
                    <a:lnTo>
                      <a:pt x="649" y="1509"/>
                    </a:lnTo>
                    <a:lnTo>
                      <a:pt x="650" y="1514"/>
                    </a:lnTo>
                    <a:lnTo>
                      <a:pt x="651" y="1515"/>
                    </a:lnTo>
                    <a:lnTo>
                      <a:pt x="653" y="1518"/>
                    </a:lnTo>
                    <a:lnTo>
                      <a:pt x="653" y="1519"/>
                    </a:lnTo>
                    <a:lnTo>
                      <a:pt x="655" y="1518"/>
                    </a:lnTo>
                    <a:lnTo>
                      <a:pt x="655" y="1518"/>
                    </a:lnTo>
                    <a:lnTo>
                      <a:pt x="656" y="1517"/>
                    </a:lnTo>
                    <a:lnTo>
                      <a:pt x="657" y="1518"/>
                    </a:lnTo>
                    <a:lnTo>
                      <a:pt x="659" y="1520"/>
                    </a:lnTo>
                    <a:lnTo>
                      <a:pt x="659" y="1520"/>
                    </a:lnTo>
                    <a:lnTo>
                      <a:pt x="661" y="1521"/>
                    </a:lnTo>
                    <a:lnTo>
                      <a:pt x="661" y="1521"/>
                    </a:lnTo>
                    <a:lnTo>
                      <a:pt x="663" y="1519"/>
                    </a:lnTo>
                    <a:lnTo>
                      <a:pt x="663" y="1518"/>
                    </a:lnTo>
                    <a:lnTo>
                      <a:pt x="665" y="1514"/>
                    </a:lnTo>
                    <a:lnTo>
                      <a:pt x="666" y="1514"/>
                    </a:lnTo>
                    <a:lnTo>
                      <a:pt x="667" y="1511"/>
                    </a:lnTo>
                    <a:lnTo>
                      <a:pt x="668" y="1511"/>
                    </a:lnTo>
                    <a:lnTo>
                      <a:pt x="669" y="1511"/>
                    </a:lnTo>
                    <a:lnTo>
                      <a:pt x="670" y="1511"/>
                    </a:lnTo>
                    <a:lnTo>
                      <a:pt x="672" y="1513"/>
                    </a:lnTo>
                    <a:lnTo>
                      <a:pt x="672" y="1513"/>
                    </a:lnTo>
                    <a:lnTo>
                      <a:pt x="674" y="1514"/>
                    </a:lnTo>
                    <a:lnTo>
                      <a:pt x="674" y="1514"/>
                    </a:lnTo>
                    <a:lnTo>
                      <a:pt x="676" y="1514"/>
                    </a:lnTo>
                    <a:lnTo>
                      <a:pt x="676" y="1514"/>
                    </a:lnTo>
                    <a:lnTo>
                      <a:pt x="678" y="1513"/>
                    </a:lnTo>
                    <a:lnTo>
                      <a:pt x="679" y="1513"/>
                    </a:lnTo>
                    <a:lnTo>
                      <a:pt x="680" y="1513"/>
                    </a:lnTo>
                    <a:lnTo>
                      <a:pt x="680" y="1513"/>
                    </a:lnTo>
                    <a:lnTo>
                      <a:pt x="682" y="1513"/>
                    </a:lnTo>
                    <a:lnTo>
                      <a:pt x="683" y="1513"/>
                    </a:lnTo>
                    <a:lnTo>
                      <a:pt x="684" y="1512"/>
                    </a:lnTo>
                    <a:lnTo>
                      <a:pt x="685" y="1512"/>
                    </a:lnTo>
                    <a:lnTo>
                      <a:pt x="686" y="1513"/>
                    </a:lnTo>
                    <a:lnTo>
                      <a:pt x="688" y="1513"/>
                    </a:lnTo>
                    <a:lnTo>
                      <a:pt x="689" y="1513"/>
                    </a:lnTo>
                    <a:lnTo>
                      <a:pt x="689" y="1513"/>
                    </a:lnTo>
                    <a:lnTo>
                      <a:pt x="691" y="1511"/>
                    </a:lnTo>
                    <a:lnTo>
                      <a:pt x="691" y="1511"/>
                    </a:lnTo>
                    <a:lnTo>
                      <a:pt x="693" y="1509"/>
                    </a:lnTo>
                    <a:lnTo>
                      <a:pt x="693" y="1509"/>
                    </a:lnTo>
                    <a:lnTo>
                      <a:pt x="695" y="1508"/>
                    </a:lnTo>
                    <a:lnTo>
                      <a:pt x="695" y="1509"/>
                    </a:lnTo>
                    <a:lnTo>
                      <a:pt x="697" y="1510"/>
                    </a:lnTo>
                    <a:lnTo>
                      <a:pt x="697" y="1510"/>
                    </a:lnTo>
                    <a:lnTo>
                      <a:pt x="699" y="1512"/>
                    </a:lnTo>
                    <a:lnTo>
                      <a:pt x="700" y="1512"/>
                    </a:lnTo>
                    <a:lnTo>
                      <a:pt x="701" y="1514"/>
                    </a:lnTo>
                    <a:lnTo>
                      <a:pt x="702" y="1514"/>
                    </a:lnTo>
                    <a:lnTo>
                      <a:pt x="703" y="1513"/>
                    </a:lnTo>
                    <a:lnTo>
                      <a:pt x="704" y="1513"/>
                    </a:lnTo>
                    <a:lnTo>
                      <a:pt x="706" y="1511"/>
                    </a:lnTo>
                    <a:lnTo>
                      <a:pt x="706" y="1510"/>
                    </a:lnTo>
                    <a:lnTo>
                      <a:pt x="708" y="1508"/>
                    </a:lnTo>
                    <a:lnTo>
                      <a:pt x="708" y="1508"/>
                    </a:lnTo>
                    <a:lnTo>
                      <a:pt x="710" y="1507"/>
                    </a:lnTo>
                    <a:lnTo>
                      <a:pt x="710" y="1507"/>
                    </a:lnTo>
                    <a:lnTo>
                      <a:pt x="712" y="1506"/>
                    </a:lnTo>
                    <a:lnTo>
                      <a:pt x="712" y="1506"/>
                    </a:lnTo>
                    <a:lnTo>
                      <a:pt x="714" y="1505"/>
                    </a:lnTo>
                    <a:lnTo>
                      <a:pt x="714" y="1504"/>
                    </a:lnTo>
                    <a:lnTo>
                      <a:pt x="716" y="1502"/>
                    </a:lnTo>
                    <a:lnTo>
                      <a:pt x="717" y="1502"/>
                    </a:lnTo>
                    <a:lnTo>
                      <a:pt x="718" y="1499"/>
                    </a:lnTo>
                    <a:lnTo>
                      <a:pt x="719" y="1498"/>
                    </a:lnTo>
                    <a:lnTo>
                      <a:pt x="720" y="1495"/>
                    </a:lnTo>
                    <a:lnTo>
                      <a:pt x="721" y="1495"/>
                    </a:lnTo>
                    <a:lnTo>
                      <a:pt x="722" y="1494"/>
                    </a:lnTo>
                    <a:lnTo>
                      <a:pt x="723" y="1494"/>
                    </a:lnTo>
                    <a:lnTo>
                      <a:pt x="725" y="1495"/>
                    </a:lnTo>
                    <a:lnTo>
                      <a:pt x="725" y="1496"/>
                    </a:lnTo>
                    <a:lnTo>
                      <a:pt x="726" y="1496"/>
                    </a:lnTo>
                    <a:lnTo>
                      <a:pt x="727" y="1496"/>
                    </a:lnTo>
                    <a:lnTo>
                      <a:pt x="729" y="1495"/>
                    </a:lnTo>
                    <a:lnTo>
                      <a:pt x="730" y="1495"/>
                    </a:lnTo>
                    <a:lnTo>
                      <a:pt x="731" y="1495"/>
                    </a:lnTo>
                    <a:lnTo>
                      <a:pt x="731" y="1495"/>
                    </a:lnTo>
                    <a:lnTo>
                      <a:pt x="733" y="1496"/>
                    </a:lnTo>
                    <a:lnTo>
                      <a:pt x="733" y="1496"/>
                    </a:lnTo>
                    <a:lnTo>
                      <a:pt x="735" y="1494"/>
                    </a:lnTo>
                    <a:lnTo>
                      <a:pt x="736" y="1494"/>
                    </a:lnTo>
                    <a:lnTo>
                      <a:pt x="737" y="1490"/>
                    </a:lnTo>
                    <a:lnTo>
                      <a:pt x="738" y="1489"/>
                    </a:lnTo>
                    <a:lnTo>
                      <a:pt x="739" y="1487"/>
                    </a:lnTo>
                    <a:lnTo>
                      <a:pt x="740" y="1487"/>
                    </a:lnTo>
                    <a:lnTo>
                      <a:pt x="742" y="1485"/>
                    </a:lnTo>
                    <a:lnTo>
                      <a:pt x="742" y="1484"/>
                    </a:lnTo>
                    <a:lnTo>
                      <a:pt x="744" y="1480"/>
                    </a:lnTo>
                    <a:lnTo>
                      <a:pt x="744" y="1479"/>
                    </a:lnTo>
                    <a:lnTo>
                      <a:pt x="746" y="1475"/>
                    </a:lnTo>
                    <a:lnTo>
                      <a:pt x="746" y="1474"/>
                    </a:lnTo>
                    <a:lnTo>
                      <a:pt x="748" y="1473"/>
                    </a:lnTo>
                    <a:lnTo>
                      <a:pt x="749" y="1473"/>
                    </a:lnTo>
                    <a:lnTo>
                      <a:pt x="750" y="1472"/>
                    </a:lnTo>
                    <a:lnTo>
                      <a:pt x="750" y="1472"/>
                    </a:lnTo>
                    <a:lnTo>
                      <a:pt x="752" y="1466"/>
                    </a:lnTo>
                    <a:lnTo>
                      <a:pt x="753" y="1465"/>
                    </a:lnTo>
                    <a:lnTo>
                      <a:pt x="754" y="1457"/>
                    </a:lnTo>
                    <a:lnTo>
                      <a:pt x="755" y="1456"/>
                    </a:lnTo>
                    <a:lnTo>
                      <a:pt x="756" y="1450"/>
                    </a:lnTo>
                    <a:lnTo>
                      <a:pt x="757" y="1449"/>
                    </a:lnTo>
                    <a:lnTo>
                      <a:pt x="759" y="1443"/>
                    </a:lnTo>
                    <a:lnTo>
                      <a:pt x="759" y="1441"/>
                    </a:lnTo>
                    <a:lnTo>
                      <a:pt x="761" y="1432"/>
                    </a:lnTo>
                    <a:lnTo>
                      <a:pt x="761" y="1430"/>
                    </a:lnTo>
                    <a:lnTo>
                      <a:pt x="763" y="1422"/>
                    </a:lnTo>
                    <a:lnTo>
                      <a:pt x="763" y="1420"/>
                    </a:lnTo>
                    <a:lnTo>
                      <a:pt x="765" y="1415"/>
                    </a:lnTo>
                    <a:lnTo>
                      <a:pt x="765" y="1414"/>
                    </a:lnTo>
                    <a:lnTo>
                      <a:pt x="767" y="1407"/>
                    </a:lnTo>
                    <a:lnTo>
                      <a:pt x="767" y="1405"/>
                    </a:lnTo>
                    <a:lnTo>
                      <a:pt x="769" y="1395"/>
                    </a:lnTo>
                    <a:lnTo>
                      <a:pt x="770" y="1393"/>
                    </a:lnTo>
                    <a:lnTo>
                      <a:pt x="771" y="1380"/>
                    </a:lnTo>
                    <a:lnTo>
                      <a:pt x="772" y="1378"/>
                    </a:lnTo>
                    <a:lnTo>
                      <a:pt x="773" y="1364"/>
                    </a:lnTo>
                    <a:lnTo>
                      <a:pt x="774" y="1361"/>
                    </a:lnTo>
                    <a:lnTo>
                      <a:pt x="776" y="1344"/>
                    </a:lnTo>
                    <a:lnTo>
                      <a:pt x="776" y="1341"/>
                    </a:lnTo>
                    <a:lnTo>
                      <a:pt x="778" y="1324"/>
                    </a:lnTo>
                    <a:lnTo>
                      <a:pt x="778" y="1320"/>
                    </a:lnTo>
                    <a:lnTo>
                      <a:pt x="780" y="1299"/>
                    </a:lnTo>
                    <a:lnTo>
                      <a:pt x="780" y="1294"/>
                    </a:lnTo>
                    <a:lnTo>
                      <a:pt x="782" y="1264"/>
                    </a:lnTo>
                    <a:lnTo>
                      <a:pt x="782" y="1257"/>
                    </a:lnTo>
                    <a:lnTo>
                      <a:pt x="784" y="1219"/>
                    </a:lnTo>
                    <a:lnTo>
                      <a:pt x="784" y="1212"/>
                    </a:lnTo>
                    <a:lnTo>
                      <a:pt x="786" y="1171"/>
                    </a:lnTo>
                    <a:lnTo>
                      <a:pt x="787" y="1163"/>
                    </a:lnTo>
                    <a:lnTo>
                      <a:pt x="788" y="1122"/>
                    </a:lnTo>
                    <a:lnTo>
                      <a:pt x="789" y="1114"/>
                    </a:lnTo>
                    <a:lnTo>
                      <a:pt x="790" y="1070"/>
                    </a:lnTo>
                    <a:lnTo>
                      <a:pt x="791" y="1062"/>
                    </a:lnTo>
                    <a:lnTo>
                      <a:pt x="793" y="1016"/>
                    </a:lnTo>
                    <a:lnTo>
                      <a:pt x="793" y="1007"/>
                    </a:lnTo>
                    <a:lnTo>
                      <a:pt x="795" y="961"/>
                    </a:lnTo>
                    <a:lnTo>
                      <a:pt x="795" y="951"/>
                    </a:lnTo>
                    <a:lnTo>
                      <a:pt x="797" y="905"/>
                    </a:lnTo>
                    <a:lnTo>
                      <a:pt x="797" y="897"/>
                    </a:lnTo>
                    <a:lnTo>
                      <a:pt x="799" y="856"/>
                    </a:lnTo>
                    <a:lnTo>
                      <a:pt x="799" y="849"/>
                    </a:lnTo>
                    <a:lnTo>
                      <a:pt x="801" y="818"/>
                    </a:lnTo>
                    <a:lnTo>
                      <a:pt x="801" y="813"/>
                    </a:lnTo>
                    <a:lnTo>
                      <a:pt x="803" y="787"/>
                    </a:lnTo>
                    <a:lnTo>
                      <a:pt x="803" y="782"/>
                    </a:lnTo>
                    <a:lnTo>
                      <a:pt x="805" y="757"/>
                    </a:lnTo>
                    <a:lnTo>
                      <a:pt x="806" y="752"/>
                    </a:lnTo>
                    <a:lnTo>
                      <a:pt x="807" y="728"/>
                    </a:lnTo>
                    <a:lnTo>
                      <a:pt x="808" y="724"/>
                    </a:lnTo>
                    <a:lnTo>
                      <a:pt x="809" y="704"/>
                    </a:lnTo>
                    <a:lnTo>
                      <a:pt x="810" y="701"/>
                    </a:lnTo>
                    <a:lnTo>
                      <a:pt x="812" y="685"/>
                    </a:lnTo>
                    <a:lnTo>
                      <a:pt x="812" y="682"/>
                    </a:lnTo>
                    <a:lnTo>
                      <a:pt x="814" y="668"/>
                    </a:lnTo>
                    <a:lnTo>
                      <a:pt x="814" y="666"/>
                    </a:lnTo>
                    <a:lnTo>
                      <a:pt x="816" y="657"/>
                    </a:lnTo>
                    <a:lnTo>
                      <a:pt x="816" y="656"/>
                    </a:lnTo>
                    <a:lnTo>
                      <a:pt x="818" y="653"/>
                    </a:lnTo>
                    <a:lnTo>
                      <a:pt x="818" y="654"/>
                    </a:lnTo>
                    <a:lnTo>
                      <a:pt x="820" y="661"/>
                    </a:lnTo>
                    <a:lnTo>
                      <a:pt x="820" y="664"/>
                    </a:lnTo>
                    <a:lnTo>
                      <a:pt x="822" y="680"/>
                    </a:lnTo>
                    <a:lnTo>
                      <a:pt x="823" y="684"/>
                    </a:lnTo>
                    <a:lnTo>
                      <a:pt x="824" y="703"/>
                    </a:lnTo>
                    <a:lnTo>
                      <a:pt x="825" y="707"/>
                    </a:lnTo>
                    <a:lnTo>
                      <a:pt x="826" y="726"/>
                    </a:lnTo>
                    <a:lnTo>
                      <a:pt x="827" y="730"/>
                    </a:lnTo>
                    <a:lnTo>
                      <a:pt x="829" y="750"/>
                    </a:lnTo>
                    <a:lnTo>
                      <a:pt x="829" y="754"/>
                    </a:lnTo>
                    <a:lnTo>
                      <a:pt x="831" y="775"/>
                    </a:lnTo>
                    <a:lnTo>
                      <a:pt x="831" y="779"/>
                    </a:lnTo>
                    <a:lnTo>
                      <a:pt x="833" y="795"/>
                    </a:lnTo>
                    <a:lnTo>
                      <a:pt x="833" y="798"/>
                    </a:lnTo>
                    <a:lnTo>
                      <a:pt x="835" y="811"/>
                    </a:lnTo>
                    <a:lnTo>
                      <a:pt x="835" y="813"/>
                    </a:lnTo>
                    <a:lnTo>
                      <a:pt x="837" y="830"/>
                    </a:lnTo>
                    <a:lnTo>
                      <a:pt x="837" y="834"/>
                    </a:lnTo>
                    <a:lnTo>
                      <a:pt x="839" y="859"/>
                    </a:lnTo>
                    <a:lnTo>
                      <a:pt x="840" y="865"/>
                    </a:lnTo>
                    <a:lnTo>
                      <a:pt x="841" y="895"/>
                    </a:lnTo>
                    <a:lnTo>
                      <a:pt x="842" y="902"/>
                    </a:lnTo>
                    <a:lnTo>
                      <a:pt x="843" y="938"/>
                    </a:lnTo>
                    <a:lnTo>
                      <a:pt x="844" y="946"/>
                    </a:lnTo>
                    <a:lnTo>
                      <a:pt x="846" y="988"/>
                    </a:lnTo>
                    <a:lnTo>
                      <a:pt x="846" y="996"/>
                    </a:lnTo>
                    <a:lnTo>
                      <a:pt x="848" y="1040"/>
                    </a:lnTo>
                    <a:lnTo>
                      <a:pt x="848" y="1048"/>
                    </a:lnTo>
                    <a:lnTo>
                      <a:pt x="850" y="1090"/>
                    </a:lnTo>
                    <a:lnTo>
                      <a:pt x="850" y="1099"/>
                    </a:lnTo>
                    <a:lnTo>
                      <a:pt x="852" y="1139"/>
                    </a:lnTo>
                    <a:lnTo>
                      <a:pt x="852" y="1147"/>
                    </a:lnTo>
                    <a:lnTo>
                      <a:pt x="854" y="1184"/>
                    </a:lnTo>
                    <a:lnTo>
                      <a:pt x="854" y="1190"/>
                    </a:lnTo>
                    <a:lnTo>
                      <a:pt x="856" y="1222"/>
                    </a:lnTo>
                    <a:lnTo>
                      <a:pt x="857" y="1227"/>
                    </a:lnTo>
                    <a:lnTo>
                      <a:pt x="858" y="1253"/>
                    </a:lnTo>
                    <a:lnTo>
                      <a:pt x="859" y="1258"/>
                    </a:lnTo>
                    <a:lnTo>
                      <a:pt x="860" y="1281"/>
                    </a:lnTo>
                    <a:lnTo>
                      <a:pt x="861" y="1285"/>
                    </a:lnTo>
                    <a:lnTo>
                      <a:pt x="863" y="1303"/>
                    </a:lnTo>
                    <a:lnTo>
                      <a:pt x="863" y="1307"/>
                    </a:lnTo>
                    <a:lnTo>
                      <a:pt x="865" y="1322"/>
                    </a:lnTo>
                    <a:lnTo>
                      <a:pt x="865" y="1325"/>
                    </a:lnTo>
                    <a:lnTo>
                      <a:pt x="867" y="1338"/>
                    </a:lnTo>
                    <a:lnTo>
                      <a:pt x="867" y="1341"/>
                    </a:lnTo>
                    <a:lnTo>
                      <a:pt x="869" y="1352"/>
                    </a:lnTo>
                    <a:lnTo>
                      <a:pt x="869" y="1355"/>
                    </a:lnTo>
                    <a:lnTo>
                      <a:pt x="871" y="1365"/>
                    </a:lnTo>
                    <a:lnTo>
                      <a:pt x="871" y="1366"/>
                    </a:lnTo>
                    <a:lnTo>
                      <a:pt x="873" y="1376"/>
                    </a:lnTo>
                    <a:lnTo>
                      <a:pt x="873" y="1378"/>
                    </a:lnTo>
                    <a:lnTo>
                      <a:pt x="875" y="1387"/>
                    </a:lnTo>
                    <a:lnTo>
                      <a:pt x="876" y="1389"/>
                    </a:lnTo>
                    <a:lnTo>
                      <a:pt x="877" y="1395"/>
                    </a:lnTo>
                    <a:lnTo>
                      <a:pt x="878" y="1396"/>
                    </a:lnTo>
                    <a:lnTo>
                      <a:pt x="880" y="1399"/>
                    </a:lnTo>
                    <a:lnTo>
                      <a:pt x="880" y="1400"/>
                    </a:lnTo>
                    <a:lnTo>
                      <a:pt x="882" y="1403"/>
                    </a:lnTo>
                    <a:lnTo>
                      <a:pt x="882" y="1404"/>
                    </a:lnTo>
                    <a:lnTo>
                      <a:pt x="884" y="1409"/>
                    </a:lnTo>
                    <a:lnTo>
                      <a:pt x="884" y="1410"/>
                    </a:lnTo>
                    <a:lnTo>
                      <a:pt x="886" y="1415"/>
                    </a:lnTo>
                    <a:lnTo>
                      <a:pt x="886" y="1416"/>
                    </a:lnTo>
                    <a:lnTo>
                      <a:pt x="888" y="1419"/>
                    </a:lnTo>
                    <a:lnTo>
                      <a:pt x="888" y="1420"/>
                    </a:lnTo>
                    <a:lnTo>
                      <a:pt x="890" y="1423"/>
                    </a:lnTo>
                    <a:lnTo>
                      <a:pt x="890" y="1423"/>
                    </a:lnTo>
                    <a:lnTo>
                      <a:pt x="892" y="1427"/>
                    </a:lnTo>
                    <a:lnTo>
                      <a:pt x="893" y="1427"/>
                    </a:lnTo>
                    <a:lnTo>
                      <a:pt x="894" y="1430"/>
                    </a:lnTo>
                    <a:lnTo>
                      <a:pt x="895" y="1430"/>
                    </a:lnTo>
                    <a:lnTo>
                      <a:pt x="896" y="1432"/>
                    </a:lnTo>
                    <a:lnTo>
                      <a:pt x="897" y="1433"/>
                    </a:lnTo>
                    <a:lnTo>
                      <a:pt x="899" y="1436"/>
                    </a:lnTo>
                    <a:lnTo>
                      <a:pt x="899" y="1437"/>
                    </a:lnTo>
                    <a:lnTo>
                      <a:pt x="901" y="1444"/>
                    </a:lnTo>
                    <a:lnTo>
                      <a:pt x="901" y="1445"/>
                    </a:lnTo>
                    <a:lnTo>
                      <a:pt x="903" y="1453"/>
                    </a:lnTo>
                    <a:lnTo>
                      <a:pt x="903" y="1454"/>
                    </a:lnTo>
                    <a:lnTo>
                      <a:pt x="905" y="1458"/>
                    </a:lnTo>
                    <a:lnTo>
                      <a:pt x="905" y="1459"/>
                    </a:lnTo>
                    <a:lnTo>
                      <a:pt x="906" y="1460"/>
                    </a:lnTo>
                    <a:lnTo>
                      <a:pt x="907" y="1459"/>
                    </a:lnTo>
                    <a:lnTo>
                      <a:pt x="909" y="1458"/>
                    </a:lnTo>
                    <a:lnTo>
                      <a:pt x="910" y="1458"/>
                    </a:lnTo>
                    <a:lnTo>
                      <a:pt x="911" y="1457"/>
                    </a:lnTo>
                    <a:lnTo>
                      <a:pt x="912" y="1457"/>
                    </a:lnTo>
                    <a:lnTo>
                      <a:pt x="913" y="1459"/>
                    </a:lnTo>
                    <a:lnTo>
                      <a:pt x="914" y="1460"/>
                    </a:lnTo>
                    <a:lnTo>
                      <a:pt x="916" y="1464"/>
                    </a:lnTo>
                    <a:lnTo>
                      <a:pt x="916" y="1465"/>
                    </a:lnTo>
                    <a:lnTo>
                      <a:pt x="918" y="1469"/>
                    </a:lnTo>
                    <a:lnTo>
                      <a:pt x="919" y="1469"/>
                    </a:lnTo>
                    <a:lnTo>
                      <a:pt x="920" y="1469"/>
                    </a:lnTo>
                    <a:lnTo>
                      <a:pt x="920" y="1469"/>
                    </a:lnTo>
                    <a:lnTo>
                      <a:pt x="922" y="1468"/>
                    </a:lnTo>
                    <a:lnTo>
                      <a:pt x="922" y="1468"/>
                    </a:lnTo>
                    <a:lnTo>
                      <a:pt x="924" y="1470"/>
                    </a:lnTo>
                    <a:lnTo>
                      <a:pt x="924" y="1471"/>
                    </a:lnTo>
                    <a:lnTo>
                      <a:pt x="926" y="1476"/>
                    </a:lnTo>
                    <a:lnTo>
                      <a:pt x="927" y="1477"/>
                    </a:lnTo>
                    <a:lnTo>
                      <a:pt x="928" y="1481"/>
                    </a:lnTo>
                    <a:lnTo>
                      <a:pt x="929" y="1481"/>
                    </a:lnTo>
                    <a:lnTo>
                      <a:pt x="930" y="1485"/>
                    </a:lnTo>
                    <a:lnTo>
                      <a:pt x="931" y="1485"/>
                    </a:lnTo>
                    <a:lnTo>
                      <a:pt x="933" y="1488"/>
                    </a:lnTo>
                    <a:lnTo>
                      <a:pt x="933" y="1488"/>
                    </a:lnTo>
                    <a:lnTo>
                      <a:pt x="934" y="1489"/>
                    </a:lnTo>
                    <a:lnTo>
                      <a:pt x="935" y="1489"/>
                    </a:lnTo>
                    <a:lnTo>
                      <a:pt x="936" y="1488"/>
                    </a:lnTo>
                    <a:lnTo>
                      <a:pt x="937" y="1488"/>
                    </a:lnTo>
                    <a:lnTo>
                      <a:pt x="939" y="1491"/>
                    </a:lnTo>
                    <a:lnTo>
                      <a:pt x="939" y="1492"/>
                    </a:lnTo>
                    <a:lnTo>
                      <a:pt x="941" y="1496"/>
                    </a:lnTo>
                    <a:lnTo>
                      <a:pt x="941" y="1496"/>
                    </a:lnTo>
                    <a:lnTo>
                      <a:pt x="943" y="1499"/>
                    </a:lnTo>
                    <a:lnTo>
                      <a:pt x="943" y="1499"/>
                    </a:lnTo>
                    <a:lnTo>
                      <a:pt x="945" y="1500"/>
                    </a:lnTo>
                    <a:lnTo>
                      <a:pt x="946" y="1501"/>
                    </a:lnTo>
                    <a:lnTo>
                      <a:pt x="947" y="1503"/>
                    </a:lnTo>
                    <a:lnTo>
                      <a:pt x="948" y="1504"/>
                    </a:lnTo>
                    <a:lnTo>
                      <a:pt x="950" y="1506"/>
                    </a:lnTo>
                    <a:lnTo>
                      <a:pt x="951" y="1506"/>
                    </a:lnTo>
                    <a:lnTo>
                      <a:pt x="952" y="1506"/>
                    </a:lnTo>
                    <a:lnTo>
                      <a:pt x="952" y="1506"/>
                    </a:lnTo>
                    <a:lnTo>
                      <a:pt x="954" y="1504"/>
                    </a:lnTo>
                    <a:lnTo>
                      <a:pt x="954" y="1504"/>
                    </a:lnTo>
                    <a:lnTo>
                      <a:pt x="956" y="1503"/>
                    </a:lnTo>
                    <a:lnTo>
                      <a:pt x="956" y="1502"/>
                    </a:lnTo>
                    <a:lnTo>
                      <a:pt x="957" y="1502"/>
                    </a:lnTo>
                    <a:lnTo>
                      <a:pt x="958" y="1502"/>
                    </a:lnTo>
                    <a:lnTo>
                      <a:pt x="960" y="1504"/>
                    </a:lnTo>
                    <a:lnTo>
                      <a:pt x="960" y="1505"/>
                    </a:lnTo>
                    <a:lnTo>
                      <a:pt x="962" y="1506"/>
                    </a:lnTo>
                    <a:lnTo>
                      <a:pt x="963" y="1506"/>
                    </a:lnTo>
                    <a:lnTo>
                      <a:pt x="964" y="1506"/>
                    </a:lnTo>
                    <a:lnTo>
                      <a:pt x="965" y="1505"/>
                    </a:lnTo>
                    <a:lnTo>
                      <a:pt x="966" y="1505"/>
                    </a:lnTo>
                    <a:lnTo>
                      <a:pt x="967" y="1506"/>
                    </a:lnTo>
                    <a:lnTo>
                      <a:pt x="969" y="1510"/>
                    </a:lnTo>
                    <a:lnTo>
                      <a:pt x="969" y="1510"/>
                    </a:lnTo>
                    <a:lnTo>
                      <a:pt x="971" y="1513"/>
                    </a:lnTo>
                    <a:lnTo>
                      <a:pt x="971" y="1513"/>
                    </a:lnTo>
                    <a:lnTo>
                      <a:pt x="973" y="1511"/>
                    </a:lnTo>
                    <a:lnTo>
                      <a:pt x="973" y="1511"/>
                    </a:lnTo>
                    <a:lnTo>
                      <a:pt x="975" y="1510"/>
                    </a:lnTo>
                    <a:lnTo>
                      <a:pt x="975" y="1510"/>
                    </a:lnTo>
                    <a:lnTo>
                      <a:pt x="977" y="1512"/>
                    </a:lnTo>
                    <a:lnTo>
                      <a:pt x="977" y="1513"/>
                    </a:lnTo>
                    <a:lnTo>
                      <a:pt x="979" y="1515"/>
                    </a:lnTo>
                    <a:lnTo>
                      <a:pt x="980" y="1514"/>
                    </a:lnTo>
                    <a:lnTo>
                      <a:pt x="981" y="1513"/>
                    </a:lnTo>
                    <a:lnTo>
                      <a:pt x="982" y="1512"/>
                    </a:lnTo>
                    <a:lnTo>
                      <a:pt x="983" y="1510"/>
                    </a:lnTo>
                    <a:lnTo>
                      <a:pt x="984" y="1510"/>
                    </a:lnTo>
                    <a:lnTo>
                      <a:pt x="986" y="1509"/>
                    </a:lnTo>
                    <a:lnTo>
                      <a:pt x="986" y="1509"/>
                    </a:lnTo>
                    <a:lnTo>
                      <a:pt x="988" y="1507"/>
                    </a:lnTo>
                    <a:lnTo>
                      <a:pt x="988" y="1507"/>
                    </a:lnTo>
                    <a:lnTo>
                      <a:pt x="989" y="1506"/>
                    </a:lnTo>
                    <a:lnTo>
                      <a:pt x="990" y="1507"/>
                    </a:lnTo>
                    <a:lnTo>
                      <a:pt x="992" y="1510"/>
                    </a:lnTo>
                    <a:lnTo>
                      <a:pt x="992" y="1511"/>
                    </a:lnTo>
                    <a:lnTo>
                      <a:pt x="994" y="1514"/>
                    </a:lnTo>
                    <a:lnTo>
                      <a:pt x="995" y="1514"/>
                    </a:lnTo>
                    <a:lnTo>
                      <a:pt x="996" y="1514"/>
                    </a:lnTo>
                    <a:lnTo>
                      <a:pt x="997" y="1514"/>
                    </a:lnTo>
                    <a:lnTo>
                      <a:pt x="998" y="1513"/>
                    </a:lnTo>
                    <a:lnTo>
                      <a:pt x="1000" y="1513"/>
                    </a:lnTo>
                    <a:lnTo>
                      <a:pt x="1000" y="1513"/>
                    </a:lnTo>
                    <a:lnTo>
                      <a:pt x="1001" y="1513"/>
                    </a:lnTo>
                    <a:lnTo>
                      <a:pt x="1003" y="1510"/>
                    </a:lnTo>
                    <a:lnTo>
                      <a:pt x="1003" y="1509"/>
                    </a:lnTo>
                    <a:lnTo>
                      <a:pt x="1005" y="1507"/>
                    </a:lnTo>
                    <a:lnTo>
                      <a:pt x="1005" y="1507"/>
                    </a:lnTo>
                    <a:lnTo>
                      <a:pt x="1007" y="1511"/>
                    </a:lnTo>
                    <a:lnTo>
                      <a:pt x="1007" y="1512"/>
                    </a:lnTo>
                    <a:lnTo>
                      <a:pt x="1009" y="1518"/>
                    </a:lnTo>
                    <a:lnTo>
                      <a:pt x="1010" y="1518"/>
                    </a:lnTo>
                    <a:lnTo>
                      <a:pt x="1011" y="1517"/>
                    </a:lnTo>
                    <a:lnTo>
                      <a:pt x="1011" y="1516"/>
                    </a:lnTo>
                    <a:lnTo>
                      <a:pt x="1013" y="1511"/>
                    </a:lnTo>
                    <a:lnTo>
                      <a:pt x="1014" y="1510"/>
                    </a:lnTo>
                    <a:lnTo>
                      <a:pt x="1015" y="1509"/>
                    </a:lnTo>
                    <a:lnTo>
                      <a:pt x="1016" y="1509"/>
                    </a:lnTo>
                    <a:lnTo>
                      <a:pt x="1017" y="1511"/>
                    </a:lnTo>
                    <a:lnTo>
                      <a:pt x="1018" y="1511"/>
                    </a:lnTo>
                    <a:lnTo>
                      <a:pt x="1020" y="1511"/>
                    </a:lnTo>
                    <a:lnTo>
                      <a:pt x="1020" y="1510"/>
                    </a:lnTo>
                    <a:lnTo>
                      <a:pt x="1022" y="1509"/>
                    </a:lnTo>
                    <a:lnTo>
                      <a:pt x="1022" y="1509"/>
                    </a:lnTo>
                    <a:lnTo>
                      <a:pt x="1024" y="1510"/>
                    </a:lnTo>
                    <a:lnTo>
                      <a:pt x="1024" y="1511"/>
                    </a:lnTo>
                    <a:lnTo>
                      <a:pt x="1026" y="1512"/>
                    </a:lnTo>
                    <a:lnTo>
                      <a:pt x="1026" y="1512"/>
                    </a:lnTo>
                    <a:lnTo>
                      <a:pt x="1028" y="1513"/>
                    </a:lnTo>
                    <a:lnTo>
                      <a:pt x="1028" y="1513"/>
                    </a:lnTo>
                    <a:lnTo>
                      <a:pt x="1030" y="1513"/>
                    </a:lnTo>
                    <a:lnTo>
                      <a:pt x="1030" y="1513"/>
                    </a:lnTo>
                    <a:lnTo>
                      <a:pt x="1032" y="1513"/>
                    </a:lnTo>
                    <a:lnTo>
                      <a:pt x="1033" y="1512"/>
                    </a:lnTo>
                    <a:lnTo>
                      <a:pt x="1034" y="1510"/>
                    </a:lnTo>
                    <a:lnTo>
                      <a:pt x="1035" y="1510"/>
                    </a:lnTo>
                    <a:lnTo>
                      <a:pt x="1036" y="1508"/>
                    </a:lnTo>
                    <a:lnTo>
                      <a:pt x="1037" y="1508"/>
                    </a:lnTo>
                    <a:lnTo>
                      <a:pt x="1039" y="1507"/>
                    </a:lnTo>
                    <a:lnTo>
                      <a:pt x="1039" y="1507"/>
                    </a:lnTo>
                    <a:lnTo>
                      <a:pt x="1041" y="1507"/>
                    </a:lnTo>
                    <a:lnTo>
                      <a:pt x="1041" y="1506"/>
                    </a:lnTo>
                    <a:lnTo>
                      <a:pt x="1042" y="1506"/>
                    </a:lnTo>
                    <a:lnTo>
                      <a:pt x="1043" y="1506"/>
                    </a:lnTo>
                    <a:lnTo>
                      <a:pt x="1045" y="1508"/>
                    </a:lnTo>
                    <a:lnTo>
                      <a:pt x="1045" y="1509"/>
                    </a:lnTo>
                    <a:lnTo>
                      <a:pt x="1047" y="1513"/>
                    </a:lnTo>
                    <a:lnTo>
                      <a:pt x="1047" y="1513"/>
                    </a:lnTo>
                    <a:lnTo>
                      <a:pt x="1049" y="1515"/>
                    </a:lnTo>
                    <a:lnTo>
                      <a:pt x="1050" y="1516"/>
                    </a:lnTo>
                    <a:lnTo>
                      <a:pt x="1051" y="1517"/>
                    </a:lnTo>
                    <a:lnTo>
                      <a:pt x="1052" y="1517"/>
                    </a:lnTo>
                    <a:lnTo>
                      <a:pt x="1053" y="1518"/>
                    </a:lnTo>
                    <a:lnTo>
                      <a:pt x="1055" y="1518"/>
                    </a:lnTo>
                    <a:lnTo>
                      <a:pt x="1056" y="1518"/>
                    </a:lnTo>
                    <a:lnTo>
                      <a:pt x="1056" y="1518"/>
                    </a:lnTo>
                    <a:lnTo>
                      <a:pt x="1058" y="1516"/>
                    </a:lnTo>
                    <a:lnTo>
                      <a:pt x="1058" y="1516"/>
                    </a:lnTo>
                    <a:lnTo>
                      <a:pt x="1060" y="1515"/>
                    </a:lnTo>
                    <a:lnTo>
                      <a:pt x="1060" y="1515"/>
                    </a:lnTo>
                    <a:lnTo>
                      <a:pt x="1062" y="1513"/>
                    </a:lnTo>
                    <a:lnTo>
                      <a:pt x="1062" y="1513"/>
                    </a:lnTo>
                    <a:lnTo>
                      <a:pt x="1064" y="1511"/>
                    </a:lnTo>
                    <a:lnTo>
                      <a:pt x="1065" y="1510"/>
                    </a:lnTo>
                    <a:lnTo>
                      <a:pt x="1066" y="1511"/>
                    </a:lnTo>
                    <a:lnTo>
                      <a:pt x="1067" y="1511"/>
                    </a:lnTo>
                    <a:lnTo>
                      <a:pt x="1068" y="1514"/>
                    </a:lnTo>
                    <a:lnTo>
                      <a:pt x="1069" y="1514"/>
                    </a:lnTo>
                    <a:lnTo>
                      <a:pt x="1070" y="1515"/>
                    </a:lnTo>
                    <a:lnTo>
                      <a:pt x="1071" y="1515"/>
                    </a:lnTo>
                    <a:lnTo>
                      <a:pt x="1073" y="1515"/>
                    </a:lnTo>
                    <a:lnTo>
                      <a:pt x="1073" y="1515"/>
                    </a:lnTo>
                    <a:lnTo>
                      <a:pt x="1075" y="1515"/>
                    </a:lnTo>
                    <a:lnTo>
                      <a:pt x="1075" y="1515"/>
                    </a:lnTo>
                    <a:lnTo>
                      <a:pt x="1077" y="1516"/>
                    </a:lnTo>
                    <a:lnTo>
                      <a:pt x="1077" y="1516"/>
                    </a:lnTo>
                    <a:lnTo>
                      <a:pt x="1079" y="1516"/>
                    </a:lnTo>
                    <a:lnTo>
                      <a:pt x="1079" y="1516"/>
                    </a:lnTo>
                    <a:lnTo>
                      <a:pt x="1081" y="1517"/>
                    </a:lnTo>
                    <a:lnTo>
                      <a:pt x="1081" y="1518"/>
                    </a:lnTo>
                    <a:lnTo>
                      <a:pt x="1083" y="1519"/>
                    </a:lnTo>
                    <a:lnTo>
                      <a:pt x="1084" y="1519"/>
                    </a:lnTo>
                    <a:lnTo>
                      <a:pt x="1085" y="1519"/>
                    </a:lnTo>
                    <a:lnTo>
                      <a:pt x="1086" y="1518"/>
                    </a:lnTo>
                    <a:lnTo>
                      <a:pt x="1087" y="1515"/>
                    </a:lnTo>
                    <a:lnTo>
                      <a:pt x="1088" y="1515"/>
                    </a:lnTo>
                    <a:lnTo>
                      <a:pt x="1090" y="1513"/>
                    </a:lnTo>
                    <a:lnTo>
                      <a:pt x="1090" y="1513"/>
                    </a:lnTo>
                    <a:lnTo>
                      <a:pt x="1092" y="1510"/>
                    </a:lnTo>
                    <a:lnTo>
                      <a:pt x="1092" y="1510"/>
                    </a:lnTo>
                    <a:lnTo>
                      <a:pt x="1094" y="1506"/>
                    </a:lnTo>
                    <a:lnTo>
                      <a:pt x="1094" y="1505"/>
                    </a:lnTo>
                    <a:lnTo>
                      <a:pt x="1095" y="1505"/>
                    </a:lnTo>
                    <a:lnTo>
                      <a:pt x="1096" y="1506"/>
                    </a:lnTo>
                    <a:lnTo>
                      <a:pt x="1098" y="1510"/>
                    </a:lnTo>
                    <a:lnTo>
                      <a:pt x="1098" y="1511"/>
                    </a:lnTo>
                    <a:lnTo>
                      <a:pt x="1100" y="1512"/>
                    </a:lnTo>
                    <a:lnTo>
                      <a:pt x="1100" y="1512"/>
                    </a:lnTo>
                    <a:lnTo>
                      <a:pt x="1102" y="1511"/>
                    </a:lnTo>
                    <a:lnTo>
                      <a:pt x="1103" y="1511"/>
                    </a:lnTo>
                    <a:lnTo>
                      <a:pt x="1104" y="1510"/>
                    </a:lnTo>
                    <a:lnTo>
                      <a:pt x="1105" y="1510"/>
                    </a:lnTo>
                    <a:lnTo>
                      <a:pt x="1106" y="1510"/>
                    </a:lnTo>
                    <a:lnTo>
                      <a:pt x="1107" y="1509"/>
                    </a:lnTo>
                    <a:lnTo>
                      <a:pt x="1109" y="1505"/>
                    </a:lnTo>
                    <a:lnTo>
                      <a:pt x="1109" y="1504"/>
                    </a:lnTo>
                    <a:lnTo>
                      <a:pt x="1111" y="1499"/>
                    </a:lnTo>
                    <a:lnTo>
                      <a:pt x="1111" y="1499"/>
                    </a:lnTo>
                    <a:lnTo>
                      <a:pt x="1112" y="1498"/>
                    </a:lnTo>
                    <a:lnTo>
                      <a:pt x="1113" y="1499"/>
                    </a:lnTo>
                    <a:lnTo>
                      <a:pt x="1115" y="1501"/>
                    </a:lnTo>
                    <a:lnTo>
                      <a:pt x="1115" y="1501"/>
                    </a:lnTo>
                    <a:lnTo>
                      <a:pt x="1117" y="1501"/>
                    </a:lnTo>
                    <a:lnTo>
                      <a:pt x="1117" y="1501"/>
                    </a:lnTo>
                    <a:lnTo>
                      <a:pt x="1119" y="1501"/>
                    </a:lnTo>
                    <a:lnTo>
                      <a:pt x="1120" y="1501"/>
                    </a:lnTo>
                    <a:lnTo>
                      <a:pt x="1121" y="1499"/>
                    </a:lnTo>
                    <a:lnTo>
                      <a:pt x="1122" y="1499"/>
                    </a:lnTo>
                    <a:lnTo>
                      <a:pt x="1123" y="1493"/>
                    </a:lnTo>
                    <a:lnTo>
                      <a:pt x="1124" y="1492"/>
                    </a:lnTo>
                    <a:lnTo>
                      <a:pt x="1126" y="1485"/>
                    </a:lnTo>
                    <a:lnTo>
                      <a:pt x="1126" y="1484"/>
                    </a:lnTo>
                    <a:lnTo>
                      <a:pt x="1128" y="1478"/>
                    </a:lnTo>
                    <a:lnTo>
                      <a:pt x="1128" y="1477"/>
                    </a:lnTo>
                    <a:lnTo>
                      <a:pt x="1130" y="1471"/>
                    </a:lnTo>
                    <a:lnTo>
                      <a:pt x="1130" y="1470"/>
                    </a:lnTo>
                    <a:lnTo>
                      <a:pt x="1132" y="1466"/>
                    </a:lnTo>
                    <a:lnTo>
                      <a:pt x="1132" y="1465"/>
                    </a:lnTo>
                    <a:lnTo>
                      <a:pt x="1134" y="1463"/>
                    </a:lnTo>
                    <a:lnTo>
                      <a:pt x="1134" y="1463"/>
                    </a:lnTo>
                    <a:lnTo>
                      <a:pt x="1136" y="1459"/>
                    </a:lnTo>
                    <a:lnTo>
                      <a:pt x="1137" y="1458"/>
                    </a:lnTo>
                    <a:lnTo>
                      <a:pt x="1138" y="1452"/>
                    </a:lnTo>
                    <a:lnTo>
                      <a:pt x="1139" y="1450"/>
                    </a:lnTo>
                    <a:lnTo>
                      <a:pt x="1140" y="1441"/>
                    </a:lnTo>
                    <a:lnTo>
                      <a:pt x="1141" y="1439"/>
                    </a:lnTo>
                    <a:lnTo>
                      <a:pt x="1143" y="1428"/>
                    </a:lnTo>
                    <a:lnTo>
                      <a:pt x="1143" y="1426"/>
                    </a:lnTo>
                    <a:lnTo>
                      <a:pt x="1145" y="1414"/>
                    </a:lnTo>
                    <a:lnTo>
                      <a:pt x="1145" y="1411"/>
                    </a:lnTo>
                    <a:lnTo>
                      <a:pt x="1147" y="1399"/>
                    </a:lnTo>
                    <a:lnTo>
                      <a:pt x="1147" y="1396"/>
                    </a:lnTo>
                    <a:lnTo>
                      <a:pt x="1149" y="1383"/>
                    </a:lnTo>
                    <a:lnTo>
                      <a:pt x="1149" y="1380"/>
                    </a:lnTo>
                    <a:lnTo>
                      <a:pt x="1151" y="1361"/>
                    </a:lnTo>
                    <a:lnTo>
                      <a:pt x="1151" y="1357"/>
                    </a:lnTo>
                    <a:lnTo>
                      <a:pt x="1153" y="1335"/>
                    </a:lnTo>
                    <a:lnTo>
                      <a:pt x="1154" y="1330"/>
                    </a:lnTo>
                    <a:lnTo>
                      <a:pt x="1155" y="1310"/>
                    </a:lnTo>
                    <a:lnTo>
                      <a:pt x="1156" y="1306"/>
                    </a:lnTo>
                    <a:lnTo>
                      <a:pt x="1157" y="1286"/>
                    </a:lnTo>
                    <a:lnTo>
                      <a:pt x="1158" y="1282"/>
                    </a:lnTo>
                    <a:lnTo>
                      <a:pt x="1160" y="1254"/>
                    </a:lnTo>
                    <a:lnTo>
                      <a:pt x="1160" y="1248"/>
                    </a:lnTo>
                    <a:lnTo>
                      <a:pt x="1162" y="1216"/>
                    </a:lnTo>
                    <a:lnTo>
                      <a:pt x="1162" y="1210"/>
                    </a:lnTo>
                    <a:lnTo>
                      <a:pt x="1164" y="1183"/>
                    </a:lnTo>
                    <a:lnTo>
                      <a:pt x="1164" y="1178"/>
                    </a:lnTo>
                    <a:lnTo>
                      <a:pt x="1166" y="1156"/>
                    </a:lnTo>
                    <a:lnTo>
                      <a:pt x="1166" y="1151"/>
                    </a:lnTo>
                    <a:lnTo>
                      <a:pt x="1168" y="1127"/>
                    </a:lnTo>
                    <a:lnTo>
                      <a:pt x="1168" y="1122"/>
                    </a:lnTo>
                    <a:lnTo>
                      <a:pt x="1170" y="1098"/>
                    </a:lnTo>
                    <a:lnTo>
                      <a:pt x="1170" y="1094"/>
                    </a:lnTo>
                    <a:lnTo>
                      <a:pt x="1172" y="1072"/>
                    </a:lnTo>
                    <a:lnTo>
                      <a:pt x="1173" y="1068"/>
                    </a:lnTo>
                    <a:lnTo>
                      <a:pt x="1174" y="1047"/>
                    </a:lnTo>
                    <a:lnTo>
                      <a:pt x="1175" y="1043"/>
                    </a:lnTo>
                    <a:lnTo>
                      <a:pt x="1176" y="1020"/>
                    </a:lnTo>
                    <a:lnTo>
                      <a:pt x="1177" y="1016"/>
                    </a:lnTo>
                    <a:lnTo>
                      <a:pt x="1179" y="994"/>
                    </a:lnTo>
                    <a:lnTo>
                      <a:pt x="1179" y="990"/>
                    </a:lnTo>
                    <a:lnTo>
                      <a:pt x="1181" y="974"/>
                    </a:lnTo>
                    <a:lnTo>
                      <a:pt x="1181" y="972"/>
                    </a:lnTo>
                    <a:lnTo>
                      <a:pt x="1183" y="967"/>
                    </a:lnTo>
                    <a:lnTo>
                      <a:pt x="1183" y="967"/>
                    </a:lnTo>
                    <a:lnTo>
                      <a:pt x="1185" y="973"/>
                    </a:lnTo>
                    <a:lnTo>
                      <a:pt x="1185" y="975"/>
                    </a:lnTo>
                    <a:lnTo>
                      <a:pt x="1187" y="988"/>
                    </a:lnTo>
                    <a:lnTo>
                      <a:pt x="1187" y="991"/>
                    </a:lnTo>
                    <a:lnTo>
                      <a:pt x="1189" y="1004"/>
                    </a:lnTo>
                    <a:lnTo>
                      <a:pt x="1190" y="1007"/>
                    </a:lnTo>
                    <a:lnTo>
                      <a:pt x="1191" y="1023"/>
                    </a:lnTo>
                    <a:lnTo>
                      <a:pt x="1192" y="1027"/>
                    </a:lnTo>
                    <a:lnTo>
                      <a:pt x="1193" y="1048"/>
                    </a:lnTo>
                    <a:lnTo>
                      <a:pt x="1194" y="1052"/>
                    </a:lnTo>
                    <a:lnTo>
                      <a:pt x="1196" y="1073"/>
                    </a:lnTo>
                    <a:lnTo>
                      <a:pt x="1196" y="1076"/>
                    </a:lnTo>
                    <a:lnTo>
                      <a:pt x="1198" y="1092"/>
                    </a:lnTo>
                    <a:lnTo>
                      <a:pt x="1198" y="1095"/>
                    </a:lnTo>
                    <a:lnTo>
                      <a:pt x="1200" y="1109"/>
                    </a:lnTo>
                    <a:lnTo>
                      <a:pt x="1200" y="1112"/>
                    </a:lnTo>
                    <a:lnTo>
                      <a:pt x="1202" y="1130"/>
                    </a:lnTo>
                    <a:lnTo>
                      <a:pt x="1202" y="1134"/>
                    </a:lnTo>
                    <a:lnTo>
                      <a:pt x="1204" y="1154"/>
                    </a:lnTo>
                    <a:lnTo>
                      <a:pt x="1204" y="1158"/>
                    </a:lnTo>
                    <a:lnTo>
                      <a:pt x="1206" y="1178"/>
                    </a:lnTo>
                    <a:lnTo>
                      <a:pt x="1207" y="1182"/>
                    </a:lnTo>
                    <a:lnTo>
                      <a:pt x="1208" y="1201"/>
                    </a:lnTo>
                    <a:lnTo>
                      <a:pt x="1209" y="1204"/>
                    </a:lnTo>
                    <a:lnTo>
                      <a:pt x="1210" y="1222"/>
                    </a:lnTo>
                    <a:lnTo>
                      <a:pt x="1211" y="1226"/>
                    </a:lnTo>
                    <a:lnTo>
                      <a:pt x="1213" y="1244"/>
                    </a:lnTo>
                    <a:lnTo>
                      <a:pt x="1213" y="1247"/>
                    </a:lnTo>
                    <a:lnTo>
                      <a:pt x="1215" y="1265"/>
                    </a:lnTo>
                    <a:lnTo>
                      <a:pt x="1215" y="1268"/>
                    </a:lnTo>
                    <a:lnTo>
                      <a:pt x="1217" y="1284"/>
                    </a:lnTo>
                    <a:lnTo>
                      <a:pt x="1217" y="1287"/>
                    </a:lnTo>
                    <a:lnTo>
                      <a:pt x="1219" y="1301"/>
                    </a:lnTo>
                    <a:lnTo>
                      <a:pt x="1219" y="1304"/>
                    </a:lnTo>
                    <a:lnTo>
                      <a:pt x="1221" y="1316"/>
                    </a:lnTo>
                    <a:lnTo>
                      <a:pt x="1221" y="1318"/>
                    </a:lnTo>
                    <a:lnTo>
                      <a:pt x="1223" y="1327"/>
                    </a:lnTo>
                    <a:lnTo>
                      <a:pt x="1224" y="1329"/>
                    </a:lnTo>
                    <a:lnTo>
                      <a:pt x="1225" y="1336"/>
                    </a:lnTo>
                    <a:lnTo>
                      <a:pt x="1226" y="1338"/>
                    </a:lnTo>
                    <a:lnTo>
                      <a:pt x="1227" y="1346"/>
                    </a:lnTo>
                    <a:lnTo>
                      <a:pt x="1228" y="1347"/>
                    </a:lnTo>
                    <a:lnTo>
                      <a:pt x="1230" y="1355"/>
                    </a:lnTo>
                    <a:lnTo>
                      <a:pt x="1230" y="1356"/>
                    </a:lnTo>
                    <a:lnTo>
                      <a:pt x="1232" y="1360"/>
                    </a:lnTo>
                    <a:lnTo>
                      <a:pt x="1232" y="1361"/>
                    </a:lnTo>
                    <a:lnTo>
                      <a:pt x="1234" y="1364"/>
                    </a:lnTo>
                    <a:lnTo>
                      <a:pt x="1234" y="1364"/>
                    </a:lnTo>
                    <a:lnTo>
                      <a:pt x="1236" y="1368"/>
                    </a:lnTo>
                    <a:lnTo>
                      <a:pt x="1236" y="1369"/>
                    </a:lnTo>
                    <a:lnTo>
                      <a:pt x="1238" y="1374"/>
                    </a:lnTo>
                    <a:lnTo>
                      <a:pt x="1238" y="1374"/>
                    </a:lnTo>
                    <a:lnTo>
                      <a:pt x="1240" y="1375"/>
                    </a:lnTo>
                    <a:lnTo>
                      <a:pt x="1240" y="1375"/>
                    </a:lnTo>
                    <a:lnTo>
                      <a:pt x="1242" y="1373"/>
                    </a:lnTo>
                    <a:lnTo>
                      <a:pt x="1243" y="1372"/>
                    </a:lnTo>
                    <a:lnTo>
                      <a:pt x="1244" y="1371"/>
                    </a:lnTo>
                    <a:lnTo>
                      <a:pt x="1245" y="1371"/>
                    </a:lnTo>
                    <a:lnTo>
                      <a:pt x="1246" y="1373"/>
                    </a:lnTo>
                    <a:lnTo>
                      <a:pt x="1247" y="1373"/>
                    </a:lnTo>
                    <a:lnTo>
                      <a:pt x="1249" y="1375"/>
                    </a:lnTo>
                    <a:lnTo>
                      <a:pt x="1249" y="1375"/>
                    </a:lnTo>
                    <a:lnTo>
                      <a:pt x="1251" y="1374"/>
                    </a:lnTo>
                    <a:lnTo>
                      <a:pt x="1251" y="1374"/>
                    </a:lnTo>
                    <a:lnTo>
                      <a:pt x="1253" y="1371"/>
                    </a:lnTo>
                    <a:lnTo>
                      <a:pt x="1253" y="1371"/>
                    </a:lnTo>
                    <a:lnTo>
                      <a:pt x="1255" y="1367"/>
                    </a:lnTo>
                    <a:lnTo>
                      <a:pt x="1255" y="1367"/>
                    </a:lnTo>
                    <a:lnTo>
                      <a:pt x="1257" y="1363"/>
                    </a:lnTo>
                    <a:lnTo>
                      <a:pt x="1257" y="1362"/>
                    </a:lnTo>
                    <a:lnTo>
                      <a:pt x="1259" y="1359"/>
                    </a:lnTo>
                    <a:lnTo>
                      <a:pt x="1260" y="1358"/>
                    </a:lnTo>
                    <a:lnTo>
                      <a:pt x="1261" y="1357"/>
                    </a:lnTo>
                    <a:lnTo>
                      <a:pt x="1262" y="1357"/>
                    </a:lnTo>
                    <a:lnTo>
                      <a:pt x="1263" y="1357"/>
                    </a:lnTo>
                    <a:lnTo>
                      <a:pt x="1264" y="1357"/>
                    </a:lnTo>
                    <a:lnTo>
                      <a:pt x="1266" y="1354"/>
                    </a:lnTo>
                    <a:lnTo>
                      <a:pt x="1266" y="1352"/>
                    </a:lnTo>
                    <a:lnTo>
                      <a:pt x="1268" y="1343"/>
                    </a:lnTo>
                    <a:lnTo>
                      <a:pt x="1268" y="1341"/>
                    </a:lnTo>
                    <a:lnTo>
                      <a:pt x="1270" y="1332"/>
                    </a:lnTo>
                    <a:lnTo>
                      <a:pt x="1270" y="1331"/>
                    </a:lnTo>
                    <a:lnTo>
                      <a:pt x="1271" y="1330"/>
                    </a:lnTo>
                    <a:lnTo>
                      <a:pt x="1272" y="1331"/>
                    </a:lnTo>
                    <a:lnTo>
                      <a:pt x="1274" y="1332"/>
                    </a:lnTo>
                    <a:lnTo>
                      <a:pt x="1274" y="1332"/>
                    </a:lnTo>
                    <a:lnTo>
                      <a:pt x="1276" y="1325"/>
                    </a:lnTo>
                    <a:lnTo>
                      <a:pt x="1277" y="1323"/>
                    </a:lnTo>
                    <a:lnTo>
                      <a:pt x="1278" y="1315"/>
                    </a:lnTo>
                    <a:lnTo>
                      <a:pt x="1279" y="1313"/>
                    </a:lnTo>
                    <a:lnTo>
                      <a:pt x="1280" y="1310"/>
                    </a:lnTo>
                    <a:lnTo>
                      <a:pt x="1281" y="1310"/>
                    </a:lnTo>
                    <a:lnTo>
                      <a:pt x="1283" y="1308"/>
                    </a:lnTo>
                    <a:lnTo>
                      <a:pt x="1283" y="1307"/>
                    </a:lnTo>
                    <a:lnTo>
                      <a:pt x="1285" y="1302"/>
                    </a:lnTo>
                    <a:lnTo>
                      <a:pt x="1285" y="1301"/>
                    </a:lnTo>
                    <a:lnTo>
                      <a:pt x="1287" y="1296"/>
                    </a:lnTo>
                    <a:lnTo>
                      <a:pt x="1287" y="1295"/>
                    </a:lnTo>
                    <a:lnTo>
                      <a:pt x="1288" y="1295"/>
                    </a:lnTo>
                    <a:lnTo>
                      <a:pt x="1290" y="1295"/>
                    </a:lnTo>
                    <a:lnTo>
                      <a:pt x="1291" y="1295"/>
                    </a:lnTo>
                    <a:lnTo>
                      <a:pt x="1291" y="1295"/>
                    </a:lnTo>
                    <a:lnTo>
                      <a:pt x="1293" y="1292"/>
                    </a:lnTo>
                    <a:lnTo>
                      <a:pt x="1294" y="1291"/>
                    </a:lnTo>
                    <a:lnTo>
                      <a:pt x="1295" y="1289"/>
                    </a:lnTo>
                    <a:lnTo>
                      <a:pt x="1296" y="1289"/>
                    </a:lnTo>
                    <a:lnTo>
                      <a:pt x="1297" y="1291"/>
                    </a:lnTo>
                    <a:lnTo>
                      <a:pt x="1298" y="1292"/>
                    </a:lnTo>
                    <a:lnTo>
                      <a:pt x="1300" y="1296"/>
                    </a:lnTo>
                    <a:lnTo>
                      <a:pt x="1300" y="1297"/>
                    </a:lnTo>
                    <a:lnTo>
                      <a:pt x="1302" y="1301"/>
                    </a:lnTo>
                    <a:lnTo>
                      <a:pt x="1302" y="1301"/>
                    </a:lnTo>
                    <a:lnTo>
                      <a:pt x="1303" y="1302"/>
                    </a:lnTo>
                    <a:lnTo>
                      <a:pt x="1304" y="1301"/>
                    </a:lnTo>
                    <a:lnTo>
                      <a:pt x="1306" y="1298"/>
                    </a:lnTo>
                    <a:lnTo>
                      <a:pt x="1307" y="1296"/>
                    </a:lnTo>
                    <a:lnTo>
                      <a:pt x="1308" y="1297"/>
                    </a:lnTo>
                    <a:lnTo>
                      <a:pt x="1308" y="1298"/>
                    </a:lnTo>
                    <a:lnTo>
                      <a:pt x="1310" y="1306"/>
                    </a:lnTo>
                    <a:lnTo>
                      <a:pt x="1310" y="1309"/>
                    </a:lnTo>
                    <a:lnTo>
                      <a:pt x="1312" y="1318"/>
                    </a:lnTo>
                    <a:lnTo>
                      <a:pt x="1313" y="1319"/>
                    </a:lnTo>
                    <a:lnTo>
                      <a:pt x="1314" y="1321"/>
                    </a:lnTo>
                    <a:lnTo>
                      <a:pt x="1315" y="1321"/>
                    </a:lnTo>
                    <a:lnTo>
                      <a:pt x="1316" y="1320"/>
                    </a:lnTo>
                    <a:lnTo>
                      <a:pt x="1317" y="1320"/>
                    </a:lnTo>
                    <a:lnTo>
                      <a:pt x="1319" y="1321"/>
                    </a:lnTo>
                    <a:lnTo>
                      <a:pt x="1319" y="1322"/>
                    </a:lnTo>
                    <a:lnTo>
                      <a:pt x="1321" y="1326"/>
                    </a:lnTo>
                    <a:lnTo>
                      <a:pt x="1321" y="1327"/>
                    </a:lnTo>
                    <a:lnTo>
                      <a:pt x="1323" y="1329"/>
                    </a:lnTo>
                    <a:lnTo>
                      <a:pt x="1323" y="1329"/>
                    </a:lnTo>
                    <a:lnTo>
                      <a:pt x="1325" y="1331"/>
                    </a:lnTo>
                    <a:lnTo>
                      <a:pt x="1325" y="1331"/>
                    </a:lnTo>
                    <a:lnTo>
                      <a:pt x="1327" y="1335"/>
                    </a:lnTo>
                    <a:lnTo>
                      <a:pt x="1327" y="1336"/>
                    </a:lnTo>
                    <a:lnTo>
                      <a:pt x="1329" y="1341"/>
                    </a:lnTo>
                    <a:lnTo>
                      <a:pt x="1330" y="1343"/>
                    </a:lnTo>
                    <a:lnTo>
                      <a:pt x="1331" y="1347"/>
                    </a:lnTo>
                    <a:lnTo>
                      <a:pt x="1332" y="1348"/>
                    </a:lnTo>
                    <a:lnTo>
                      <a:pt x="1333" y="1351"/>
                    </a:lnTo>
                    <a:lnTo>
                      <a:pt x="1334" y="1352"/>
                    </a:lnTo>
                    <a:lnTo>
                      <a:pt x="1336" y="1356"/>
                    </a:lnTo>
                    <a:lnTo>
                      <a:pt x="1336" y="1356"/>
                    </a:lnTo>
                    <a:lnTo>
                      <a:pt x="1338" y="1359"/>
                    </a:lnTo>
                    <a:lnTo>
                      <a:pt x="1338" y="1360"/>
                    </a:lnTo>
                    <a:lnTo>
                      <a:pt x="1340" y="1362"/>
                    </a:lnTo>
                    <a:lnTo>
                      <a:pt x="1340" y="1362"/>
                    </a:lnTo>
                    <a:lnTo>
                      <a:pt x="1342" y="1365"/>
                    </a:lnTo>
                    <a:lnTo>
                      <a:pt x="1342" y="1365"/>
                    </a:lnTo>
                    <a:lnTo>
                      <a:pt x="1344" y="1370"/>
                    </a:lnTo>
                    <a:lnTo>
                      <a:pt x="1344" y="1371"/>
                    </a:lnTo>
                    <a:lnTo>
                      <a:pt x="1346" y="1374"/>
                    </a:lnTo>
                    <a:lnTo>
                      <a:pt x="1347" y="1374"/>
                    </a:lnTo>
                    <a:lnTo>
                      <a:pt x="1348" y="1375"/>
                    </a:lnTo>
                    <a:lnTo>
                      <a:pt x="1349" y="1375"/>
                    </a:lnTo>
                    <a:lnTo>
                      <a:pt x="1350" y="1377"/>
                    </a:lnTo>
                    <a:lnTo>
                      <a:pt x="1351" y="1377"/>
                    </a:lnTo>
                    <a:lnTo>
                      <a:pt x="1353" y="1380"/>
                    </a:lnTo>
                    <a:lnTo>
                      <a:pt x="1353" y="1381"/>
                    </a:lnTo>
                    <a:lnTo>
                      <a:pt x="1355" y="1385"/>
                    </a:lnTo>
                    <a:lnTo>
                      <a:pt x="1355" y="1386"/>
                    </a:lnTo>
                    <a:lnTo>
                      <a:pt x="1357" y="1391"/>
                    </a:lnTo>
                    <a:lnTo>
                      <a:pt x="1357" y="1392"/>
                    </a:lnTo>
                    <a:lnTo>
                      <a:pt x="1359" y="1397"/>
                    </a:lnTo>
                    <a:lnTo>
                      <a:pt x="1359" y="1398"/>
                    </a:lnTo>
                    <a:lnTo>
                      <a:pt x="1361" y="1401"/>
                    </a:lnTo>
                    <a:lnTo>
                      <a:pt x="1361" y="1401"/>
                    </a:lnTo>
                    <a:lnTo>
                      <a:pt x="1362" y="1401"/>
                    </a:lnTo>
                    <a:lnTo>
                      <a:pt x="1364" y="1401"/>
                    </a:lnTo>
                    <a:lnTo>
                      <a:pt x="1365" y="1403"/>
                    </a:lnTo>
                    <a:lnTo>
                      <a:pt x="1366" y="1403"/>
                    </a:lnTo>
                    <a:lnTo>
                      <a:pt x="1367" y="1408"/>
                    </a:lnTo>
                    <a:lnTo>
                      <a:pt x="1368" y="1409"/>
                    </a:lnTo>
                    <a:lnTo>
                      <a:pt x="1370" y="1413"/>
                    </a:lnTo>
                    <a:lnTo>
                      <a:pt x="1370" y="1413"/>
                    </a:lnTo>
                    <a:lnTo>
                      <a:pt x="1372" y="1415"/>
                    </a:lnTo>
                    <a:lnTo>
                      <a:pt x="1372" y="1415"/>
                    </a:lnTo>
                    <a:lnTo>
                      <a:pt x="1374" y="1417"/>
                    </a:lnTo>
                    <a:lnTo>
                      <a:pt x="1374" y="1417"/>
                    </a:lnTo>
                    <a:lnTo>
                      <a:pt x="1376" y="1419"/>
                    </a:lnTo>
                    <a:lnTo>
                      <a:pt x="1376" y="1420"/>
                    </a:lnTo>
                    <a:lnTo>
                      <a:pt x="1377" y="1420"/>
                    </a:lnTo>
                    <a:lnTo>
                      <a:pt x="1378" y="1420"/>
                    </a:lnTo>
                    <a:lnTo>
                      <a:pt x="1380" y="1418"/>
                    </a:lnTo>
                    <a:lnTo>
                      <a:pt x="1380" y="1418"/>
                    </a:lnTo>
                    <a:lnTo>
                      <a:pt x="1382" y="1417"/>
                    </a:lnTo>
                    <a:lnTo>
                      <a:pt x="1383" y="1417"/>
                    </a:lnTo>
                    <a:lnTo>
                      <a:pt x="1384" y="1415"/>
                    </a:lnTo>
                    <a:lnTo>
                      <a:pt x="1385" y="1415"/>
                    </a:lnTo>
                    <a:lnTo>
                      <a:pt x="1387" y="1413"/>
                    </a:lnTo>
                    <a:lnTo>
                      <a:pt x="1387" y="1412"/>
                    </a:lnTo>
                    <a:lnTo>
                      <a:pt x="1389" y="1411"/>
                    </a:lnTo>
                    <a:lnTo>
                      <a:pt x="1389" y="1411"/>
                    </a:lnTo>
                    <a:lnTo>
                      <a:pt x="1391" y="1412"/>
                    </a:lnTo>
                    <a:lnTo>
                      <a:pt x="1391" y="1412"/>
                    </a:lnTo>
                    <a:lnTo>
                      <a:pt x="1393" y="1414"/>
                    </a:lnTo>
                    <a:lnTo>
                      <a:pt x="1393" y="1414"/>
                    </a:lnTo>
                    <a:lnTo>
                      <a:pt x="1395" y="1417"/>
                    </a:lnTo>
                    <a:lnTo>
                      <a:pt x="1395" y="1417"/>
                    </a:lnTo>
                    <a:lnTo>
                      <a:pt x="1397" y="1419"/>
                    </a:lnTo>
                    <a:lnTo>
                      <a:pt x="1397" y="1419"/>
                    </a:lnTo>
                    <a:lnTo>
                      <a:pt x="1399" y="1418"/>
                    </a:lnTo>
                    <a:lnTo>
                      <a:pt x="1400" y="1417"/>
                    </a:lnTo>
                    <a:lnTo>
                      <a:pt x="1401" y="1415"/>
                    </a:lnTo>
                    <a:lnTo>
                      <a:pt x="1402" y="1415"/>
                    </a:lnTo>
                    <a:lnTo>
                      <a:pt x="1403" y="1414"/>
                    </a:lnTo>
                    <a:lnTo>
                      <a:pt x="1404" y="1414"/>
                    </a:lnTo>
                    <a:lnTo>
                      <a:pt x="1406" y="1413"/>
                    </a:lnTo>
                    <a:lnTo>
                      <a:pt x="1406" y="1412"/>
                    </a:lnTo>
                    <a:lnTo>
                      <a:pt x="1408" y="1409"/>
                    </a:lnTo>
                    <a:lnTo>
                      <a:pt x="1408" y="1408"/>
                    </a:lnTo>
                    <a:lnTo>
                      <a:pt x="1410" y="1403"/>
                    </a:lnTo>
                    <a:lnTo>
                      <a:pt x="1410" y="1402"/>
                    </a:lnTo>
                    <a:lnTo>
                      <a:pt x="1412" y="1399"/>
                    </a:lnTo>
                    <a:lnTo>
                      <a:pt x="1412" y="1398"/>
                    </a:lnTo>
                    <a:lnTo>
                      <a:pt x="1414" y="1393"/>
                    </a:lnTo>
                    <a:lnTo>
                      <a:pt x="1414" y="1392"/>
                    </a:lnTo>
                    <a:lnTo>
                      <a:pt x="1416" y="1385"/>
                    </a:lnTo>
                    <a:lnTo>
                      <a:pt x="1417" y="1383"/>
                    </a:lnTo>
                    <a:lnTo>
                      <a:pt x="1418" y="1377"/>
                    </a:lnTo>
                    <a:lnTo>
                      <a:pt x="1419" y="1376"/>
                    </a:lnTo>
                    <a:lnTo>
                      <a:pt x="1420" y="1373"/>
                    </a:lnTo>
                    <a:lnTo>
                      <a:pt x="1421" y="1372"/>
                    </a:lnTo>
                    <a:lnTo>
                      <a:pt x="1423" y="1370"/>
                    </a:lnTo>
                    <a:lnTo>
                      <a:pt x="1423" y="1369"/>
                    </a:lnTo>
                    <a:lnTo>
                      <a:pt x="1425" y="1366"/>
                    </a:lnTo>
                    <a:lnTo>
                      <a:pt x="1425" y="1365"/>
                    </a:lnTo>
                    <a:lnTo>
                      <a:pt x="1427" y="1358"/>
                    </a:lnTo>
                    <a:lnTo>
                      <a:pt x="1427" y="1357"/>
                    </a:lnTo>
                    <a:lnTo>
                      <a:pt x="1429" y="1348"/>
                    </a:lnTo>
                    <a:lnTo>
                      <a:pt x="1429" y="1346"/>
                    </a:lnTo>
                    <a:lnTo>
                      <a:pt x="1431" y="1337"/>
                    </a:lnTo>
                    <a:lnTo>
                      <a:pt x="1431" y="1336"/>
                    </a:lnTo>
                    <a:lnTo>
                      <a:pt x="1433" y="1327"/>
                    </a:lnTo>
                    <a:lnTo>
                      <a:pt x="1434" y="1325"/>
                    </a:lnTo>
                    <a:lnTo>
                      <a:pt x="1435" y="1315"/>
                    </a:lnTo>
                    <a:lnTo>
                      <a:pt x="1436" y="1312"/>
                    </a:lnTo>
                    <a:lnTo>
                      <a:pt x="1437" y="1300"/>
                    </a:lnTo>
                    <a:lnTo>
                      <a:pt x="1438" y="1298"/>
                    </a:lnTo>
                    <a:lnTo>
                      <a:pt x="1440" y="1287"/>
                    </a:lnTo>
                    <a:lnTo>
                      <a:pt x="1440" y="1285"/>
                    </a:lnTo>
                    <a:lnTo>
                      <a:pt x="1442" y="1275"/>
                    </a:lnTo>
                    <a:lnTo>
                      <a:pt x="1442" y="1274"/>
                    </a:lnTo>
                    <a:lnTo>
                      <a:pt x="1444" y="1263"/>
                    </a:lnTo>
                    <a:lnTo>
                      <a:pt x="1444" y="1261"/>
                    </a:lnTo>
                    <a:lnTo>
                      <a:pt x="1446" y="1246"/>
                    </a:lnTo>
                    <a:lnTo>
                      <a:pt x="1446" y="1242"/>
                    </a:lnTo>
                    <a:lnTo>
                      <a:pt x="1448" y="1223"/>
                    </a:lnTo>
                    <a:lnTo>
                      <a:pt x="1448" y="1219"/>
                    </a:lnTo>
                    <a:lnTo>
                      <a:pt x="1450" y="1197"/>
                    </a:lnTo>
                    <a:lnTo>
                      <a:pt x="1450" y="1193"/>
                    </a:lnTo>
                    <a:lnTo>
                      <a:pt x="1452" y="1171"/>
                    </a:lnTo>
                    <a:lnTo>
                      <a:pt x="1453" y="1166"/>
                    </a:lnTo>
                    <a:lnTo>
                      <a:pt x="1454" y="1143"/>
                    </a:lnTo>
                    <a:lnTo>
                      <a:pt x="1455" y="1138"/>
                    </a:lnTo>
                    <a:lnTo>
                      <a:pt x="1457" y="1112"/>
                    </a:lnTo>
                    <a:lnTo>
                      <a:pt x="1457" y="1107"/>
                    </a:lnTo>
                    <a:lnTo>
                      <a:pt x="1459" y="1081"/>
                    </a:lnTo>
                    <a:lnTo>
                      <a:pt x="1459" y="1076"/>
                    </a:lnTo>
                    <a:lnTo>
                      <a:pt x="1461" y="1051"/>
                    </a:lnTo>
                    <a:lnTo>
                      <a:pt x="1461" y="1046"/>
                    </a:lnTo>
                    <a:lnTo>
                      <a:pt x="1463" y="1019"/>
                    </a:lnTo>
                    <a:lnTo>
                      <a:pt x="1463" y="1013"/>
                    </a:lnTo>
                    <a:lnTo>
                      <a:pt x="1465" y="981"/>
                    </a:lnTo>
                    <a:lnTo>
                      <a:pt x="1465" y="975"/>
                    </a:lnTo>
                    <a:lnTo>
                      <a:pt x="1467" y="941"/>
                    </a:lnTo>
                    <a:lnTo>
                      <a:pt x="1467" y="934"/>
                    </a:lnTo>
                    <a:lnTo>
                      <a:pt x="1469" y="899"/>
                    </a:lnTo>
                    <a:lnTo>
                      <a:pt x="1470" y="891"/>
                    </a:lnTo>
                    <a:lnTo>
                      <a:pt x="1471" y="853"/>
                    </a:lnTo>
                    <a:lnTo>
                      <a:pt x="1472" y="845"/>
                    </a:lnTo>
                    <a:lnTo>
                      <a:pt x="1473" y="803"/>
                    </a:lnTo>
                    <a:lnTo>
                      <a:pt x="1474" y="795"/>
                    </a:lnTo>
                    <a:lnTo>
                      <a:pt x="1476" y="753"/>
                    </a:lnTo>
                    <a:lnTo>
                      <a:pt x="1476" y="744"/>
                    </a:lnTo>
                    <a:lnTo>
                      <a:pt x="1478" y="700"/>
                    </a:lnTo>
                    <a:lnTo>
                      <a:pt x="1478" y="691"/>
                    </a:lnTo>
                    <a:lnTo>
                      <a:pt x="1480" y="643"/>
                    </a:lnTo>
                    <a:lnTo>
                      <a:pt x="1480" y="633"/>
                    </a:lnTo>
                    <a:lnTo>
                      <a:pt x="1482" y="583"/>
                    </a:lnTo>
                    <a:lnTo>
                      <a:pt x="1482" y="573"/>
                    </a:lnTo>
                    <a:lnTo>
                      <a:pt x="1484" y="524"/>
                    </a:lnTo>
                    <a:lnTo>
                      <a:pt x="1484" y="514"/>
                    </a:lnTo>
                    <a:lnTo>
                      <a:pt x="1486" y="466"/>
                    </a:lnTo>
                    <a:lnTo>
                      <a:pt x="1487" y="457"/>
                    </a:lnTo>
                    <a:lnTo>
                      <a:pt x="1488" y="410"/>
                    </a:lnTo>
                    <a:lnTo>
                      <a:pt x="1489" y="400"/>
                    </a:lnTo>
                    <a:lnTo>
                      <a:pt x="1490" y="352"/>
                    </a:lnTo>
                    <a:lnTo>
                      <a:pt x="1491" y="341"/>
                    </a:lnTo>
                    <a:lnTo>
                      <a:pt x="1493" y="289"/>
                    </a:lnTo>
                    <a:lnTo>
                      <a:pt x="1493" y="279"/>
                    </a:lnTo>
                    <a:lnTo>
                      <a:pt x="1495" y="226"/>
                    </a:lnTo>
                    <a:lnTo>
                      <a:pt x="1495" y="215"/>
                    </a:lnTo>
                    <a:lnTo>
                      <a:pt x="1497" y="169"/>
                    </a:lnTo>
                    <a:lnTo>
                      <a:pt x="1497" y="161"/>
                    </a:lnTo>
                    <a:lnTo>
                      <a:pt x="1499" y="126"/>
                    </a:lnTo>
                    <a:lnTo>
                      <a:pt x="1499" y="121"/>
                    </a:lnTo>
                    <a:lnTo>
                      <a:pt x="1501" y="98"/>
                    </a:lnTo>
                    <a:lnTo>
                      <a:pt x="1501" y="94"/>
                    </a:lnTo>
                    <a:lnTo>
                      <a:pt x="1503" y="83"/>
                    </a:lnTo>
                    <a:lnTo>
                      <a:pt x="1504" y="82"/>
                    </a:lnTo>
                    <a:lnTo>
                      <a:pt x="1505" y="84"/>
                    </a:lnTo>
                    <a:lnTo>
                      <a:pt x="1506" y="85"/>
                    </a:lnTo>
                    <a:lnTo>
                      <a:pt x="1507" y="96"/>
                    </a:lnTo>
                    <a:lnTo>
                      <a:pt x="1508" y="99"/>
                    </a:lnTo>
                    <a:lnTo>
                      <a:pt x="1510" y="115"/>
                    </a:lnTo>
                    <a:lnTo>
                      <a:pt x="1510" y="118"/>
                    </a:lnTo>
                    <a:lnTo>
                      <a:pt x="1512" y="137"/>
                    </a:lnTo>
                    <a:lnTo>
                      <a:pt x="1512" y="140"/>
                    </a:lnTo>
                    <a:lnTo>
                      <a:pt x="1514" y="158"/>
                    </a:lnTo>
                    <a:lnTo>
                      <a:pt x="1514" y="161"/>
                    </a:lnTo>
                    <a:lnTo>
                      <a:pt x="1516" y="179"/>
                    </a:lnTo>
                    <a:lnTo>
                      <a:pt x="1516" y="183"/>
                    </a:lnTo>
                    <a:lnTo>
                      <a:pt x="1518" y="207"/>
                    </a:lnTo>
                    <a:lnTo>
                      <a:pt x="1518" y="212"/>
                    </a:lnTo>
                    <a:lnTo>
                      <a:pt x="1520" y="241"/>
                    </a:lnTo>
                    <a:lnTo>
                      <a:pt x="1521" y="247"/>
                    </a:lnTo>
                    <a:lnTo>
                      <a:pt x="1522" y="276"/>
                    </a:lnTo>
                    <a:lnTo>
                      <a:pt x="1523" y="281"/>
                    </a:lnTo>
                    <a:lnTo>
                      <a:pt x="1524" y="308"/>
                    </a:lnTo>
                    <a:lnTo>
                      <a:pt x="1525" y="314"/>
                    </a:lnTo>
                    <a:lnTo>
                      <a:pt x="1527" y="342"/>
                    </a:lnTo>
                    <a:lnTo>
                      <a:pt x="1527" y="347"/>
                    </a:lnTo>
                    <a:lnTo>
                      <a:pt x="1529" y="375"/>
                    </a:lnTo>
                    <a:lnTo>
                      <a:pt x="1529" y="380"/>
                    </a:lnTo>
                    <a:lnTo>
                      <a:pt x="1531" y="401"/>
                    </a:lnTo>
                    <a:lnTo>
                      <a:pt x="1531" y="404"/>
                    </a:lnTo>
                    <a:lnTo>
                      <a:pt x="1533" y="417"/>
                    </a:lnTo>
                    <a:lnTo>
                      <a:pt x="1533" y="419"/>
                    </a:lnTo>
                    <a:lnTo>
                      <a:pt x="1535" y="424"/>
                    </a:lnTo>
                    <a:lnTo>
                      <a:pt x="1535" y="424"/>
                    </a:lnTo>
                    <a:lnTo>
                      <a:pt x="1537" y="420"/>
                    </a:lnTo>
                    <a:lnTo>
                      <a:pt x="1537" y="419"/>
                    </a:lnTo>
                    <a:lnTo>
                      <a:pt x="1539" y="406"/>
                    </a:lnTo>
                    <a:lnTo>
                      <a:pt x="1540" y="403"/>
                    </a:lnTo>
                    <a:lnTo>
                      <a:pt x="1541" y="383"/>
                    </a:lnTo>
                    <a:lnTo>
                      <a:pt x="1542" y="378"/>
                    </a:lnTo>
                    <a:lnTo>
                      <a:pt x="1543" y="350"/>
                    </a:lnTo>
                    <a:lnTo>
                      <a:pt x="1544" y="343"/>
                    </a:lnTo>
                    <a:lnTo>
                      <a:pt x="1546" y="306"/>
                    </a:lnTo>
                    <a:lnTo>
                      <a:pt x="1546" y="297"/>
                    </a:lnTo>
                    <a:lnTo>
                      <a:pt x="1548" y="254"/>
                    </a:lnTo>
                    <a:lnTo>
                      <a:pt x="1548" y="245"/>
                    </a:lnTo>
                    <a:lnTo>
                      <a:pt x="1550" y="197"/>
                    </a:lnTo>
                    <a:lnTo>
                      <a:pt x="1550" y="188"/>
                    </a:lnTo>
                    <a:lnTo>
                      <a:pt x="1552" y="139"/>
                    </a:lnTo>
                    <a:lnTo>
                      <a:pt x="1552" y="129"/>
                    </a:lnTo>
                    <a:lnTo>
                      <a:pt x="1554" y="87"/>
                    </a:lnTo>
                    <a:lnTo>
                      <a:pt x="1554" y="79"/>
                    </a:lnTo>
                    <a:lnTo>
                      <a:pt x="1556" y="49"/>
                    </a:lnTo>
                    <a:lnTo>
                      <a:pt x="1557" y="44"/>
                    </a:lnTo>
                    <a:lnTo>
                      <a:pt x="1558" y="23"/>
                    </a:lnTo>
                    <a:lnTo>
                      <a:pt x="1559" y="20"/>
                    </a:lnTo>
                    <a:lnTo>
                      <a:pt x="1560" y="7"/>
                    </a:lnTo>
                    <a:lnTo>
                      <a:pt x="1561" y="5"/>
                    </a:lnTo>
                    <a:lnTo>
                      <a:pt x="1563" y="0"/>
                    </a:lnTo>
                    <a:lnTo>
                      <a:pt x="1563" y="0"/>
                    </a:lnTo>
                    <a:lnTo>
                      <a:pt x="1565" y="2"/>
                    </a:lnTo>
                    <a:lnTo>
                      <a:pt x="1565" y="3"/>
                    </a:lnTo>
                    <a:lnTo>
                      <a:pt x="1567" y="10"/>
                    </a:lnTo>
                    <a:lnTo>
                      <a:pt x="1567" y="12"/>
                    </a:lnTo>
                    <a:lnTo>
                      <a:pt x="1569" y="20"/>
                    </a:lnTo>
                    <a:lnTo>
                      <a:pt x="1569" y="22"/>
                    </a:lnTo>
                    <a:lnTo>
                      <a:pt x="1571" y="32"/>
                    </a:lnTo>
                    <a:lnTo>
                      <a:pt x="1571" y="34"/>
                    </a:lnTo>
                    <a:lnTo>
                      <a:pt x="1573" y="43"/>
                    </a:lnTo>
                    <a:lnTo>
                      <a:pt x="1574" y="45"/>
                    </a:lnTo>
                    <a:lnTo>
                      <a:pt x="1575" y="53"/>
                    </a:lnTo>
                    <a:lnTo>
                      <a:pt x="1576" y="55"/>
                    </a:lnTo>
                    <a:lnTo>
                      <a:pt x="1577" y="63"/>
                    </a:lnTo>
                    <a:lnTo>
                      <a:pt x="1578" y="65"/>
                    </a:lnTo>
                    <a:lnTo>
                      <a:pt x="1580" y="78"/>
                    </a:lnTo>
                    <a:lnTo>
                      <a:pt x="1580" y="81"/>
                    </a:lnTo>
                    <a:lnTo>
                      <a:pt x="1582" y="103"/>
                    </a:lnTo>
                    <a:lnTo>
                      <a:pt x="1582" y="109"/>
                    </a:lnTo>
                    <a:lnTo>
                      <a:pt x="1584" y="144"/>
                    </a:lnTo>
                    <a:lnTo>
                      <a:pt x="1584" y="152"/>
                    </a:lnTo>
                    <a:lnTo>
                      <a:pt x="1586" y="198"/>
                    </a:lnTo>
                    <a:lnTo>
                      <a:pt x="1586" y="208"/>
                    </a:lnTo>
                    <a:lnTo>
                      <a:pt x="1588" y="261"/>
                    </a:lnTo>
                    <a:lnTo>
                      <a:pt x="1588" y="272"/>
                    </a:lnTo>
                    <a:lnTo>
                      <a:pt x="1590" y="333"/>
                    </a:lnTo>
                    <a:lnTo>
                      <a:pt x="1591" y="347"/>
                    </a:lnTo>
                    <a:lnTo>
                      <a:pt x="1592" y="417"/>
                    </a:lnTo>
                    <a:lnTo>
                      <a:pt x="1593" y="431"/>
                    </a:lnTo>
                    <a:lnTo>
                      <a:pt x="1594" y="507"/>
                    </a:lnTo>
                    <a:lnTo>
                      <a:pt x="1595" y="523"/>
                    </a:lnTo>
                    <a:lnTo>
                      <a:pt x="1597" y="603"/>
                    </a:lnTo>
                    <a:lnTo>
                      <a:pt x="1597" y="620"/>
                    </a:lnTo>
                    <a:lnTo>
                      <a:pt x="1599" y="707"/>
                    </a:lnTo>
                    <a:lnTo>
                      <a:pt x="1599" y="724"/>
                    </a:lnTo>
                    <a:lnTo>
                      <a:pt x="1601" y="810"/>
                    </a:lnTo>
                    <a:lnTo>
                      <a:pt x="1601" y="826"/>
                    </a:lnTo>
                    <a:lnTo>
                      <a:pt x="1603" y="901"/>
                    </a:lnTo>
                    <a:lnTo>
                      <a:pt x="1603" y="914"/>
                    </a:lnTo>
                    <a:lnTo>
                      <a:pt x="1605" y="977"/>
                    </a:lnTo>
                    <a:lnTo>
                      <a:pt x="1605" y="989"/>
                    </a:lnTo>
                    <a:lnTo>
                      <a:pt x="1607" y="1044"/>
                    </a:lnTo>
                    <a:lnTo>
                      <a:pt x="1607" y="1055"/>
                    </a:lnTo>
                    <a:lnTo>
                      <a:pt x="1609" y="1101"/>
                    </a:lnTo>
                    <a:lnTo>
                      <a:pt x="1610" y="1109"/>
                    </a:lnTo>
                    <a:lnTo>
                      <a:pt x="1611" y="1146"/>
                    </a:lnTo>
                    <a:lnTo>
                      <a:pt x="1612" y="1153"/>
                    </a:lnTo>
                    <a:lnTo>
                      <a:pt x="1613" y="1184"/>
                    </a:lnTo>
                    <a:lnTo>
                      <a:pt x="1614" y="1190"/>
                    </a:lnTo>
                    <a:lnTo>
                      <a:pt x="1616" y="1218"/>
                    </a:lnTo>
                    <a:lnTo>
                      <a:pt x="1616" y="1222"/>
                    </a:lnTo>
                    <a:lnTo>
                      <a:pt x="1618" y="1241"/>
                    </a:lnTo>
                    <a:lnTo>
                      <a:pt x="1618" y="1244"/>
                    </a:lnTo>
                    <a:lnTo>
                      <a:pt x="1620" y="1258"/>
                    </a:lnTo>
                    <a:lnTo>
                      <a:pt x="1620" y="1261"/>
                    </a:lnTo>
                    <a:lnTo>
                      <a:pt x="1622" y="1276"/>
                    </a:lnTo>
                    <a:lnTo>
                      <a:pt x="1622" y="1279"/>
                    </a:lnTo>
                    <a:lnTo>
                      <a:pt x="1624" y="1294"/>
                    </a:lnTo>
                    <a:lnTo>
                      <a:pt x="1624" y="1297"/>
                    </a:lnTo>
                    <a:lnTo>
                      <a:pt x="1626" y="1309"/>
                    </a:lnTo>
                    <a:lnTo>
                      <a:pt x="1627" y="1311"/>
                    </a:lnTo>
                    <a:lnTo>
                      <a:pt x="1628" y="1324"/>
                    </a:lnTo>
                    <a:lnTo>
                      <a:pt x="1629" y="1327"/>
                    </a:lnTo>
                    <a:lnTo>
                      <a:pt x="1630" y="1338"/>
                    </a:lnTo>
                    <a:lnTo>
                      <a:pt x="1631" y="1340"/>
                    </a:lnTo>
                    <a:lnTo>
                      <a:pt x="1633" y="1345"/>
                    </a:lnTo>
                    <a:lnTo>
                      <a:pt x="1633" y="1346"/>
                    </a:lnTo>
                    <a:lnTo>
                      <a:pt x="1635" y="1349"/>
                    </a:lnTo>
                    <a:lnTo>
                      <a:pt x="1635" y="1351"/>
                    </a:lnTo>
                    <a:lnTo>
                      <a:pt x="1637" y="1359"/>
                    </a:lnTo>
                    <a:lnTo>
                      <a:pt x="1637" y="1361"/>
                    </a:lnTo>
                    <a:lnTo>
                      <a:pt x="1639" y="1367"/>
                    </a:lnTo>
                    <a:lnTo>
                      <a:pt x="1640" y="1367"/>
                    </a:lnTo>
                    <a:lnTo>
                      <a:pt x="1641" y="1366"/>
                    </a:lnTo>
                    <a:lnTo>
                      <a:pt x="1642" y="1365"/>
                    </a:lnTo>
                    <a:lnTo>
                      <a:pt x="1643" y="1366"/>
                    </a:lnTo>
                    <a:lnTo>
                      <a:pt x="1644" y="1367"/>
                    </a:lnTo>
                    <a:lnTo>
                      <a:pt x="1645" y="1376"/>
                    </a:lnTo>
                    <a:lnTo>
                      <a:pt x="1646" y="1377"/>
                    </a:lnTo>
                    <a:lnTo>
                      <a:pt x="1647" y="1384"/>
                    </a:lnTo>
                    <a:lnTo>
                      <a:pt x="1648" y="1385"/>
                    </a:lnTo>
                    <a:lnTo>
                      <a:pt x="1650" y="1387"/>
                    </a:lnTo>
                    <a:lnTo>
                      <a:pt x="1650" y="1387"/>
                    </a:lnTo>
                    <a:lnTo>
                      <a:pt x="1652" y="1389"/>
                    </a:lnTo>
                    <a:lnTo>
                      <a:pt x="1652" y="1389"/>
                    </a:lnTo>
                    <a:lnTo>
                      <a:pt x="1654" y="1391"/>
                    </a:lnTo>
                    <a:lnTo>
                      <a:pt x="1654" y="1391"/>
                    </a:lnTo>
                    <a:lnTo>
                      <a:pt x="1656" y="1389"/>
                    </a:lnTo>
                    <a:lnTo>
                      <a:pt x="1657" y="1388"/>
                    </a:lnTo>
                    <a:lnTo>
                      <a:pt x="1658" y="1388"/>
                    </a:lnTo>
                    <a:lnTo>
                      <a:pt x="1658" y="1389"/>
                    </a:lnTo>
                    <a:lnTo>
                      <a:pt x="1660" y="1393"/>
                    </a:lnTo>
                    <a:lnTo>
                      <a:pt x="1661" y="1394"/>
                    </a:lnTo>
                    <a:lnTo>
                      <a:pt x="1662" y="1394"/>
                    </a:lnTo>
                    <a:lnTo>
                      <a:pt x="1663" y="1393"/>
                    </a:lnTo>
                    <a:lnTo>
                      <a:pt x="1664" y="1388"/>
                    </a:lnTo>
                    <a:lnTo>
                      <a:pt x="1665" y="1387"/>
                    </a:lnTo>
                    <a:lnTo>
                      <a:pt x="1666" y="1386"/>
                    </a:lnTo>
                    <a:lnTo>
                      <a:pt x="1667" y="1387"/>
                    </a:lnTo>
                    <a:lnTo>
                      <a:pt x="1669" y="1390"/>
                    </a:lnTo>
                    <a:lnTo>
                      <a:pt x="1669" y="1390"/>
                    </a:lnTo>
                    <a:lnTo>
                      <a:pt x="1671" y="1385"/>
                    </a:lnTo>
                    <a:lnTo>
                      <a:pt x="1671" y="1384"/>
                    </a:lnTo>
                    <a:lnTo>
                      <a:pt x="1673" y="1376"/>
                    </a:lnTo>
                    <a:lnTo>
                      <a:pt x="1673" y="1375"/>
                    </a:lnTo>
                    <a:lnTo>
                      <a:pt x="1675" y="1372"/>
                    </a:lnTo>
                    <a:lnTo>
                      <a:pt x="1676" y="1372"/>
                    </a:lnTo>
                    <a:lnTo>
                      <a:pt x="1677" y="1372"/>
                    </a:lnTo>
                    <a:lnTo>
                      <a:pt x="1677" y="1371"/>
                    </a:lnTo>
                    <a:lnTo>
                      <a:pt x="1679" y="1365"/>
                    </a:lnTo>
                    <a:lnTo>
                      <a:pt x="1680" y="1363"/>
                    </a:lnTo>
                    <a:lnTo>
                      <a:pt x="1681" y="1353"/>
                    </a:lnTo>
                    <a:lnTo>
                      <a:pt x="1682" y="1351"/>
                    </a:lnTo>
                    <a:lnTo>
                      <a:pt x="1683" y="1344"/>
                    </a:lnTo>
                    <a:lnTo>
                      <a:pt x="1684" y="1342"/>
                    </a:lnTo>
                    <a:lnTo>
                      <a:pt x="1686" y="1335"/>
                    </a:lnTo>
                    <a:lnTo>
                      <a:pt x="1686" y="1333"/>
                    </a:lnTo>
                    <a:lnTo>
                      <a:pt x="1688" y="1322"/>
                    </a:lnTo>
                    <a:lnTo>
                      <a:pt x="1688" y="1319"/>
                    </a:lnTo>
                    <a:lnTo>
                      <a:pt x="1690" y="1308"/>
                    </a:lnTo>
                    <a:lnTo>
                      <a:pt x="1690" y="1305"/>
                    </a:lnTo>
                    <a:lnTo>
                      <a:pt x="1692" y="1293"/>
                    </a:lnTo>
                    <a:lnTo>
                      <a:pt x="1692" y="1290"/>
                    </a:lnTo>
                    <a:lnTo>
                      <a:pt x="1694" y="1272"/>
                    </a:lnTo>
                    <a:lnTo>
                      <a:pt x="1694" y="1268"/>
                    </a:lnTo>
                    <a:lnTo>
                      <a:pt x="1696" y="1247"/>
                    </a:lnTo>
                    <a:lnTo>
                      <a:pt x="1697" y="1243"/>
                    </a:lnTo>
                    <a:lnTo>
                      <a:pt x="1698" y="1224"/>
                    </a:lnTo>
                    <a:lnTo>
                      <a:pt x="1699" y="1220"/>
                    </a:lnTo>
                    <a:lnTo>
                      <a:pt x="1700" y="1201"/>
                    </a:lnTo>
                    <a:lnTo>
                      <a:pt x="1701" y="1197"/>
                    </a:lnTo>
                    <a:lnTo>
                      <a:pt x="1703" y="1176"/>
                    </a:lnTo>
                    <a:lnTo>
                      <a:pt x="1703" y="1171"/>
                    </a:lnTo>
                    <a:lnTo>
                      <a:pt x="1705" y="1148"/>
                    </a:lnTo>
                    <a:lnTo>
                      <a:pt x="1705" y="1143"/>
                    </a:lnTo>
                    <a:lnTo>
                      <a:pt x="1707" y="1120"/>
                    </a:lnTo>
                    <a:lnTo>
                      <a:pt x="1707" y="1115"/>
                    </a:lnTo>
                    <a:lnTo>
                      <a:pt x="1709" y="1092"/>
                    </a:lnTo>
                    <a:lnTo>
                      <a:pt x="1709" y="1087"/>
                    </a:lnTo>
                    <a:lnTo>
                      <a:pt x="1711" y="1064"/>
                    </a:lnTo>
                    <a:lnTo>
                      <a:pt x="1711" y="1060"/>
                    </a:lnTo>
                    <a:lnTo>
                      <a:pt x="1713" y="1039"/>
                    </a:lnTo>
                    <a:lnTo>
                      <a:pt x="1714" y="1036"/>
                    </a:lnTo>
                    <a:lnTo>
                      <a:pt x="1715" y="1019"/>
                    </a:lnTo>
                    <a:lnTo>
                      <a:pt x="1716" y="1016"/>
                    </a:lnTo>
                    <a:lnTo>
                      <a:pt x="1717" y="1002"/>
                    </a:lnTo>
                    <a:lnTo>
                      <a:pt x="1718" y="1000"/>
                    </a:lnTo>
                    <a:lnTo>
                      <a:pt x="1720" y="991"/>
                    </a:lnTo>
                    <a:lnTo>
                      <a:pt x="1720" y="989"/>
                    </a:lnTo>
                    <a:lnTo>
                      <a:pt x="1722" y="986"/>
                    </a:lnTo>
                    <a:lnTo>
                      <a:pt x="1722" y="985"/>
                    </a:lnTo>
                    <a:lnTo>
                      <a:pt x="1723" y="985"/>
                    </a:lnTo>
                    <a:lnTo>
                      <a:pt x="1724" y="985"/>
                    </a:lnTo>
                    <a:lnTo>
                      <a:pt x="1726" y="989"/>
                    </a:lnTo>
                    <a:lnTo>
                      <a:pt x="1726" y="990"/>
                    </a:lnTo>
                    <a:lnTo>
                      <a:pt x="1728" y="1000"/>
                    </a:lnTo>
                    <a:lnTo>
                      <a:pt x="1728" y="1003"/>
                    </a:lnTo>
                    <a:lnTo>
                      <a:pt x="1730" y="1021"/>
                    </a:lnTo>
                    <a:lnTo>
                      <a:pt x="1731" y="1025"/>
                    </a:lnTo>
                    <a:lnTo>
                      <a:pt x="1732" y="1045"/>
                    </a:lnTo>
                    <a:lnTo>
                      <a:pt x="1733" y="1049"/>
                    </a:lnTo>
                    <a:lnTo>
                      <a:pt x="1734" y="1069"/>
                    </a:lnTo>
                    <a:lnTo>
                      <a:pt x="1735" y="1072"/>
                    </a:lnTo>
                    <a:lnTo>
                      <a:pt x="1737" y="1091"/>
                    </a:lnTo>
                    <a:lnTo>
                      <a:pt x="1737" y="1094"/>
                    </a:lnTo>
                    <a:lnTo>
                      <a:pt x="1739" y="1112"/>
                    </a:lnTo>
                    <a:lnTo>
                      <a:pt x="1739" y="1116"/>
                    </a:lnTo>
                    <a:lnTo>
                      <a:pt x="1741" y="1133"/>
                    </a:lnTo>
                    <a:lnTo>
                      <a:pt x="1741" y="1137"/>
                    </a:lnTo>
                    <a:lnTo>
                      <a:pt x="1743" y="1154"/>
                    </a:lnTo>
                    <a:lnTo>
                      <a:pt x="1743" y="1158"/>
                    </a:lnTo>
                    <a:lnTo>
                      <a:pt x="1745" y="1176"/>
                    </a:lnTo>
                    <a:lnTo>
                      <a:pt x="1745" y="1180"/>
                    </a:lnTo>
                    <a:lnTo>
                      <a:pt x="1747" y="1195"/>
                    </a:lnTo>
                    <a:lnTo>
                      <a:pt x="1747" y="1198"/>
                    </a:lnTo>
                    <a:lnTo>
                      <a:pt x="1749" y="1210"/>
                    </a:lnTo>
                    <a:lnTo>
                      <a:pt x="1750" y="1212"/>
                    </a:lnTo>
                    <a:lnTo>
                      <a:pt x="1751" y="1220"/>
                    </a:lnTo>
                    <a:lnTo>
                      <a:pt x="1752" y="1222"/>
                    </a:lnTo>
                    <a:lnTo>
                      <a:pt x="1753" y="1229"/>
                    </a:lnTo>
                    <a:lnTo>
                      <a:pt x="1754" y="1230"/>
                    </a:lnTo>
                    <a:lnTo>
                      <a:pt x="1756" y="1234"/>
                    </a:lnTo>
                    <a:lnTo>
                      <a:pt x="1756" y="1234"/>
                    </a:lnTo>
                    <a:lnTo>
                      <a:pt x="1758" y="1236"/>
                    </a:lnTo>
                    <a:lnTo>
                      <a:pt x="1758" y="1236"/>
                    </a:lnTo>
                    <a:lnTo>
                      <a:pt x="1760" y="1237"/>
                    </a:lnTo>
                    <a:lnTo>
                      <a:pt x="1760" y="1237"/>
                    </a:lnTo>
                    <a:lnTo>
                      <a:pt x="1762" y="1240"/>
                    </a:lnTo>
                    <a:lnTo>
                      <a:pt x="1762" y="1240"/>
                    </a:lnTo>
                    <a:lnTo>
                      <a:pt x="1764" y="1242"/>
                    </a:lnTo>
                    <a:lnTo>
                      <a:pt x="1764" y="1242"/>
                    </a:lnTo>
                    <a:lnTo>
                      <a:pt x="1766" y="1242"/>
                    </a:lnTo>
                    <a:lnTo>
                      <a:pt x="1767" y="1243"/>
                    </a:lnTo>
                    <a:lnTo>
                      <a:pt x="1768" y="1245"/>
                    </a:lnTo>
                    <a:lnTo>
                      <a:pt x="1769" y="1246"/>
                    </a:lnTo>
                    <a:lnTo>
                      <a:pt x="1770" y="1251"/>
                    </a:lnTo>
                    <a:lnTo>
                      <a:pt x="1771" y="1252"/>
                    </a:lnTo>
                    <a:lnTo>
                      <a:pt x="1773" y="1254"/>
                    </a:lnTo>
                    <a:lnTo>
                      <a:pt x="1773" y="1254"/>
                    </a:lnTo>
                    <a:lnTo>
                      <a:pt x="1775" y="1250"/>
                    </a:lnTo>
                    <a:lnTo>
                      <a:pt x="1775" y="1249"/>
                    </a:lnTo>
                    <a:lnTo>
                      <a:pt x="1777" y="1244"/>
                    </a:lnTo>
                    <a:lnTo>
                      <a:pt x="1777" y="1243"/>
                    </a:lnTo>
                    <a:lnTo>
                      <a:pt x="1779" y="1241"/>
                    </a:lnTo>
                    <a:lnTo>
                      <a:pt x="1779" y="1242"/>
                    </a:lnTo>
                    <a:lnTo>
                      <a:pt x="1781" y="1246"/>
                    </a:lnTo>
                    <a:lnTo>
                      <a:pt x="1781" y="1247"/>
                    </a:lnTo>
                    <a:lnTo>
                      <a:pt x="1783" y="1251"/>
                    </a:lnTo>
                    <a:lnTo>
                      <a:pt x="1784" y="1252"/>
                    </a:lnTo>
                    <a:lnTo>
                      <a:pt x="1785" y="1251"/>
                    </a:lnTo>
                    <a:lnTo>
                      <a:pt x="1786" y="1250"/>
                    </a:lnTo>
                    <a:lnTo>
                      <a:pt x="1787" y="1247"/>
                    </a:lnTo>
                    <a:lnTo>
                      <a:pt x="1788" y="1247"/>
                    </a:lnTo>
                    <a:lnTo>
                      <a:pt x="1789" y="1246"/>
                    </a:lnTo>
                    <a:lnTo>
                      <a:pt x="1790" y="1247"/>
                    </a:lnTo>
                    <a:lnTo>
                      <a:pt x="1792" y="1250"/>
                    </a:lnTo>
                    <a:lnTo>
                      <a:pt x="1792" y="1251"/>
                    </a:lnTo>
                    <a:lnTo>
                      <a:pt x="1794" y="1255"/>
                    </a:lnTo>
                    <a:lnTo>
                      <a:pt x="1794" y="1255"/>
                    </a:lnTo>
                    <a:lnTo>
                      <a:pt x="1796" y="1258"/>
                    </a:lnTo>
                    <a:lnTo>
                      <a:pt x="1796" y="1259"/>
                    </a:lnTo>
                    <a:lnTo>
                      <a:pt x="1798" y="1262"/>
                    </a:lnTo>
                    <a:lnTo>
                      <a:pt x="1798" y="1263"/>
                    </a:lnTo>
                    <a:lnTo>
                      <a:pt x="1800" y="1269"/>
                    </a:lnTo>
                    <a:lnTo>
                      <a:pt x="1801" y="1270"/>
                    </a:lnTo>
                    <a:lnTo>
                      <a:pt x="1802" y="1277"/>
                    </a:lnTo>
                    <a:lnTo>
                      <a:pt x="1803" y="1278"/>
                    </a:lnTo>
                    <a:lnTo>
                      <a:pt x="1804" y="1285"/>
                    </a:lnTo>
                    <a:lnTo>
                      <a:pt x="1805" y="1286"/>
                    </a:lnTo>
                    <a:lnTo>
                      <a:pt x="1807" y="1292"/>
                    </a:lnTo>
                    <a:lnTo>
                      <a:pt x="1807" y="1293"/>
                    </a:lnTo>
                    <a:lnTo>
                      <a:pt x="1809" y="1298"/>
                    </a:lnTo>
                    <a:lnTo>
                      <a:pt x="1809" y="1298"/>
                    </a:lnTo>
                    <a:lnTo>
                      <a:pt x="1811" y="1303"/>
                    </a:lnTo>
                    <a:lnTo>
                      <a:pt x="1811" y="1303"/>
                    </a:lnTo>
                    <a:lnTo>
                      <a:pt x="1813" y="1308"/>
                    </a:lnTo>
                    <a:lnTo>
                      <a:pt x="1813" y="1309"/>
                    </a:lnTo>
                    <a:lnTo>
                      <a:pt x="1815" y="1316"/>
                    </a:lnTo>
                    <a:lnTo>
                      <a:pt x="1815" y="1317"/>
                    </a:lnTo>
                    <a:lnTo>
                      <a:pt x="1817" y="1325"/>
                    </a:lnTo>
                    <a:lnTo>
                      <a:pt x="1817" y="1326"/>
                    </a:lnTo>
                    <a:lnTo>
                      <a:pt x="1819" y="1335"/>
                    </a:lnTo>
                    <a:lnTo>
                      <a:pt x="1820" y="1336"/>
                    </a:lnTo>
                    <a:lnTo>
                      <a:pt x="1821" y="1345"/>
                    </a:lnTo>
                    <a:lnTo>
                      <a:pt x="1822" y="1347"/>
                    </a:lnTo>
                    <a:lnTo>
                      <a:pt x="1823" y="1354"/>
                    </a:lnTo>
                    <a:lnTo>
                      <a:pt x="1824" y="1356"/>
                    </a:lnTo>
                    <a:lnTo>
                      <a:pt x="1826" y="1363"/>
                    </a:lnTo>
                    <a:lnTo>
                      <a:pt x="1826" y="1364"/>
                    </a:lnTo>
                    <a:lnTo>
                      <a:pt x="1828" y="1370"/>
                    </a:lnTo>
                    <a:lnTo>
                      <a:pt x="1828" y="1371"/>
                    </a:lnTo>
                    <a:lnTo>
                      <a:pt x="1830" y="1377"/>
                    </a:lnTo>
                    <a:lnTo>
                      <a:pt x="1830" y="1378"/>
                    </a:lnTo>
                    <a:lnTo>
                      <a:pt x="1832" y="1383"/>
                    </a:lnTo>
                    <a:lnTo>
                      <a:pt x="1832" y="1384"/>
                    </a:lnTo>
                    <a:lnTo>
                      <a:pt x="1834" y="1390"/>
                    </a:lnTo>
                    <a:lnTo>
                      <a:pt x="1834" y="1391"/>
                    </a:lnTo>
                    <a:lnTo>
                      <a:pt x="1836" y="1398"/>
                    </a:lnTo>
                    <a:lnTo>
                      <a:pt x="1837" y="1399"/>
                    </a:lnTo>
                    <a:lnTo>
                      <a:pt x="1838" y="1405"/>
                    </a:lnTo>
                    <a:lnTo>
                      <a:pt x="1839" y="1406"/>
                    </a:lnTo>
                    <a:lnTo>
                      <a:pt x="1840" y="1410"/>
                    </a:lnTo>
                    <a:lnTo>
                      <a:pt x="1841" y="1411"/>
                    </a:lnTo>
                    <a:lnTo>
                      <a:pt x="1843" y="1414"/>
                    </a:lnTo>
                    <a:lnTo>
                      <a:pt x="1843" y="1415"/>
                    </a:lnTo>
                    <a:lnTo>
                      <a:pt x="1845" y="1420"/>
                    </a:lnTo>
                    <a:lnTo>
                      <a:pt x="1845" y="1421"/>
                    </a:lnTo>
                    <a:lnTo>
                      <a:pt x="1847" y="1427"/>
                    </a:lnTo>
                    <a:lnTo>
                      <a:pt x="1847" y="1428"/>
                    </a:lnTo>
                    <a:lnTo>
                      <a:pt x="1849" y="1432"/>
                    </a:lnTo>
                    <a:lnTo>
                      <a:pt x="1849" y="1432"/>
                    </a:lnTo>
                    <a:lnTo>
                      <a:pt x="1851" y="1436"/>
                    </a:lnTo>
                    <a:lnTo>
                      <a:pt x="1851" y="1437"/>
                    </a:lnTo>
                    <a:lnTo>
                      <a:pt x="1853" y="1444"/>
                    </a:lnTo>
                    <a:lnTo>
                      <a:pt x="1854" y="1445"/>
                    </a:lnTo>
                    <a:lnTo>
                      <a:pt x="1855" y="1451"/>
                    </a:lnTo>
                    <a:lnTo>
                      <a:pt x="1856" y="1452"/>
                    </a:lnTo>
                    <a:lnTo>
                      <a:pt x="1857" y="1453"/>
                    </a:lnTo>
                    <a:lnTo>
                      <a:pt x="1858" y="1453"/>
                    </a:lnTo>
                    <a:lnTo>
                      <a:pt x="1860" y="1454"/>
                    </a:lnTo>
                    <a:lnTo>
                      <a:pt x="1860" y="1454"/>
                    </a:lnTo>
                    <a:lnTo>
                      <a:pt x="1862" y="1458"/>
                    </a:lnTo>
                    <a:lnTo>
                      <a:pt x="1862" y="1459"/>
                    </a:lnTo>
                    <a:lnTo>
                      <a:pt x="1864" y="1465"/>
                    </a:lnTo>
                    <a:lnTo>
                      <a:pt x="1864" y="1466"/>
                    </a:lnTo>
                    <a:lnTo>
                      <a:pt x="1866" y="1471"/>
                    </a:lnTo>
                    <a:lnTo>
                      <a:pt x="1866" y="1472"/>
                    </a:lnTo>
                    <a:lnTo>
                      <a:pt x="1868" y="1475"/>
                    </a:lnTo>
                    <a:lnTo>
                      <a:pt x="1868" y="1475"/>
                    </a:lnTo>
                    <a:lnTo>
                      <a:pt x="1870" y="1478"/>
                    </a:lnTo>
                    <a:lnTo>
                      <a:pt x="1871" y="1479"/>
                    </a:lnTo>
                    <a:lnTo>
                      <a:pt x="1872" y="1481"/>
                    </a:lnTo>
                    <a:lnTo>
                      <a:pt x="1873" y="1482"/>
                    </a:lnTo>
                    <a:lnTo>
                      <a:pt x="1874" y="1483"/>
                    </a:lnTo>
                    <a:lnTo>
                      <a:pt x="1875" y="1483"/>
                    </a:lnTo>
                    <a:lnTo>
                      <a:pt x="1877" y="1484"/>
                    </a:lnTo>
                    <a:lnTo>
                      <a:pt x="1877" y="1485"/>
                    </a:lnTo>
                    <a:lnTo>
                      <a:pt x="1879" y="1487"/>
                    </a:lnTo>
                    <a:lnTo>
                      <a:pt x="1879" y="1488"/>
                    </a:lnTo>
                    <a:lnTo>
                      <a:pt x="1881" y="1490"/>
                    </a:lnTo>
                    <a:lnTo>
                      <a:pt x="1881" y="1491"/>
                    </a:lnTo>
                    <a:lnTo>
                      <a:pt x="1883" y="1493"/>
                    </a:lnTo>
                    <a:lnTo>
                      <a:pt x="1883" y="1493"/>
                    </a:lnTo>
                    <a:lnTo>
                      <a:pt x="1885" y="1493"/>
                    </a:lnTo>
                    <a:lnTo>
                      <a:pt x="1885" y="1493"/>
                    </a:lnTo>
                    <a:lnTo>
                      <a:pt x="1887" y="1494"/>
                    </a:lnTo>
                    <a:lnTo>
                      <a:pt x="1887" y="1495"/>
                    </a:lnTo>
                    <a:lnTo>
                      <a:pt x="1889" y="1497"/>
                    </a:lnTo>
                    <a:lnTo>
                      <a:pt x="1890" y="1497"/>
                    </a:lnTo>
                    <a:lnTo>
                      <a:pt x="1891" y="1500"/>
                    </a:lnTo>
                    <a:lnTo>
                      <a:pt x="1892" y="1500"/>
                    </a:lnTo>
                    <a:lnTo>
                      <a:pt x="1893" y="1501"/>
                    </a:lnTo>
                    <a:lnTo>
                      <a:pt x="1894" y="1500"/>
                    </a:lnTo>
                    <a:lnTo>
                      <a:pt x="1896" y="1498"/>
                    </a:lnTo>
                    <a:lnTo>
                      <a:pt x="1896" y="1498"/>
                    </a:lnTo>
                    <a:lnTo>
                      <a:pt x="1898" y="1496"/>
                    </a:lnTo>
                    <a:lnTo>
                      <a:pt x="1898" y="1496"/>
                    </a:lnTo>
                    <a:lnTo>
                      <a:pt x="1900" y="1497"/>
                    </a:lnTo>
                    <a:lnTo>
                      <a:pt x="1900" y="1498"/>
                    </a:lnTo>
                    <a:lnTo>
                      <a:pt x="1902" y="1502"/>
                    </a:lnTo>
                    <a:lnTo>
                      <a:pt x="1902" y="1503"/>
                    </a:lnTo>
                    <a:lnTo>
                      <a:pt x="1904" y="1506"/>
                    </a:lnTo>
                    <a:lnTo>
                      <a:pt x="1904" y="1507"/>
                    </a:lnTo>
                    <a:lnTo>
                      <a:pt x="1906" y="1508"/>
                    </a:lnTo>
                    <a:lnTo>
                      <a:pt x="1907" y="1509"/>
                    </a:lnTo>
                    <a:lnTo>
                      <a:pt x="1908" y="1512"/>
                    </a:lnTo>
                    <a:lnTo>
                      <a:pt x="1909" y="1513"/>
                    </a:lnTo>
                    <a:lnTo>
                      <a:pt x="1910" y="1517"/>
                    </a:lnTo>
                    <a:lnTo>
                      <a:pt x="1912" y="1517"/>
                    </a:lnTo>
                    <a:lnTo>
                      <a:pt x="1913" y="1517"/>
                    </a:lnTo>
                    <a:lnTo>
                      <a:pt x="1913" y="1516"/>
                    </a:lnTo>
                    <a:lnTo>
                      <a:pt x="1915" y="1513"/>
                    </a:lnTo>
                    <a:lnTo>
                      <a:pt x="1915" y="1513"/>
                    </a:lnTo>
                    <a:lnTo>
                      <a:pt x="1916" y="1512"/>
                    </a:lnTo>
                    <a:lnTo>
                      <a:pt x="1917" y="1513"/>
                    </a:lnTo>
                    <a:lnTo>
                      <a:pt x="1919" y="1513"/>
                    </a:lnTo>
                    <a:lnTo>
                      <a:pt x="1919" y="1513"/>
                    </a:lnTo>
                    <a:lnTo>
                      <a:pt x="1921" y="1510"/>
                    </a:lnTo>
                    <a:lnTo>
                      <a:pt x="1921" y="1509"/>
                    </a:lnTo>
                    <a:lnTo>
                      <a:pt x="1923" y="1506"/>
                    </a:lnTo>
                    <a:lnTo>
                      <a:pt x="1924" y="1506"/>
                    </a:lnTo>
                    <a:lnTo>
                      <a:pt x="1925" y="1508"/>
                    </a:lnTo>
                    <a:lnTo>
                      <a:pt x="1926" y="1509"/>
                    </a:lnTo>
                    <a:lnTo>
                      <a:pt x="1927" y="1513"/>
                    </a:lnTo>
                    <a:lnTo>
                      <a:pt x="1928" y="1513"/>
                    </a:lnTo>
                    <a:lnTo>
                      <a:pt x="1930" y="1511"/>
                    </a:lnTo>
                    <a:lnTo>
                      <a:pt x="1930" y="1510"/>
                    </a:lnTo>
                    <a:lnTo>
                      <a:pt x="1932" y="1508"/>
                    </a:lnTo>
                    <a:lnTo>
                      <a:pt x="1932" y="1507"/>
                    </a:lnTo>
                    <a:lnTo>
                      <a:pt x="1934" y="1511"/>
                    </a:lnTo>
                    <a:lnTo>
                      <a:pt x="1934" y="1512"/>
                    </a:lnTo>
                    <a:lnTo>
                      <a:pt x="1936" y="1517"/>
                    </a:lnTo>
                    <a:lnTo>
                      <a:pt x="1936" y="1518"/>
                    </a:lnTo>
                    <a:lnTo>
                      <a:pt x="1937" y="1518"/>
                    </a:lnTo>
                    <a:lnTo>
                      <a:pt x="1938" y="1518"/>
                    </a:lnTo>
                    <a:lnTo>
                      <a:pt x="1940" y="1516"/>
                    </a:lnTo>
                    <a:lnTo>
                      <a:pt x="1941" y="1516"/>
                    </a:lnTo>
                    <a:lnTo>
                      <a:pt x="1942" y="1517"/>
                    </a:lnTo>
                    <a:lnTo>
                      <a:pt x="1943" y="1517"/>
                    </a:lnTo>
                    <a:lnTo>
                      <a:pt x="1944" y="1518"/>
                    </a:lnTo>
                    <a:lnTo>
                      <a:pt x="1945" y="1518"/>
                    </a:lnTo>
                    <a:lnTo>
                      <a:pt x="1947" y="1516"/>
                    </a:lnTo>
                    <a:lnTo>
                      <a:pt x="1947" y="1515"/>
                    </a:lnTo>
                    <a:lnTo>
                      <a:pt x="1949" y="1513"/>
                    </a:lnTo>
                    <a:lnTo>
                      <a:pt x="1949" y="1514"/>
                    </a:lnTo>
                    <a:lnTo>
                      <a:pt x="1951" y="1516"/>
                    </a:lnTo>
                    <a:lnTo>
                      <a:pt x="1951" y="1517"/>
                    </a:lnTo>
                    <a:lnTo>
                      <a:pt x="1953" y="1520"/>
                    </a:lnTo>
                    <a:lnTo>
                      <a:pt x="1953" y="1520"/>
                    </a:lnTo>
                    <a:lnTo>
                      <a:pt x="1955" y="1522"/>
                    </a:lnTo>
                    <a:lnTo>
                      <a:pt x="1955" y="1522"/>
                    </a:lnTo>
                    <a:lnTo>
                      <a:pt x="1957" y="1524"/>
                    </a:lnTo>
                    <a:lnTo>
                      <a:pt x="1957" y="1524"/>
                    </a:lnTo>
                    <a:lnTo>
                      <a:pt x="1959" y="1525"/>
                    </a:lnTo>
                    <a:lnTo>
                      <a:pt x="1960" y="1525"/>
                    </a:lnTo>
                    <a:lnTo>
                      <a:pt x="1961" y="1523"/>
                    </a:lnTo>
                    <a:lnTo>
                      <a:pt x="1962" y="1523"/>
                    </a:lnTo>
                    <a:lnTo>
                      <a:pt x="1964" y="1521"/>
                    </a:lnTo>
                    <a:lnTo>
                      <a:pt x="1964" y="1522"/>
                    </a:lnTo>
                    <a:lnTo>
                      <a:pt x="1966" y="1523"/>
                    </a:lnTo>
                    <a:lnTo>
                      <a:pt x="1966" y="1524"/>
                    </a:lnTo>
                    <a:lnTo>
                      <a:pt x="1968" y="1526"/>
                    </a:lnTo>
                    <a:lnTo>
                      <a:pt x="1968" y="1526"/>
                    </a:lnTo>
                    <a:lnTo>
                      <a:pt x="1970" y="1523"/>
                    </a:lnTo>
                    <a:lnTo>
                      <a:pt x="1970" y="1522"/>
                    </a:lnTo>
                    <a:lnTo>
                      <a:pt x="1972" y="1519"/>
                    </a:lnTo>
                    <a:lnTo>
                      <a:pt x="1972" y="1519"/>
                    </a:lnTo>
                    <a:lnTo>
                      <a:pt x="1974" y="1521"/>
                    </a:lnTo>
                    <a:lnTo>
                      <a:pt x="1974" y="1523"/>
                    </a:lnTo>
                    <a:lnTo>
                      <a:pt x="1976" y="1528"/>
                    </a:lnTo>
                    <a:lnTo>
                      <a:pt x="1977" y="1529"/>
                    </a:lnTo>
                    <a:lnTo>
                      <a:pt x="1978" y="1530"/>
                    </a:lnTo>
                    <a:lnTo>
                      <a:pt x="1979" y="1529"/>
                    </a:lnTo>
                    <a:lnTo>
                      <a:pt x="1980" y="1526"/>
                    </a:lnTo>
                    <a:lnTo>
                      <a:pt x="1981" y="1525"/>
                    </a:lnTo>
                    <a:lnTo>
                      <a:pt x="1983" y="1524"/>
                    </a:lnTo>
                    <a:lnTo>
                      <a:pt x="1983" y="1524"/>
                    </a:lnTo>
                    <a:lnTo>
                      <a:pt x="1985" y="1523"/>
                    </a:lnTo>
                    <a:lnTo>
                      <a:pt x="1985" y="1523"/>
                    </a:lnTo>
                    <a:lnTo>
                      <a:pt x="1987" y="1522"/>
                    </a:lnTo>
                    <a:lnTo>
                      <a:pt x="1987" y="1521"/>
                    </a:lnTo>
                    <a:lnTo>
                      <a:pt x="1989" y="1520"/>
                    </a:lnTo>
                    <a:lnTo>
                      <a:pt x="1989" y="1521"/>
                    </a:lnTo>
                    <a:lnTo>
                      <a:pt x="1991" y="1521"/>
                    </a:lnTo>
                    <a:lnTo>
                      <a:pt x="1991" y="1522"/>
                    </a:lnTo>
                    <a:lnTo>
                      <a:pt x="1992" y="1522"/>
                    </a:lnTo>
                    <a:lnTo>
                      <a:pt x="1994" y="1522"/>
                    </a:lnTo>
                    <a:lnTo>
                      <a:pt x="1995" y="1520"/>
                    </a:lnTo>
                    <a:lnTo>
                      <a:pt x="1996" y="1520"/>
                    </a:lnTo>
                    <a:lnTo>
                      <a:pt x="1997" y="1521"/>
                    </a:lnTo>
                    <a:lnTo>
                      <a:pt x="1998" y="1521"/>
                    </a:lnTo>
                    <a:lnTo>
                      <a:pt x="2000" y="1524"/>
                    </a:lnTo>
                    <a:lnTo>
                      <a:pt x="2000" y="1525"/>
                    </a:lnTo>
                    <a:lnTo>
                      <a:pt x="2002" y="1527"/>
                    </a:lnTo>
                    <a:lnTo>
                      <a:pt x="2002" y="1528"/>
                    </a:lnTo>
                    <a:lnTo>
                      <a:pt x="2004" y="1530"/>
                    </a:lnTo>
                    <a:lnTo>
                      <a:pt x="2004" y="1530"/>
                    </a:lnTo>
                    <a:lnTo>
                      <a:pt x="2006" y="1531"/>
                    </a:lnTo>
                    <a:lnTo>
                      <a:pt x="2006" y="1531"/>
                    </a:lnTo>
                    <a:lnTo>
                      <a:pt x="2008" y="1532"/>
                    </a:lnTo>
                    <a:lnTo>
                      <a:pt x="2008" y="1532"/>
                    </a:lnTo>
                    <a:lnTo>
                      <a:pt x="2010" y="1533"/>
                    </a:lnTo>
                    <a:lnTo>
                      <a:pt x="2011" y="1533"/>
                    </a:lnTo>
                    <a:lnTo>
                      <a:pt x="2012" y="1535"/>
                    </a:lnTo>
                    <a:lnTo>
                      <a:pt x="2013" y="1535"/>
                    </a:lnTo>
                    <a:lnTo>
                      <a:pt x="2014" y="1535"/>
                    </a:lnTo>
                    <a:lnTo>
                      <a:pt x="2015" y="1535"/>
                    </a:lnTo>
                    <a:lnTo>
                      <a:pt x="2017" y="1533"/>
                    </a:lnTo>
                    <a:lnTo>
                      <a:pt x="2018" y="1533"/>
                    </a:lnTo>
                    <a:lnTo>
                      <a:pt x="2019" y="1533"/>
                    </a:lnTo>
                    <a:lnTo>
                      <a:pt x="2019" y="1534"/>
                    </a:lnTo>
                    <a:lnTo>
                      <a:pt x="2021" y="1535"/>
                    </a:lnTo>
                    <a:lnTo>
                      <a:pt x="2021" y="1535"/>
                    </a:lnTo>
                    <a:lnTo>
                      <a:pt x="2023" y="1533"/>
                    </a:lnTo>
                    <a:lnTo>
                      <a:pt x="2023" y="1533"/>
                    </a:lnTo>
                    <a:lnTo>
                      <a:pt x="2025" y="1530"/>
                    </a:lnTo>
                    <a:lnTo>
                      <a:pt x="2026" y="1529"/>
                    </a:lnTo>
                    <a:lnTo>
                      <a:pt x="2027" y="1531"/>
                    </a:lnTo>
                    <a:lnTo>
                      <a:pt x="2028" y="1532"/>
                    </a:lnTo>
                    <a:lnTo>
                      <a:pt x="2029" y="1533"/>
                    </a:lnTo>
                    <a:lnTo>
                      <a:pt x="2030" y="1533"/>
                    </a:lnTo>
                    <a:lnTo>
                      <a:pt x="2031" y="1528"/>
                    </a:lnTo>
                    <a:lnTo>
                      <a:pt x="2032" y="1527"/>
                    </a:lnTo>
                    <a:lnTo>
                      <a:pt x="2034" y="1524"/>
                    </a:lnTo>
                    <a:lnTo>
                      <a:pt x="2034" y="1524"/>
                    </a:lnTo>
                    <a:lnTo>
                      <a:pt x="2036" y="1527"/>
                    </a:lnTo>
                    <a:lnTo>
                      <a:pt x="2036" y="1528"/>
                    </a:lnTo>
                    <a:lnTo>
                      <a:pt x="2038" y="1532"/>
                    </a:lnTo>
                    <a:lnTo>
                      <a:pt x="2038" y="1533"/>
                    </a:lnTo>
                    <a:lnTo>
                      <a:pt x="2040" y="1531"/>
                    </a:lnTo>
                    <a:lnTo>
                      <a:pt x="2040" y="1530"/>
                    </a:lnTo>
                    <a:lnTo>
                      <a:pt x="2042" y="1528"/>
                    </a:lnTo>
                    <a:lnTo>
                      <a:pt x="2042" y="1528"/>
                    </a:lnTo>
                    <a:lnTo>
                      <a:pt x="2044" y="1529"/>
                    </a:lnTo>
                    <a:lnTo>
                      <a:pt x="2044" y="1529"/>
                    </a:lnTo>
                    <a:lnTo>
                      <a:pt x="2046" y="1529"/>
                    </a:lnTo>
                    <a:lnTo>
                      <a:pt x="2047" y="1529"/>
                    </a:lnTo>
                    <a:lnTo>
                      <a:pt x="2048" y="1528"/>
                    </a:lnTo>
                    <a:lnTo>
                      <a:pt x="2049" y="1528"/>
                    </a:lnTo>
                    <a:lnTo>
                      <a:pt x="2050" y="1531"/>
                    </a:lnTo>
                    <a:lnTo>
                      <a:pt x="2051" y="1532"/>
                    </a:lnTo>
                    <a:lnTo>
                      <a:pt x="2053" y="1536"/>
                    </a:lnTo>
                    <a:lnTo>
                      <a:pt x="2053" y="1537"/>
                    </a:lnTo>
                    <a:lnTo>
                      <a:pt x="2054" y="1537"/>
                    </a:lnTo>
                    <a:lnTo>
                      <a:pt x="2055" y="1537"/>
                    </a:lnTo>
                    <a:lnTo>
                      <a:pt x="2057" y="1536"/>
                    </a:lnTo>
                    <a:lnTo>
                      <a:pt x="2057" y="1536"/>
                    </a:lnTo>
                    <a:lnTo>
                      <a:pt x="2059" y="1536"/>
                    </a:lnTo>
                    <a:lnTo>
                      <a:pt x="2059" y="1537"/>
                    </a:lnTo>
                    <a:lnTo>
                      <a:pt x="2060" y="1537"/>
                    </a:lnTo>
                    <a:lnTo>
                      <a:pt x="2061" y="1537"/>
                    </a:lnTo>
                    <a:lnTo>
                      <a:pt x="2063" y="1535"/>
                    </a:lnTo>
                    <a:lnTo>
                      <a:pt x="2064" y="1535"/>
                    </a:lnTo>
                    <a:lnTo>
                      <a:pt x="2065" y="1534"/>
                    </a:lnTo>
                    <a:lnTo>
                      <a:pt x="2066" y="1533"/>
                    </a:lnTo>
                    <a:lnTo>
                      <a:pt x="2067" y="1533"/>
                    </a:lnTo>
                    <a:lnTo>
                      <a:pt x="2069" y="1533"/>
                    </a:lnTo>
                    <a:lnTo>
                      <a:pt x="2070" y="1533"/>
                    </a:lnTo>
                    <a:lnTo>
                      <a:pt x="2070" y="1533"/>
                    </a:lnTo>
                    <a:lnTo>
                      <a:pt x="2072" y="1535"/>
                    </a:lnTo>
                    <a:lnTo>
                      <a:pt x="2072" y="1536"/>
                    </a:lnTo>
                    <a:lnTo>
                      <a:pt x="2074" y="1538"/>
                    </a:lnTo>
                    <a:lnTo>
                      <a:pt x="2074" y="1538"/>
                    </a:lnTo>
                    <a:lnTo>
                      <a:pt x="2076" y="1535"/>
                    </a:lnTo>
                    <a:lnTo>
                      <a:pt x="2076" y="1534"/>
                    </a:lnTo>
                    <a:lnTo>
                      <a:pt x="2078" y="1530"/>
                    </a:lnTo>
                    <a:lnTo>
                      <a:pt x="2078" y="1530"/>
                    </a:lnTo>
                    <a:lnTo>
                      <a:pt x="2079" y="1529"/>
                    </a:lnTo>
                    <a:lnTo>
                      <a:pt x="2081" y="1530"/>
                    </a:lnTo>
                    <a:lnTo>
                      <a:pt x="2082" y="1533"/>
                    </a:lnTo>
                    <a:lnTo>
                      <a:pt x="2083" y="1533"/>
                    </a:lnTo>
                    <a:lnTo>
                      <a:pt x="2084" y="1533"/>
                    </a:lnTo>
                    <a:lnTo>
                      <a:pt x="2085" y="1532"/>
                    </a:lnTo>
                    <a:lnTo>
                      <a:pt x="2086" y="1532"/>
                    </a:lnTo>
                    <a:lnTo>
                      <a:pt x="2087" y="1532"/>
                    </a:lnTo>
                    <a:lnTo>
                      <a:pt x="2089" y="1534"/>
                    </a:lnTo>
                    <a:lnTo>
                      <a:pt x="2089" y="1534"/>
                    </a:lnTo>
                    <a:lnTo>
                      <a:pt x="2091" y="1535"/>
                    </a:lnTo>
                    <a:lnTo>
                      <a:pt x="2091" y="1535"/>
                    </a:lnTo>
                    <a:lnTo>
                      <a:pt x="2093" y="1534"/>
                    </a:lnTo>
                    <a:lnTo>
                      <a:pt x="2093" y="1534"/>
                    </a:lnTo>
                    <a:lnTo>
                      <a:pt x="2095" y="1532"/>
                    </a:lnTo>
                    <a:lnTo>
                      <a:pt x="2095" y="1532"/>
                    </a:lnTo>
                    <a:lnTo>
                      <a:pt x="2097" y="1531"/>
                    </a:lnTo>
                    <a:lnTo>
                      <a:pt x="2098" y="1531"/>
                    </a:lnTo>
                    <a:lnTo>
                      <a:pt x="2099" y="1531"/>
                    </a:lnTo>
                    <a:lnTo>
                      <a:pt x="2100" y="1531"/>
                    </a:lnTo>
                    <a:lnTo>
                      <a:pt x="2101" y="1532"/>
                    </a:lnTo>
                    <a:lnTo>
                      <a:pt x="2102" y="1532"/>
                    </a:lnTo>
                    <a:lnTo>
                      <a:pt x="2104" y="1534"/>
                    </a:lnTo>
                    <a:lnTo>
                      <a:pt x="2105" y="1534"/>
                    </a:lnTo>
                    <a:lnTo>
                      <a:pt x="2106" y="1534"/>
                    </a:lnTo>
                    <a:lnTo>
                      <a:pt x="2106" y="1533"/>
                    </a:lnTo>
                    <a:lnTo>
                      <a:pt x="2108" y="1532"/>
                    </a:lnTo>
                    <a:lnTo>
                      <a:pt x="2108" y="1532"/>
                    </a:lnTo>
                    <a:lnTo>
                      <a:pt x="2109" y="1532"/>
                    </a:lnTo>
                    <a:lnTo>
                      <a:pt x="2110" y="1532"/>
                    </a:lnTo>
                    <a:lnTo>
                      <a:pt x="2112" y="1530"/>
                    </a:lnTo>
                    <a:lnTo>
                      <a:pt x="2112" y="1530"/>
                    </a:lnTo>
                    <a:lnTo>
                      <a:pt x="2114" y="1525"/>
                    </a:lnTo>
                    <a:lnTo>
                      <a:pt x="2114" y="1524"/>
                    </a:lnTo>
                    <a:lnTo>
                      <a:pt x="2116" y="1520"/>
                    </a:lnTo>
                    <a:lnTo>
                      <a:pt x="2117" y="1520"/>
                    </a:lnTo>
                    <a:lnTo>
                      <a:pt x="2118" y="1522"/>
                    </a:lnTo>
                    <a:lnTo>
                      <a:pt x="2119" y="1523"/>
                    </a:lnTo>
                    <a:lnTo>
                      <a:pt x="2120" y="1526"/>
                    </a:lnTo>
                    <a:lnTo>
                      <a:pt x="2122" y="1527"/>
                    </a:lnTo>
                    <a:lnTo>
                      <a:pt x="2123" y="1526"/>
                    </a:lnTo>
                    <a:lnTo>
                      <a:pt x="2123" y="1526"/>
                    </a:lnTo>
                    <a:lnTo>
                      <a:pt x="2125" y="1525"/>
                    </a:lnTo>
                    <a:lnTo>
                      <a:pt x="2125" y="1525"/>
                    </a:lnTo>
                    <a:lnTo>
                      <a:pt x="2127" y="1526"/>
                    </a:lnTo>
                    <a:lnTo>
                      <a:pt x="2127" y="1526"/>
                    </a:lnTo>
                    <a:lnTo>
                      <a:pt x="2129" y="1526"/>
                    </a:lnTo>
                    <a:lnTo>
                      <a:pt x="2129" y="1526"/>
                    </a:lnTo>
                    <a:lnTo>
                      <a:pt x="2131" y="1526"/>
                    </a:lnTo>
                    <a:lnTo>
                      <a:pt x="2131" y="1526"/>
                    </a:lnTo>
                    <a:lnTo>
                      <a:pt x="2133" y="1528"/>
                    </a:lnTo>
                    <a:lnTo>
                      <a:pt x="2134" y="1528"/>
                    </a:lnTo>
                    <a:lnTo>
                      <a:pt x="2135" y="1531"/>
                    </a:lnTo>
                    <a:lnTo>
                      <a:pt x="2136" y="1531"/>
                    </a:lnTo>
                    <a:lnTo>
                      <a:pt x="2137" y="1530"/>
                    </a:lnTo>
                    <a:lnTo>
                      <a:pt x="2138" y="1529"/>
                    </a:lnTo>
                    <a:lnTo>
                      <a:pt x="2140" y="1526"/>
                    </a:lnTo>
                    <a:lnTo>
                      <a:pt x="2140" y="1526"/>
                    </a:lnTo>
                    <a:lnTo>
                      <a:pt x="2142" y="1525"/>
                    </a:lnTo>
                    <a:lnTo>
                      <a:pt x="2142" y="1525"/>
                    </a:lnTo>
                    <a:lnTo>
                      <a:pt x="2144" y="1525"/>
                    </a:lnTo>
                    <a:lnTo>
                      <a:pt x="2144" y="1524"/>
                    </a:lnTo>
                    <a:lnTo>
                      <a:pt x="2146" y="1522"/>
                    </a:lnTo>
                    <a:lnTo>
                      <a:pt x="2146" y="1522"/>
                    </a:lnTo>
                    <a:lnTo>
                      <a:pt x="2148" y="1520"/>
                    </a:lnTo>
                    <a:lnTo>
                      <a:pt x="2149" y="1519"/>
                    </a:lnTo>
                    <a:lnTo>
                      <a:pt x="2150" y="1520"/>
                    </a:lnTo>
                    <a:lnTo>
                      <a:pt x="2151" y="1520"/>
                    </a:lnTo>
                    <a:lnTo>
                      <a:pt x="2152" y="1522"/>
                    </a:lnTo>
                    <a:lnTo>
                      <a:pt x="2153" y="1523"/>
                    </a:lnTo>
                    <a:lnTo>
                      <a:pt x="2154" y="1524"/>
                    </a:lnTo>
                    <a:lnTo>
                      <a:pt x="2155" y="1525"/>
                    </a:lnTo>
                    <a:lnTo>
                      <a:pt x="2157" y="1524"/>
                    </a:lnTo>
                    <a:lnTo>
                      <a:pt x="2157" y="1524"/>
                    </a:lnTo>
                    <a:lnTo>
                      <a:pt x="2159" y="1522"/>
                    </a:lnTo>
                    <a:lnTo>
                      <a:pt x="2160" y="1521"/>
                    </a:lnTo>
                    <a:lnTo>
                      <a:pt x="2161" y="1521"/>
                    </a:lnTo>
                    <a:lnTo>
                      <a:pt x="2161" y="1522"/>
                    </a:lnTo>
                    <a:lnTo>
                      <a:pt x="2163" y="1526"/>
                    </a:lnTo>
                    <a:lnTo>
                      <a:pt x="2163" y="1527"/>
                    </a:lnTo>
                    <a:lnTo>
                      <a:pt x="2165" y="1531"/>
                    </a:lnTo>
                    <a:lnTo>
                      <a:pt x="2166" y="1532"/>
                    </a:lnTo>
                    <a:lnTo>
                      <a:pt x="2167" y="1530"/>
                    </a:lnTo>
                    <a:lnTo>
                      <a:pt x="2168" y="1530"/>
                    </a:lnTo>
                    <a:lnTo>
                      <a:pt x="2169" y="1527"/>
                    </a:lnTo>
                    <a:lnTo>
                      <a:pt x="2170" y="1526"/>
                    </a:lnTo>
                    <a:lnTo>
                      <a:pt x="2171" y="1528"/>
                    </a:lnTo>
                    <a:lnTo>
                      <a:pt x="2172" y="1529"/>
                    </a:lnTo>
                    <a:lnTo>
                      <a:pt x="2174" y="1533"/>
                    </a:lnTo>
                    <a:lnTo>
                      <a:pt x="2174" y="1533"/>
                    </a:lnTo>
                    <a:lnTo>
                      <a:pt x="2175" y="1534"/>
                    </a:lnTo>
                    <a:lnTo>
                      <a:pt x="2176" y="1534"/>
                    </a:lnTo>
                    <a:lnTo>
                      <a:pt x="2178" y="1530"/>
                    </a:lnTo>
                    <a:lnTo>
                      <a:pt x="2178" y="1530"/>
                    </a:lnTo>
                    <a:lnTo>
                      <a:pt x="2180" y="1527"/>
                    </a:lnTo>
                    <a:lnTo>
                      <a:pt x="2181" y="1527"/>
                    </a:lnTo>
                    <a:lnTo>
                      <a:pt x="2182" y="1528"/>
                    </a:lnTo>
                    <a:lnTo>
                      <a:pt x="2183" y="1528"/>
                    </a:lnTo>
                    <a:lnTo>
                      <a:pt x="2184" y="1527"/>
                    </a:lnTo>
                    <a:lnTo>
                      <a:pt x="2184" y="1527"/>
                    </a:lnTo>
                    <a:lnTo>
                      <a:pt x="2186" y="1523"/>
                    </a:lnTo>
                    <a:lnTo>
                      <a:pt x="2187" y="1522"/>
                    </a:lnTo>
                    <a:lnTo>
                      <a:pt x="2188" y="1519"/>
                    </a:lnTo>
                    <a:lnTo>
                      <a:pt x="2189" y="1518"/>
                    </a:lnTo>
                    <a:lnTo>
                      <a:pt x="2190" y="1519"/>
                    </a:lnTo>
                    <a:lnTo>
                      <a:pt x="2191" y="1519"/>
                    </a:lnTo>
                    <a:lnTo>
                      <a:pt x="2193" y="1523"/>
                    </a:lnTo>
                    <a:lnTo>
                      <a:pt x="2193" y="1523"/>
                    </a:lnTo>
                    <a:lnTo>
                      <a:pt x="2195" y="1526"/>
                    </a:lnTo>
                    <a:lnTo>
                      <a:pt x="2196" y="1526"/>
                    </a:lnTo>
                    <a:lnTo>
                      <a:pt x="2197" y="1526"/>
                    </a:lnTo>
                    <a:lnTo>
                      <a:pt x="2198" y="1526"/>
                    </a:lnTo>
                    <a:lnTo>
                      <a:pt x="2199" y="1526"/>
                    </a:lnTo>
                    <a:lnTo>
                      <a:pt x="2199" y="1526"/>
                    </a:lnTo>
                    <a:lnTo>
                      <a:pt x="2201" y="1529"/>
                    </a:lnTo>
                    <a:lnTo>
                      <a:pt x="2201" y="1530"/>
                    </a:lnTo>
                    <a:lnTo>
                      <a:pt x="2203" y="1534"/>
                    </a:lnTo>
                    <a:lnTo>
                      <a:pt x="2204" y="1535"/>
                    </a:lnTo>
                    <a:lnTo>
                      <a:pt x="2205" y="1537"/>
                    </a:lnTo>
                    <a:lnTo>
                      <a:pt x="2206" y="1537"/>
                    </a:lnTo>
                    <a:lnTo>
                      <a:pt x="2207" y="1538"/>
                    </a:lnTo>
                    <a:lnTo>
                      <a:pt x="2209" y="1538"/>
                    </a:lnTo>
                    <a:lnTo>
                      <a:pt x="2210" y="1538"/>
                    </a:lnTo>
                    <a:lnTo>
                      <a:pt x="2210" y="1538"/>
                    </a:lnTo>
                    <a:lnTo>
                      <a:pt x="2212" y="1536"/>
                    </a:lnTo>
                    <a:lnTo>
                      <a:pt x="2212" y="1536"/>
                    </a:lnTo>
                    <a:lnTo>
                      <a:pt x="2214" y="1533"/>
                    </a:lnTo>
                    <a:lnTo>
                      <a:pt x="2214" y="1532"/>
                    </a:lnTo>
                    <a:lnTo>
                      <a:pt x="2216" y="1531"/>
                    </a:lnTo>
                    <a:lnTo>
                      <a:pt x="2216" y="1532"/>
                    </a:lnTo>
                    <a:lnTo>
                      <a:pt x="2218" y="1534"/>
                    </a:lnTo>
                    <a:lnTo>
                      <a:pt x="2218" y="1535"/>
                    </a:lnTo>
                    <a:lnTo>
                      <a:pt x="2220" y="1537"/>
                    </a:lnTo>
                    <a:lnTo>
                      <a:pt x="2221" y="1537"/>
                    </a:lnTo>
                    <a:lnTo>
                      <a:pt x="2222" y="1535"/>
                    </a:lnTo>
                    <a:lnTo>
                      <a:pt x="2223" y="1534"/>
                    </a:lnTo>
                    <a:lnTo>
                      <a:pt x="2224" y="1531"/>
                    </a:lnTo>
                    <a:lnTo>
                      <a:pt x="2225" y="1531"/>
                    </a:lnTo>
                    <a:lnTo>
                      <a:pt x="2226" y="1530"/>
                    </a:lnTo>
                    <a:lnTo>
                      <a:pt x="2227" y="1530"/>
                    </a:lnTo>
                    <a:lnTo>
                      <a:pt x="2229" y="1531"/>
                    </a:lnTo>
                    <a:lnTo>
                      <a:pt x="2229" y="1531"/>
                    </a:lnTo>
                    <a:lnTo>
                      <a:pt x="2231" y="1531"/>
                    </a:lnTo>
                    <a:lnTo>
                      <a:pt x="2231" y="1530"/>
                    </a:lnTo>
                    <a:lnTo>
                      <a:pt x="2233" y="1529"/>
                    </a:lnTo>
                    <a:lnTo>
                      <a:pt x="2233" y="1529"/>
                    </a:lnTo>
                    <a:lnTo>
                      <a:pt x="2235" y="1530"/>
                    </a:lnTo>
                    <a:lnTo>
                      <a:pt x="2235" y="1530"/>
                    </a:lnTo>
                    <a:lnTo>
                      <a:pt x="2237" y="1533"/>
                    </a:lnTo>
                    <a:lnTo>
                      <a:pt x="2238" y="1533"/>
                    </a:lnTo>
                    <a:lnTo>
                      <a:pt x="2239" y="1536"/>
                    </a:lnTo>
                    <a:lnTo>
                      <a:pt x="2240" y="1536"/>
                    </a:lnTo>
                    <a:lnTo>
                      <a:pt x="2241" y="1537"/>
                    </a:lnTo>
                    <a:lnTo>
                      <a:pt x="2242" y="1537"/>
                    </a:lnTo>
                    <a:lnTo>
                      <a:pt x="2244" y="1537"/>
                    </a:lnTo>
                    <a:lnTo>
                      <a:pt x="2244" y="1537"/>
                    </a:lnTo>
                    <a:lnTo>
                      <a:pt x="2246" y="1536"/>
                    </a:lnTo>
                    <a:lnTo>
                      <a:pt x="2246" y="1536"/>
                    </a:lnTo>
                    <a:lnTo>
                      <a:pt x="2248" y="1537"/>
                    </a:lnTo>
                    <a:lnTo>
                      <a:pt x="2249" y="1537"/>
                    </a:lnTo>
                    <a:lnTo>
                      <a:pt x="2250" y="1537"/>
                    </a:lnTo>
                    <a:lnTo>
                      <a:pt x="2250" y="1536"/>
                    </a:lnTo>
                    <a:lnTo>
                      <a:pt x="2252" y="1534"/>
                    </a:lnTo>
                    <a:lnTo>
                      <a:pt x="2252" y="1533"/>
                    </a:lnTo>
                    <a:lnTo>
                      <a:pt x="2254" y="1531"/>
                    </a:lnTo>
                    <a:lnTo>
                      <a:pt x="2254" y="1530"/>
                    </a:lnTo>
                    <a:lnTo>
                      <a:pt x="2256" y="1529"/>
                    </a:lnTo>
                    <a:lnTo>
                      <a:pt x="2257" y="1529"/>
                    </a:lnTo>
                    <a:lnTo>
                      <a:pt x="2258" y="1528"/>
                    </a:lnTo>
                    <a:lnTo>
                      <a:pt x="2259" y="1528"/>
                    </a:lnTo>
                    <a:lnTo>
                      <a:pt x="2260" y="1526"/>
                    </a:lnTo>
                    <a:lnTo>
                      <a:pt x="2261" y="1525"/>
                    </a:lnTo>
                    <a:lnTo>
                      <a:pt x="2262" y="1525"/>
                    </a:lnTo>
                    <a:lnTo>
                      <a:pt x="2263" y="1525"/>
                    </a:lnTo>
                    <a:lnTo>
                      <a:pt x="2265" y="1527"/>
                    </a:lnTo>
                    <a:lnTo>
                      <a:pt x="2266" y="1528"/>
                    </a:lnTo>
                    <a:lnTo>
                      <a:pt x="2267" y="1528"/>
                    </a:lnTo>
                    <a:lnTo>
                      <a:pt x="2267" y="1527"/>
                    </a:lnTo>
                    <a:lnTo>
                      <a:pt x="2269" y="1525"/>
                    </a:lnTo>
                    <a:lnTo>
                      <a:pt x="2270" y="1525"/>
                    </a:lnTo>
                    <a:lnTo>
                      <a:pt x="2271" y="1526"/>
                    </a:lnTo>
                    <a:lnTo>
                      <a:pt x="2271" y="1527"/>
                    </a:lnTo>
                    <a:lnTo>
                      <a:pt x="2273" y="1531"/>
                    </a:lnTo>
                    <a:lnTo>
                      <a:pt x="2274" y="1531"/>
                    </a:lnTo>
                    <a:lnTo>
                      <a:pt x="2275" y="1533"/>
                    </a:lnTo>
                    <a:lnTo>
                      <a:pt x="2276" y="1533"/>
                    </a:lnTo>
                    <a:lnTo>
                      <a:pt x="2277" y="1533"/>
                    </a:lnTo>
                    <a:lnTo>
                      <a:pt x="2279" y="1533"/>
                    </a:lnTo>
                    <a:lnTo>
                      <a:pt x="2280" y="1533"/>
                    </a:lnTo>
                    <a:lnTo>
                      <a:pt x="2280" y="1533"/>
                    </a:lnTo>
                    <a:lnTo>
                      <a:pt x="2281" y="1533"/>
                    </a:lnTo>
                    <a:lnTo>
                      <a:pt x="2282" y="1533"/>
                    </a:lnTo>
                    <a:lnTo>
                      <a:pt x="2284" y="1532"/>
                    </a:lnTo>
                    <a:lnTo>
                      <a:pt x="2284" y="1531"/>
                    </a:lnTo>
                    <a:lnTo>
                      <a:pt x="2285" y="1531"/>
                    </a:lnTo>
                    <a:lnTo>
                      <a:pt x="2286" y="1532"/>
                    </a:lnTo>
                    <a:lnTo>
                      <a:pt x="2288" y="1534"/>
                    </a:lnTo>
                    <a:lnTo>
                      <a:pt x="2288" y="1534"/>
                    </a:lnTo>
                    <a:lnTo>
                      <a:pt x="2290" y="1536"/>
                    </a:lnTo>
                    <a:lnTo>
                      <a:pt x="2291" y="1536"/>
                    </a:lnTo>
                    <a:lnTo>
                      <a:pt x="2292" y="1536"/>
                    </a:lnTo>
                    <a:lnTo>
                      <a:pt x="2293" y="1536"/>
                    </a:lnTo>
                    <a:lnTo>
                      <a:pt x="2294" y="1535"/>
                    </a:lnTo>
                    <a:lnTo>
                      <a:pt x="2295" y="1536"/>
                    </a:lnTo>
                    <a:lnTo>
                      <a:pt x="2297" y="1537"/>
                    </a:lnTo>
                    <a:lnTo>
                      <a:pt x="2297" y="1538"/>
                    </a:lnTo>
                    <a:lnTo>
                      <a:pt x="2299" y="1540"/>
                    </a:lnTo>
                    <a:lnTo>
                      <a:pt x="2299" y="1541"/>
                    </a:lnTo>
                    <a:lnTo>
                      <a:pt x="2300" y="1541"/>
                    </a:lnTo>
                    <a:lnTo>
                      <a:pt x="2301" y="1541"/>
                    </a:lnTo>
                    <a:lnTo>
                      <a:pt x="2303" y="1538"/>
                    </a:lnTo>
                    <a:lnTo>
                      <a:pt x="2303" y="1538"/>
                    </a:lnTo>
                    <a:lnTo>
                      <a:pt x="2305" y="1535"/>
                    </a:lnTo>
                    <a:lnTo>
                      <a:pt x="2305" y="1534"/>
                    </a:lnTo>
                    <a:lnTo>
                      <a:pt x="2306" y="1534"/>
                    </a:lnTo>
                    <a:lnTo>
                      <a:pt x="2308" y="1534"/>
                    </a:lnTo>
                    <a:lnTo>
                      <a:pt x="2309" y="1536"/>
                    </a:lnTo>
                    <a:lnTo>
                      <a:pt x="2310" y="1536"/>
                    </a:lnTo>
                    <a:lnTo>
                      <a:pt x="2311" y="1535"/>
                    </a:lnTo>
                    <a:lnTo>
                      <a:pt x="2312" y="1535"/>
                    </a:lnTo>
                    <a:lnTo>
                      <a:pt x="2314" y="1532"/>
                    </a:lnTo>
                    <a:lnTo>
                      <a:pt x="2314" y="1531"/>
                    </a:lnTo>
                    <a:lnTo>
                      <a:pt x="2316" y="1528"/>
                    </a:lnTo>
                    <a:lnTo>
                      <a:pt x="2316" y="1528"/>
                    </a:lnTo>
                    <a:lnTo>
                      <a:pt x="2318" y="1527"/>
                    </a:lnTo>
                    <a:lnTo>
                      <a:pt x="2318" y="1527"/>
                    </a:lnTo>
                    <a:lnTo>
                      <a:pt x="2320" y="1528"/>
                    </a:lnTo>
                    <a:lnTo>
                      <a:pt x="2320" y="1529"/>
                    </a:lnTo>
                    <a:lnTo>
                      <a:pt x="2322" y="1532"/>
                    </a:lnTo>
                    <a:lnTo>
                      <a:pt x="2322" y="1533"/>
                    </a:lnTo>
                    <a:lnTo>
                      <a:pt x="2324" y="1534"/>
                    </a:lnTo>
                    <a:lnTo>
                      <a:pt x="2324" y="1534"/>
                    </a:lnTo>
                    <a:lnTo>
                      <a:pt x="2326" y="1528"/>
                    </a:lnTo>
                    <a:lnTo>
                      <a:pt x="2327" y="1527"/>
                    </a:lnTo>
                    <a:lnTo>
                      <a:pt x="2328" y="1521"/>
                    </a:lnTo>
                    <a:lnTo>
                      <a:pt x="2329" y="1520"/>
                    </a:lnTo>
                    <a:lnTo>
                      <a:pt x="2330" y="1522"/>
                    </a:lnTo>
                    <a:lnTo>
                      <a:pt x="2331" y="1524"/>
                    </a:lnTo>
                    <a:lnTo>
                      <a:pt x="2333" y="1531"/>
                    </a:lnTo>
                    <a:lnTo>
                      <a:pt x="2333" y="1532"/>
                    </a:lnTo>
                    <a:lnTo>
                      <a:pt x="2335" y="1535"/>
                    </a:lnTo>
                    <a:lnTo>
                      <a:pt x="2335" y="1535"/>
                    </a:lnTo>
                    <a:lnTo>
                      <a:pt x="2337" y="1534"/>
                    </a:lnTo>
                    <a:lnTo>
                      <a:pt x="2338" y="1533"/>
                    </a:lnTo>
                    <a:lnTo>
                      <a:pt x="2339" y="1534"/>
                    </a:lnTo>
                    <a:lnTo>
                      <a:pt x="2339" y="1534"/>
                    </a:lnTo>
                    <a:lnTo>
                      <a:pt x="2341" y="1535"/>
                    </a:lnTo>
                    <a:lnTo>
                      <a:pt x="2341" y="1535"/>
                    </a:lnTo>
                    <a:lnTo>
                      <a:pt x="2343" y="1533"/>
                    </a:lnTo>
                    <a:lnTo>
                      <a:pt x="2344" y="1533"/>
                    </a:lnTo>
                    <a:lnTo>
                      <a:pt x="2345" y="1532"/>
                    </a:lnTo>
                    <a:lnTo>
                      <a:pt x="2346" y="1532"/>
                    </a:lnTo>
                    <a:lnTo>
                      <a:pt x="2347" y="1532"/>
                    </a:lnTo>
                    <a:lnTo>
                      <a:pt x="2348" y="1532"/>
                    </a:lnTo>
                    <a:lnTo>
                      <a:pt x="2350" y="1532"/>
                    </a:lnTo>
                    <a:lnTo>
                      <a:pt x="2350" y="1531"/>
                    </a:lnTo>
                    <a:lnTo>
                      <a:pt x="2352" y="1528"/>
                    </a:lnTo>
                    <a:lnTo>
                      <a:pt x="2352" y="1527"/>
                    </a:lnTo>
                    <a:lnTo>
                      <a:pt x="2354" y="1525"/>
                    </a:lnTo>
                    <a:lnTo>
                      <a:pt x="2354" y="1525"/>
                    </a:lnTo>
                    <a:lnTo>
                      <a:pt x="2356" y="1526"/>
                    </a:lnTo>
                    <a:lnTo>
                      <a:pt x="2356" y="1527"/>
                    </a:lnTo>
                    <a:lnTo>
                      <a:pt x="2358" y="1529"/>
                    </a:lnTo>
                    <a:lnTo>
                      <a:pt x="2359" y="1529"/>
                    </a:lnTo>
                    <a:lnTo>
                      <a:pt x="2360" y="1529"/>
                    </a:lnTo>
                    <a:lnTo>
                      <a:pt x="2361" y="1528"/>
                    </a:lnTo>
                    <a:lnTo>
                      <a:pt x="2362" y="1526"/>
                    </a:lnTo>
                    <a:lnTo>
                      <a:pt x="2363" y="1526"/>
                    </a:lnTo>
                    <a:lnTo>
                      <a:pt x="2364" y="1526"/>
                    </a:lnTo>
                    <a:lnTo>
                      <a:pt x="2365" y="1526"/>
                    </a:lnTo>
                    <a:lnTo>
                      <a:pt x="2367" y="1527"/>
                    </a:lnTo>
                    <a:lnTo>
                      <a:pt x="2367" y="1527"/>
                    </a:lnTo>
                    <a:lnTo>
                      <a:pt x="2369" y="1528"/>
                    </a:lnTo>
                    <a:lnTo>
                      <a:pt x="2369" y="1528"/>
                    </a:lnTo>
                    <a:lnTo>
                      <a:pt x="2371" y="1529"/>
                    </a:lnTo>
                    <a:lnTo>
                      <a:pt x="2371" y="1529"/>
                    </a:lnTo>
                    <a:lnTo>
                      <a:pt x="2373" y="1531"/>
                    </a:lnTo>
                    <a:lnTo>
                      <a:pt x="2373" y="1532"/>
                    </a:lnTo>
                    <a:lnTo>
                      <a:pt x="2375" y="1533"/>
                    </a:lnTo>
                    <a:lnTo>
                      <a:pt x="2376" y="1533"/>
                    </a:lnTo>
                    <a:lnTo>
                      <a:pt x="2377" y="1532"/>
                    </a:lnTo>
                    <a:lnTo>
                      <a:pt x="2378" y="1532"/>
                    </a:lnTo>
                    <a:lnTo>
                      <a:pt x="2379" y="1532"/>
                    </a:lnTo>
                    <a:lnTo>
                      <a:pt x="2380" y="1532"/>
                    </a:lnTo>
                    <a:lnTo>
                      <a:pt x="2381" y="1532"/>
                    </a:lnTo>
                    <a:lnTo>
                      <a:pt x="2382" y="1532"/>
                    </a:lnTo>
                    <a:lnTo>
                      <a:pt x="2383" y="1532"/>
                    </a:lnTo>
                    <a:lnTo>
                      <a:pt x="2384" y="1532"/>
                    </a:lnTo>
                    <a:lnTo>
                      <a:pt x="2386" y="1532"/>
                    </a:lnTo>
                    <a:lnTo>
                      <a:pt x="2386" y="1532"/>
                    </a:lnTo>
                    <a:lnTo>
                      <a:pt x="2388" y="1532"/>
                    </a:lnTo>
                    <a:lnTo>
                      <a:pt x="2388" y="1533"/>
                    </a:lnTo>
                    <a:lnTo>
                      <a:pt x="2390" y="1534"/>
                    </a:lnTo>
                    <a:lnTo>
                      <a:pt x="2391" y="1534"/>
                    </a:lnTo>
                    <a:lnTo>
                      <a:pt x="2392" y="1534"/>
                    </a:lnTo>
                    <a:lnTo>
                      <a:pt x="2392" y="1533"/>
                    </a:lnTo>
                    <a:lnTo>
                      <a:pt x="2394" y="1532"/>
                    </a:lnTo>
                    <a:lnTo>
                      <a:pt x="2394" y="1532"/>
                    </a:lnTo>
                    <a:lnTo>
                      <a:pt x="2396" y="1532"/>
                    </a:lnTo>
                    <a:lnTo>
                      <a:pt x="2397" y="1532"/>
                    </a:lnTo>
                    <a:lnTo>
                      <a:pt x="2398" y="1530"/>
                    </a:lnTo>
                    <a:lnTo>
                      <a:pt x="2399" y="1530"/>
                    </a:lnTo>
                    <a:lnTo>
                      <a:pt x="2401" y="1528"/>
                    </a:lnTo>
                    <a:lnTo>
                      <a:pt x="2401" y="1528"/>
                    </a:lnTo>
                    <a:lnTo>
                      <a:pt x="2403" y="1530"/>
                    </a:lnTo>
                    <a:lnTo>
                      <a:pt x="2403" y="1531"/>
                    </a:lnTo>
                    <a:lnTo>
                      <a:pt x="2405" y="1535"/>
                    </a:lnTo>
                    <a:lnTo>
                      <a:pt x="2406" y="1535"/>
                    </a:lnTo>
                    <a:lnTo>
                      <a:pt x="2407" y="1534"/>
                    </a:lnTo>
                    <a:lnTo>
                      <a:pt x="2407" y="1534"/>
                    </a:lnTo>
                    <a:lnTo>
                      <a:pt x="2409" y="1530"/>
                    </a:lnTo>
                    <a:lnTo>
                      <a:pt x="2409" y="1529"/>
                    </a:lnTo>
                    <a:lnTo>
                      <a:pt x="2411" y="1528"/>
                    </a:lnTo>
                    <a:lnTo>
                      <a:pt x="2411" y="1528"/>
                    </a:lnTo>
                    <a:lnTo>
                      <a:pt x="2413" y="1528"/>
                    </a:lnTo>
                    <a:lnTo>
                      <a:pt x="2414" y="1529"/>
                    </a:lnTo>
                    <a:lnTo>
                      <a:pt x="2415" y="1528"/>
                    </a:lnTo>
                    <a:lnTo>
                      <a:pt x="2416" y="1528"/>
                    </a:lnTo>
                    <a:lnTo>
                      <a:pt x="2417" y="1528"/>
                    </a:lnTo>
                    <a:lnTo>
                      <a:pt x="2418" y="1528"/>
                    </a:lnTo>
                    <a:lnTo>
                      <a:pt x="2420" y="1530"/>
                    </a:lnTo>
                    <a:lnTo>
                      <a:pt x="2421" y="1530"/>
                    </a:lnTo>
                    <a:lnTo>
                      <a:pt x="2422" y="1530"/>
                    </a:lnTo>
                    <a:lnTo>
                      <a:pt x="2422" y="1529"/>
                    </a:lnTo>
                    <a:lnTo>
                      <a:pt x="2424" y="1526"/>
                    </a:lnTo>
                    <a:lnTo>
                      <a:pt x="2424" y="1526"/>
                    </a:lnTo>
                    <a:lnTo>
                      <a:pt x="2426" y="1523"/>
                    </a:lnTo>
                    <a:lnTo>
                      <a:pt x="2426" y="1522"/>
                    </a:lnTo>
                    <a:lnTo>
                      <a:pt x="2428" y="1521"/>
                    </a:lnTo>
                    <a:lnTo>
                      <a:pt x="2428" y="1522"/>
                    </a:lnTo>
                    <a:lnTo>
                      <a:pt x="2430" y="1523"/>
                    </a:lnTo>
                    <a:lnTo>
                      <a:pt x="2431" y="1523"/>
                    </a:lnTo>
                    <a:lnTo>
                      <a:pt x="2432" y="1524"/>
                    </a:lnTo>
                    <a:lnTo>
                      <a:pt x="2433" y="1524"/>
                    </a:lnTo>
                    <a:lnTo>
                      <a:pt x="2434" y="1521"/>
                    </a:lnTo>
                    <a:lnTo>
                      <a:pt x="2435" y="1520"/>
                    </a:lnTo>
                    <a:lnTo>
                      <a:pt x="2437" y="1516"/>
                    </a:lnTo>
                    <a:lnTo>
                      <a:pt x="2437" y="1516"/>
                    </a:lnTo>
                    <a:lnTo>
                      <a:pt x="2438" y="1515"/>
                    </a:lnTo>
                    <a:lnTo>
                      <a:pt x="2439" y="1515"/>
                    </a:lnTo>
                    <a:lnTo>
                      <a:pt x="2440" y="1516"/>
                    </a:lnTo>
                    <a:lnTo>
                      <a:pt x="2441" y="1515"/>
                    </a:lnTo>
                    <a:lnTo>
                      <a:pt x="2443" y="1512"/>
                    </a:lnTo>
                    <a:lnTo>
                      <a:pt x="2443" y="1510"/>
                    </a:lnTo>
                    <a:lnTo>
                      <a:pt x="2445" y="1504"/>
                    </a:lnTo>
                    <a:lnTo>
                      <a:pt x="2445" y="1504"/>
                    </a:lnTo>
                    <a:lnTo>
                      <a:pt x="2447" y="1502"/>
                    </a:lnTo>
                    <a:lnTo>
                      <a:pt x="2448" y="1502"/>
                    </a:lnTo>
                    <a:lnTo>
                      <a:pt x="2449" y="1504"/>
                    </a:lnTo>
                    <a:lnTo>
                      <a:pt x="2450" y="1504"/>
                    </a:lnTo>
                    <a:lnTo>
                      <a:pt x="2451" y="1506"/>
                    </a:lnTo>
                    <a:lnTo>
                      <a:pt x="2452" y="1506"/>
                    </a:lnTo>
                    <a:lnTo>
                      <a:pt x="2454" y="1505"/>
                    </a:lnTo>
                    <a:lnTo>
                      <a:pt x="2454" y="1504"/>
                    </a:lnTo>
                    <a:lnTo>
                      <a:pt x="2456" y="1503"/>
                    </a:lnTo>
                    <a:lnTo>
                      <a:pt x="2456" y="1502"/>
                    </a:lnTo>
                    <a:lnTo>
                      <a:pt x="2458" y="1501"/>
                    </a:lnTo>
                    <a:lnTo>
                      <a:pt x="2458" y="1501"/>
                    </a:lnTo>
                    <a:lnTo>
                      <a:pt x="2460" y="1504"/>
                    </a:lnTo>
                    <a:lnTo>
                      <a:pt x="2460" y="1505"/>
                    </a:lnTo>
                    <a:lnTo>
                      <a:pt x="2462" y="1511"/>
                    </a:lnTo>
                    <a:lnTo>
                      <a:pt x="2462" y="1512"/>
                    </a:lnTo>
                    <a:lnTo>
                      <a:pt x="2464" y="1514"/>
                    </a:lnTo>
                    <a:lnTo>
                      <a:pt x="2464" y="1514"/>
                    </a:lnTo>
                    <a:lnTo>
                      <a:pt x="2466" y="1510"/>
                    </a:lnTo>
                    <a:lnTo>
                      <a:pt x="2467" y="1509"/>
                    </a:lnTo>
                    <a:lnTo>
                      <a:pt x="2468" y="1507"/>
                    </a:lnTo>
                    <a:lnTo>
                      <a:pt x="2469" y="1507"/>
                    </a:lnTo>
                    <a:lnTo>
                      <a:pt x="2471" y="1509"/>
                    </a:lnTo>
                    <a:lnTo>
                      <a:pt x="2471" y="1509"/>
                    </a:lnTo>
                    <a:lnTo>
                      <a:pt x="2473" y="1512"/>
                    </a:lnTo>
                    <a:lnTo>
                      <a:pt x="2473" y="1512"/>
                    </a:lnTo>
                    <a:lnTo>
                      <a:pt x="2475" y="1513"/>
                    </a:lnTo>
                    <a:lnTo>
                      <a:pt x="2475" y="1513"/>
                    </a:lnTo>
                    <a:lnTo>
                      <a:pt x="2477" y="1513"/>
                    </a:lnTo>
                    <a:lnTo>
                      <a:pt x="2477" y="1513"/>
                    </a:lnTo>
                    <a:lnTo>
                      <a:pt x="2478" y="1514"/>
                    </a:lnTo>
                    <a:lnTo>
                      <a:pt x="2480" y="1513"/>
                    </a:lnTo>
                    <a:lnTo>
                      <a:pt x="2481" y="1514"/>
                    </a:lnTo>
                    <a:lnTo>
                      <a:pt x="2481" y="1514"/>
                    </a:lnTo>
                    <a:lnTo>
                      <a:pt x="2483" y="1518"/>
                    </a:lnTo>
                    <a:lnTo>
                      <a:pt x="2484" y="1519"/>
                    </a:lnTo>
                    <a:lnTo>
                      <a:pt x="2485" y="1524"/>
                    </a:lnTo>
                    <a:lnTo>
                      <a:pt x="2486" y="1526"/>
                    </a:lnTo>
                    <a:lnTo>
                      <a:pt x="2487" y="1525"/>
                    </a:lnTo>
                    <a:lnTo>
                      <a:pt x="2488" y="1524"/>
                    </a:lnTo>
                    <a:lnTo>
                      <a:pt x="2490" y="1519"/>
                    </a:lnTo>
                    <a:lnTo>
                      <a:pt x="2490" y="1518"/>
                    </a:lnTo>
                    <a:lnTo>
                      <a:pt x="2492" y="1517"/>
                    </a:lnTo>
                    <a:lnTo>
                      <a:pt x="2492" y="1517"/>
                    </a:lnTo>
                    <a:lnTo>
                      <a:pt x="2494" y="1518"/>
                    </a:lnTo>
                    <a:lnTo>
                      <a:pt x="2494" y="1518"/>
                    </a:lnTo>
                    <a:lnTo>
                      <a:pt x="2496" y="1518"/>
                    </a:lnTo>
                    <a:lnTo>
                      <a:pt x="2496" y="1518"/>
                    </a:lnTo>
                    <a:lnTo>
                      <a:pt x="2498" y="1518"/>
                    </a:lnTo>
                    <a:lnTo>
                      <a:pt x="2498" y="1518"/>
                    </a:lnTo>
                    <a:lnTo>
                      <a:pt x="2499" y="1517"/>
                    </a:lnTo>
                  </a:path>
                </a:pathLst>
              </a:cu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6" name="Freeform 559"/>
              <p:cNvSpPr>
                <a:spLocks/>
              </p:cNvSpPr>
              <p:nvPr/>
            </p:nvSpPr>
            <p:spPr bwMode="auto">
              <a:xfrm>
                <a:off x="7983" y="18254"/>
                <a:ext cx="6430" cy="1509"/>
              </a:xfrm>
              <a:custGeom>
                <a:avLst/>
                <a:gdLst/>
                <a:ahLst/>
                <a:cxnLst>
                  <a:cxn ang="0">
                    <a:pos x="38" y="1511"/>
                  </a:cxn>
                  <a:cxn ang="0">
                    <a:pos x="78" y="1515"/>
                  </a:cxn>
                  <a:cxn ang="0">
                    <a:pos x="117" y="1528"/>
                  </a:cxn>
                  <a:cxn ang="0">
                    <a:pos x="157" y="1516"/>
                  </a:cxn>
                  <a:cxn ang="0">
                    <a:pos x="197" y="1508"/>
                  </a:cxn>
                  <a:cxn ang="0">
                    <a:pos x="237" y="1508"/>
                  </a:cxn>
                  <a:cxn ang="0">
                    <a:pos x="277" y="1499"/>
                  </a:cxn>
                  <a:cxn ang="0">
                    <a:pos x="316" y="1516"/>
                  </a:cxn>
                  <a:cxn ang="0">
                    <a:pos x="356" y="1518"/>
                  </a:cxn>
                  <a:cxn ang="0">
                    <a:pos x="396" y="1517"/>
                  </a:cxn>
                  <a:cxn ang="0">
                    <a:pos x="436" y="1505"/>
                  </a:cxn>
                  <a:cxn ang="0">
                    <a:pos x="475" y="1521"/>
                  </a:cxn>
                  <a:cxn ang="0">
                    <a:pos x="515" y="1522"/>
                  </a:cxn>
                  <a:cxn ang="0">
                    <a:pos x="555" y="1510"/>
                  </a:cxn>
                  <a:cxn ang="0">
                    <a:pos x="595" y="1524"/>
                  </a:cxn>
                  <a:cxn ang="0">
                    <a:pos x="634" y="1513"/>
                  </a:cxn>
                  <a:cxn ang="0">
                    <a:pos x="674" y="1518"/>
                  </a:cxn>
                  <a:cxn ang="0">
                    <a:pos x="713" y="1489"/>
                  </a:cxn>
                  <a:cxn ang="0">
                    <a:pos x="753" y="1455"/>
                  </a:cxn>
                  <a:cxn ang="0">
                    <a:pos x="793" y="978"/>
                  </a:cxn>
                  <a:cxn ang="0">
                    <a:pos x="833" y="805"/>
                  </a:cxn>
                  <a:cxn ang="0">
                    <a:pos x="872" y="1418"/>
                  </a:cxn>
                  <a:cxn ang="0">
                    <a:pos x="912" y="1488"/>
                  </a:cxn>
                  <a:cxn ang="0">
                    <a:pos x="952" y="1513"/>
                  </a:cxn>
                  <a:cxn ang="0">
                    <a:pos x="991" y="1519"/>
                  </a:cxn>
                  <a:cxn ang="0">
                    <a:pos x="1031" y="1512"/>
                  </a:cxn>
                  <a:cxn ang="0">
                    <a:pos x="1071" y="1515"/>
                  </a:cxn>
                  <a:cxn ang="0">
                    <a:pos x="1111" y="1504"/>
                  </a:cxn>
                  <a:cxn ang="0">
                    <a:pos x="1150" y="1373"/>
                  </a:cxn>
                  <a:cxn ang="0">
                    <a:pos x="1190" y="1001"/>
                  </a:cxn>
                  <a:cxn ang="0">
                    <a:pos x="1230" y="1378"/>
                  </a:cxn>
                  <a:cxn ang="0">
                    <a:pos x="1269" y="1342"/>
                  </a:cxn>
                  <a:cxn ang="0">
                    <a:pos x="1309" y="1303"/>
                  </a:cxn>
                  <a:cxn ang="0">
                    <a:pos x="1349" y="1387"/>
                  </a:cxn>
                  <a:cxn ang="0">
                    <a:pos x="1388" y="1437"/>
                  </a:cxn>
                  <a:cxn ang="0">
                    <a:pos x="1428" y="1378"/>
                  </a:cxn>
                  <a:cxn ang="0">
                    <a:pos x="1468" y="965"/>
                  </a:cxn>
                  <a:cxn ang="0">
                    <a:pos x="1508" y="75"/>
                  </a:cxn>
                  <a:cxn ang="0">
                    <a:pos x="1547" y="337"/>
                  </a:cxn>
                  <a:cxn ang="0">
                    <a:pos x="1587" y="209"/>
                  </a:cxn>
                  <a:cxn ang="0">
                    <a:pos x="1627" y="1385"/>
                  </a:cxn>
                  <a:cxn ang="0">
                    <a:pos x="1666" y="1440"/>
                  </a:cxn>
                  <a:cxn ang="0">
                    <a:pos x="1706" y="1105"/>
                  </a:cxn>
                  <a:cxn ang="0">
                    <a:pos x="1746" y="1233"/>
                  </a:cxn>
                  <a:cxn ang="0">
                    <a:pos x="1785" y="1214"/>
                  </a:cxn>
                  <a:cxn ang="0">
                    <a:pos x="1825" y="1340"/>
                  </a:cxn>
                  <a:cxn ang="0">
                    <a:pos x="1865" y="1488"/>
                  </a:cxn>
                  <a:cxn ang="0">
                    <a:pos x="1904" y="1514"/>
                  </a:cxn>
                  <a:cxn ang="0">
                    <a:pos x="1944" y="1518"/>
                  </a:cxn>
                  <a:cxn ang="0">
                    <a:pos x="1984" y="1521"/>
                  </a:cxn>
                  <a:cxn ang="0">
                    <a:pos x="2023" y="1532"/>
                  </a:cxn>
                  <a:cxn ang="0">
                    <a:pos x="2063" y="1528"/>
                  </a:cxn>
                  <a:cxn ang="0">
                    <a:pos x="2103" y="1524"/>
                  </a:cxn>
                  <a:cxn ang="0">
                    <a:pos x="2143" y="1519"/>
                  </a:cxn>
                  <a:cxn ang="0">
                    <a:pos x="2182" y="1529"/>
                  </a:cxn>
                  <a:cxn ang="0">
                    <a:pos x="2222" y="1528"/>
                  </a:cxn>
                  <a:cxn ang="0">
                    <a:pos x="2262" y="1524"/>
                  </a:cxn>
                  <a:cxn ang="0">
                    <a:pos x="2301" y="1528"/>
                  </a:cxn>
                  <a:cxn ang="0">
                    <a:pos x="2341" y="1531"/>
                  </a:cxn>
                  <a:cxn ang="0">
                    <a:pos x="2380" y="1538"/>
                  </a:cxn>
                  <a:cxn ang="0">
                    <a:pos x="2421" y="1527"/>
                  </a:cxn>
                  <a:cxn ang="0">
                    <a:pos x="2460" y="1504"/>
                  </a:cxn>
                  <a:cxn ang="0">
                    <a:pos x="2499" y="1515"/>
                  </a:cxn>
                </a:cxnLst>
                <a:rect l="0" t="0" r="r" b="b"/>
                <a:pathLst>
                  <a:path w="2499" h="1541">
                    <a:moveTo>
                      <a:pt x="0" y="1519"/>
                    </a:moveTo>
                    <a:lnTo>
                      <a:pt x="1" y="1519"/>
                    </a:lnTo>
                    <a:lnTo>
                      <a:pt x="2" y="1518"/>
                    </a:lnTo>
                    <a:lnTo>
                      <a:pt x="3" y="1517"/>
                    </a:lnTo>
                    <a:lnTo>
                      <a:pt x="4" y="1517"/>
                    </a:lnTo>
                    <a:lnTo>
                      <a:pt x="5" y="1517"/>
                    </a:lnTo>
                    <a:lnTo>
                      <a:pt x="6" y="1517"/>
                    </a:lnTo>
                    <a:lnTo>
                      <a:pt x="7" y="1516"/>
                    </a:lnTo>
                    <a:lnTo>
                      <a:pt x="9" y="1516"/>
                    </a:lnTo>
                    <a:lnTo>
                      <a:pt x="10" y="1516"/>
                    </a:lnTo>
                    <a:lnTo>
                      <a:pt x="10" y="1517"/>
                    </a:lnTo>
                    <a:lnTo>
                      <a:pt x="12" y="1519"/>
                    </a:lnTo>
                    <a:lnTo>
                      <a:pt x="12" y="1520"/>
                    </a:lnTo>
                    <a:lnTo>
                      <a:pt x="14" y="1523"/>
                    </a:lnTo>
                    <a:lnTo>
                      <a:pt x="15" y="1523"/>
                    </a:lnTo>
                    <a:lnTo>
                      <a:pt x="16" y="1523"/>
                    </a:lnTo>
                    <a:lnTo>
                      <a:pt x="16" y="1522"/>
                    </a:lnTo>
                    <a:lnTo>
                      <a:pt x="18" y="1520"/>
                    </a:lnTo>
                    <a:lnTo>
                      <a:pt x="18" y="1519"/>
                    </a:lnTo>
                    <a:lnTo>
                      <a:pt x="20" y="1516"/>
                    </a:lnTo>
                    <a:lnTo>
                      <a:pt x="20" y="1515"/>
                    </a:lnTo>
                    <a:lnTo>
                      <a:pt x="22" y="1512"/>
                    </a:lnTo>
                    <a:lnTo>
                      <a:pt x="22" y="1512"/>
                    </a:lnTo>
                    <a:lnTo>
                      <a:pt x="24" y="1516"/>
                    </a:lnTo>
                    <a:lnTo>
                      <a:pt x="25" y="1518"/>
                    </a:lnTo>
                    <a:lnTo>
                      <a:pt x="26" y="1523"/>
                    </a:lnTo>
                    <a:lnTo>
                      <a:pt x="27" y="1524"/>
                    </a:lnTo>
                    <a:lnTo>
                      <a:pt x="28" y="1522"/>
                    </a:lnTo>
                    <a:lnTo>
                      <a:pt x="29" y="1521"/>
                    </a:lnTo>
                    <a:lnTo>
                      <a:pt x="30" y="1515"/>
                    </a:lnTo>
                    <a:lnTo>
                      <a:pt x="32" y="1513"/>
                    </a:lnTo>
                    <a:lnTo>
                      <a:pt x="33" y="1514"/>
                    </a:lnTo>
                    <a:lnTo>
                      <a:pt x="33" y="1515"/>
                    </a:lnTo>
                    <a:lnTo>
                      <a:pt x="35" y="1517"/>
                    </a:lnTo>
                    <a:lnTo>
                      <a:pt x="35" y="1517"/>
                    </a:lnTo>
                    <a:lnTo>
                      <a:pt x="37" y="1514"/>
                    </a:lnTo>
                    <a:lnTo>
                      <a:pt x="37" y="1513"/>
                    </a:lnTo>
                    <a:lnTo>
                      <a:pt x="38" y="1511"/>
                    </a:lnTo>
                    <a:lnTo>
                      <a:pt x="39" y="1512"/>
                    </a:lnTo>
                    <a:lnTo>
                      <a:pt x="41" y="1519"/>
                    </a:lnTo>
                    <a:lnTo>
                      <a:pt x="41" y="1521"/>
                    </a:lnTo>
                    <a:lnTo>
                      <a:pt x="43" y="1525"/>
                    </a:lnTo>
                    <a:lnTo>
                      <a:pt x="43" y="1525"/>
                    </a:lnTo>
                    <a:lnTo>
                      <a:pt x="45" y="1522"/>
                    </a:lnTo>
                    <a:lnTo>
                      <a:pt x="45" y="1521"/>
                    </a:lnTo>
                    <a:lnTo>
                      <a:pt x="47" y="1518"/>
                    </a:lnTo>
                    <a:lnTo>
                      <a:pt x="48" y="1518"/>
                    </a:lnTo>
                    <a:lnTo>
                      <a:pt x="49" y="1521"/>
                    </a:lnTo>
                    <a:lnTo>
                      <a:pt x="50" y="1522"/>
                    </a:lnTo>
                    <a:lnTo>
                      <a:pt x="51" y="1521"/>
                    </a:lnTo>
                    <a:lnTo>
                      <a:pt x="52" y="1520"/>
                    </a:lnTo>
                    <a:lnTo>
                      <a:pt x="53" y="1516"/>
                    </a:lnTo>
                    <a:lnTo>
                      <a:pt x="54" y="1516"/>
                    </a:lnTo>
                    <a:lnTo>
                      <a:pt x="55" y="1515"/>
                    </a:lnTo>
                    <a:lnTo>
                      <a:pt x="56" y="1515"/>
                    </a:lnTo>
                    <a:lnTo>
                      <a:pt x="58" y="1518"/>
                    </a:lnTo>
                    <a:lnTo>
                      <a:pt x="58" y="1519"/>
                    </a:lnTo>
                    <a:lnTo>
                      <a:pt x="59" y="1520"/>
                    </a:lnTo>
                    <a:lnTo>
                      <a:pt x="60" y="1519"/>
                    </a:lnTo>
                    <a:lnTo>
                      <a:pt x="61" y="1519"/>
                    </a:lnTo>
                    <a:lnTo>
                      <a:pt x="62" y="1519"/>
                    </a:lnTo>
                    <a:lnTo>
                      <a:pt x="64" y="1522"/>
                    </a:lnTo>
                    <a:lnTo>
                      <a:pt x="64" y="1523"/>
                    </a:lnTo>
                    <a:lnTo>
                      <a:pt x="66" y="1527"/>
                    </a:lnTo>
                    <a:lnTo>
                      <a:pt x="67" y="1528"/>
                    </a:lnTo>
                    <a:lnTo>
                      <a:pt x="68" y="1528"/>
                    </a:lnTo>
                    <a:lnTo>
                      <a:pt x="68" y="1527"/>
                    </a:lnTo>
                    <a:lnTo>
                      <a:pt x="70" y="1523"/>
                    </a:lnTo>
                    <a:lnTo>
                      <a:pt x="71" y="1522"/>
                    </a:lnTo>
                    <a:lnTo>
                      <a:pt x="72" y="1520"/>
                    </a:lnTo>
                    <a:lnTo>
                      <a:pt x="73" y="1520"/>
                    </a:lnTo>
                    <a:lnTo>
                      <a:pt x="74" y="1520"/>
                    </a:lnTo>
                    <a:lnTo>
                      <a:pt x="75" y="1520"/>
                    </a:lnTo>
                    <a:lnTo>
                      <a:pt x="76" y="1519"/>
                    </a:lnTo>
                    <a:lnTo>
                      <a:pt x="77" y="1518"/>
                    </a:lnTo>
                    <a:lnTo>
                      <a:pt x="78" y="1515"/>
                    </a:lnTo>
                    <a:lnTo>
                      <a:pt x="79" y="1515"/>
                    </a:lnTo>
                    <a:lnTo>
                      <a:pt x="80" y="1515"/>
                    </a:lnTo>
                    <a:lnTo>
                      <a:pt x="81" y="1515"/>
                    </a:lnTo>
                    <a:lnTo>
                      <a:pt x="83" y="1519"/>
                    </a:lnTo>
                    <a:lnTo>
                      <a:pt x="83" y="1520"/>
                    </a:lnTo>
                    <a:lnTo>
                      <a:pt x="85" y="1524"/>
                    </a:lnTo>
                    <a:lnTo>
                      <a:pt x="85" y="1524"/>
                    </a:lnTo>
                    <a:lnTo>
                      <a:pt x="86" y="1525"/>
                    </a:lnTo>
                    <a:lnTo>
                      <a:pt x="87" y="1525"/>
                    </a:lnTo>
                    <a:lnTo>
                      <a:pt x="89" y="1520"/>
                    </a:lnTo>
                    <a:lnTo>
                      <a:pt x="89" y="1519"/>
                    </a:lnTo>
                    <a:lnTo>
                      <a:pt x="91" y="1513"/>
                    </a:lnTo>
                    <a:lnTo>
                      <a:pt x="91" y="1512"/>
                    </a:lnTo>
                    <a:lnTo>
                      <a:pt x="92" y="1511"/>
                    </a:lnTo>
                    <a:lnTo>
                      <a:pt x="94" y="1512"/>
                    </a:lnTo>
                    <a:lnTo>
                      <a:pt x="95" y="1515"/>
                    </a:lnTo>
                    <a:lnTo>
                      <a:pt x="96" y="1515"/>
                    </a:lnTo>
                    <a:lnTo>
                      <a:pt x="97" y="1513"/>
                    </a:lnTo>
                    <a:lnTo>
                      <a:pt x="98" y="1512"/>
                    </a:lnTo>
                    <a:lnTo>
                      <a:pt x="99" y="1510"/>
                    </a:lnTo>
                    <a:lnTo>
                      <a:pt x="100" y="1510"/>
                    </a:lnTo>
                    <a:lnTo>
                      <a:pt x="101" y="1516"/>
                    </a:lnTo>
                    <a:lnTo>
                      <a:pt x="102" y="1518"/>
                    </a:lnTo>
                    <a:lnTo>
                      <a:pt x="104" y="1526"/>
                    </a:lnTo>
                    <a:lnTo>
                      <a:pt x="104" y="1527"/>
                    </a:lnTo>
                    <a:lnTo>
                      <a:pt x="105" y="1529"/>
                    </a:lnTo>
                    <a:lnTo>
                      <a:pt x="106" y="1529"/>
                    </a:lnTo>
                    <a:lnTo>
                      <a:pt x="108" y="1527"/>
                    </a:lnTo>
                    <a:lnTo>
                      <a:pt x="108" y="1527"/>
                    </a:lnTo>
                    <a:lnTo>
                      <a:pt x="110" y="1526"/>
                    </a:lnTo>
                    <a:lnTo>
                      <a:pt x="110" y="1525"/>
                    </a:lnTo>
                    <a:lnTo>
                      <a:pt x="112" y="1524"/>
                    </a:lnTo>
                    <a:lnTo>
                      <a:pt x="113" y="1523"/>
                    </a:lnTo>
                    <a:lnTo>
                      <a:pt x="114" y="1524"/>
                    </a:lnTo>
                    <a:lnTo>
                      <a:pt x="114" y="1524"/>
                    </a:lnTo>
                    <a:lnTo>
                      <a:pt x="116" y="1527"/>
                    </a:lnTo>
                    <a:lnTo>
                      <a:pt x="116" y="1527"/>
                    </a:lnTo>
                    <a:lnTo>
                      <a:pt x="117" y="1528"/>
                    </a:lnTo>
                    <a:lnTo>
                      <a:pt x="119" y="1527"/>
                    </a:lnTo>
                    <a:lnTo>
                      <a:pt x="120" y="1525"/>
                    </a:lnTo>
                    <a:lnTo>
                      <a:pt x="122" y="1525"/>
                    </a:lnTo>
                    <a:lnTo>
                      <a:pt x="122" y="1525"/>
                    </a:lnTo>
                    <a:lnTo>
                      <a:pt x="123" y="1526"/>
                    </a:lnTo>
                    <a:lnTo>
                      <a:pt x="124" y="1527"/>
                    </a:lnTo>
                    <a:lnTo>
                      <a:pt x="125" y="1527"/>
                    </a:lnTo>
                    <a:lnTo>
                      <a:pt x="127" y="1525"/>
                    </a:lnTo>
                    <a:lnTo>
                      <a:pt x="127" y="1524"/>
                    </a:lnTo>
                    <a:lnTo>
                      <a:pt x="129" y="1521"/>
                    </a:lnTo>
                    <a:lnTo>
                      <a:pt x="129" y="1520"/>
                    </a:lnTo>
                    <a:lnTo>
                      <a:pt x="131" y="1518"/>
                    </a:lnTo>
                    <a:lnTo>
                      <a:pt x="131" y="1517"/>
                    </a:lnTo>
                    <a:lnTo>
                      <a:pt x="133" y="1515"/>
                    </a:lnTo>
                    <a:lnTo>
                      <a:pt x="133" y="1514"/>
                    </a:lnTo>
                    <a:lnTo>
                      <a:pt x="134" y="1513"/>
                    </a:lnTo>
                    <a:lnTo>
                      <a:pt x="135" y="1514"/>
                    </a:lnTo>
                    <a:lnTo>
                      <a:pt x="137" y="1517"/>
                    </a:lnTo>
                    <a:lnTo>
                      <a:pt x="137" y="1518"/>
                    </a:lnTo>
                    <a:lnTo>
                      <a:pt x="139" y="1522"/>
                    </a:lnTo>
                    <a:lnTo>
                      <a:pt x="139" y="1523"/>
                    </a:lnTo>
                    <a:lnTo>
                      <a:pt x="141" y="1524"/>
                    </a:lnTo>
                    <a:lnTo>
                      <a:pt x="142" y="1523"/>
                    </a:lnTo>
                    <a:lnTo>
                      <a:pt x="143" y="1523"/>
                    </a:lnTo>
                    <a:lnTo>
                      <a:pt x="144" y="1523"/>
                    </a:lnTo>
                    <a:lnTo>
                      <a:pt x="145" y="1521"/>
                    </a:lnTo>
                    <a:lnTo>
                      <a:pt x="146" y="1520"/>
                    </a:lnTo>
                    <a:lnTo>
                      <a:pt x="147" y="1518"/>
                    </a:lnTo>
                    <a:lnTo>
                      <a:pt x="148" y="1518"/>
                    </a:lnTo>
                    <a:lnTo>
                      <a:pt x="150" y="1519"/>
                    </a:lnTo>
                    <a:lnTo>
                      <a:pt x="150" y="1520"/>
                    </a:lnTo>
                    <a:lnTo>
                      <a:pt x="152" y="1524"/>
                    </a:lnTo>
                    <a:lnTo>
                      <a:pt x="152" y="1525"/>
                    </a:lnTo>
                    <a:lnTo>
                      <a:pt x="154" y="1524"/>
                    </a:lnTo>
                    <a:lnTo>
                      <a:pt x="154" y="1523"/>
                    </a:lnTo>
                    <a:lnTo>
                      <a:pt x="156" y="1518"/>
                    </a:lnTo>
                    <a:lnTo>
                      <a:pt x="156" y="1517"/>
                    </a:lnTo>
                    <a:lnTo>
                      <a:pt x="157" y="1516"/>
                    </a:lnTo>
                    <a:lnTo>
                      <a:pt x="158" y="1517"/>
                    </a:lnTo>
                    <a:lnTo>
                      <a:pt x="160" y="1519"/>
                    </a:lnTo>
                    <a:lnTo>
                      <a:pt x="160" y="1520"/>
                    </a:lnTo>
                    <a:lnTo>
                      <a:pt x="162" y="1522"/>
                    </a:lnTo>
                    <a:lnTo>
                      <a:pt x="162" y="1522"/>
                    </a:lnTo>
                    <a:lnTo>
                      <a:pt x="164" y="1521"/>
                    </a:lnTo>
                    <a:lnTo>
                      <a:pt x="165" y="1521"/>
                    </a:lnTo>
                    <a:lnTo>
                      <a:pt x="166" y="1520"/>
                    </a:lnTo>
                    <a:lnTo>
                      <a:pt x="167" y="1520"/>
                    </a:lnTo>
                    <a:lnTo>
                      <a:pt x="168" y="1519"/>
                    </a:lnTo>
                    <a:lnTo>
                      <a:pt x="169" y="1519"/>
                    </a:lnTo>
                    <a:lnTo>
                      <a:pt x="170" y="1518"/>
                    </a:lnTo>
                    <a:lnTo>
                      <a:pt x="171" y="1518"/>
                    </a:lnTo>
                    <a:lnTo>
                      <a:pt x="172" y="1517"/>
                    </a:lnTo>
                    <a:lnTo>
                      <a:pt x="173" y="1516"/>
                    </a:lnTo>
                    <a:lnTo>
                      <a:pt x="175" y="1513"/>
                    </a:lnTo>
                    <a:lnTo>
                      <a:pt x="175" y="1512"/>
                    </a:lnTo>
                    <a:lnTo>
                      <a:pt x="177" y="1509"/>
                    </a:lnTo>
                    <a:lnTo>
                      <a:pt x="178" y="1509"/>
                    </a:lnTo>
                    <a:lnTo>
                      <a:pt x="179" y="1509"/>
                    </a:lnTo>
                    <a:lnTo>
                      <a:pt x="179" y="1510"/>
                    </a:lnTo>
                    <a:lnTo>
                      <a:pt x="181" y="1512"/>
                    </a:lnTo>
                    <a:lnTo>
                      <a:pt x="182" y="1512"/>
                    </a:lnTo>
                    <a:lnTo>
                      <a:pt x="183" y="1512"/>
                    </a:lnTo>
                    <a:lnTo>
                      <a:pt x="183" y="1511"/>
                    </a:lnTo>
                    <a:lnTo>
                      <a:pt x="185" y="1510"/>
                    </a:lnTo>
                    <a:lnTo>
                      <a:pt x="185" y="1510"/>
                    </a:lnTo>
                    <a:lnTo>
                      <a:pt x="186" y="1509"/>
                    </a:lnTo>
                    <a:lnTo>
                      <a:pt x="188" y="1510"/>
                    </a:lnTo>
                    <a:lnTo>
                      <a:pt x="189" y="1509"/>
                    </a:lnTo>
                    <a:lnTo>
                      <a:pt x="190" y="1508"/>
                    </a:lnTo>
                    <a:lnTo>
                      <a:pt x="191" y="1507"/>
                    </a:lnTo>
                    <a:lnTo>
                      <a:pt x="192" y="1506"/>
                    </a:lnTo>
                    <a:lnTo>
                      <a:pt x="193" y="1506"/>
                    </a:lnTo>
                    <a:lnTo>
                      <a:pt x="194" y="1506"/>
                    </a:lnTo>
                    <a:lnTo>
                      <a:pt x="195" y="1507"/>
                    </a:lnTo>
                    <a:lnTo>
                      <a:pt x="196" y="1508"/>
                    </a:lnTo>
                    <a:lnTo>
                      <a:pt x="197" y="1508"/>
                    </a:lnTo>
                    <a:lnTo>
                      <a:pt x="198" y="1508"/>
                    </a:lnTo>
                    <a:lnTo>
                      <a:pt x="200" y="1508"/>
                    </a:lnTo>
                    <a:lnTo>
                      <a:pt x="200" y="1508"/>
                    </a:lnTo>
                    <a:lnTo>
                      <a:pt x="202" y="1507"/>
                    </a:lnTo>
                    <a:lnTo>
                      <a:pt x="202" y="1506"/>
                    </a:lnTo>
                    <a:lnTo>
                      <a:pt x="204" y="1503"/>
                    </a:lnTo>
                    <a:lnTo>
                      <a:pt x="204" y="1502"/>
                    </a:lnTo>
                    <a:lnTo>
                      <a:pt x="206" y="1500"/>
                    </a:lnTo>
                    <a:lnTo>
                      <a:pt x="207" y="1499"/>
                    </a:lnTo>
                    <a:lnTo>
                      <a:pt x="208" y="1501"/>
                    </a:lnTo>
                    <a:lnTo>
                      <a:pt x="208" y="1501"/>
                    </a:lnTo>
                    <a:lnTo>
                      <a:pt x="210" y="1505"/>
                    </a:lnTo>
                    <a:lnTo>
                      <a:pt x="211" y="1506"/>
                    </a:lnTo>
                    <a:lnTo>
                      <a:pt x="212" y="1508"/>
                    </a:lnTo>
                    <a:lnTo>
                      <a:pt x="213" y="1509"/>
                    </a:lnTo>
                    <a:lnTo>
                      <a:pt x="214" y="1508"/>
                    </a:lnTo>
                    <a:lnTo>
                      <a:pt x="215" y="1508"/>
                    </a:lnTo>
                    <a:lnTo>
                      <a:pt x="216" y="1506"/>
                    </a:lnTo>
                    <a:lnTo>
                      <a:pt x="217" y="1505"/>
                    </a:lnTo>
                    <a:lnTo>
                      <a:pt x="218" y="1504"/>
                    </a:lnTo>
                    <a:lnTo>
                      <a:pt x="219" y="1504"/>
                    </a:lnTo>
                    <a:lnTo>
                      <a:pt x="221" y="1507"/>
                    </a:lnTo>
                    <a:lnTo>
                      <a:pt x="221" y="1508"/>
                    </a:lnTo>
                    <a:lnTo>
                      <a:pt x="223" y="1512"/>
                    </a:lnTo>
                    <a:lnTo>
                      <a:pt x="223" y="1513"/>
                    </a:lnTo>
                    <a:lnTo>
                      <a:pt x="224" y="1514"/>
                    </a:lnTo>
                    <a:lnTo>
                      <a:pt x="225" y="1513"/>
                    </a:lnTo>
                    <a:lnTo>
                      <a:pt x="227" y="1509"/>
                    </a:lnTo>
                    <a:lnTo>
                      <a:pt x="227" y="1509"/>
                    </a:lnTo>
                    <a:lnTo>
                      <a:pt x="228" y="1508"/>
                    </a:lnTo>
                    <a:lnTo>
                      <a:pt x="229" y="1509"/>
                    </a:lnTo>
                    <a:lnTo>
                      <a:pt x="231" y="1512"/>
                    </a:lnTo>
                    <a:lnTo>
                      <a:pt x="231" y="1513"/>
                    </a:lnTo>
                    <a:lnTo>
                      <a:pt x="233" y="1513"/>
                    </a:lnTo>
                    <a:lnTo>
                      <a:pt x="233" y="1513"/>
                    </a:lnTo>
                    <a:lnTo>
                      <a:pt x="235" y="1511"/>
                    </a:lnTo>
                    <a:lnTo>
                      <a:pt x="236" y="1510"/>
                    </a:lnTo>
                    <a:lnTo>
                      <a:pt x="237" y="1508"/>
                    </a:lnTo>
                    <a:lnTo>
                      <a:pt x="238" y="1507"/>
                    </a:lnTo>
                    <a:lnTo>
                      <a:pt x="239" y="1506"/>
                    </a:lnTo>
                    <a:lnTo>
                      <a:pt x="240" y="1505"/>
                    </a:lnTo>
                    <a:lnTo>
                      <a:pt x="241" y="1502"/>
                    </a:lnTo>
                    <a:lnTo>
                      <a:pt x="242" y="1502"/>
                    </a:lnTo>
                    <a:lnTo>
                      <a:pt x="244" y="1500"/>
                    </a:lnTo>
                    <a:lnTo>
                      <a:pt x="244" y="1500"/>
                    </a:lnTo>
                    <a:lnTo>
                      <a:pt x="246" y="1502"/>
                    </a:lnTo>
                    <a:lnTo>
                      <a:pt x="246" y="1503"/>
                    </a:lnTo>
                    <a:lnTo>
                      <a:pt x="247" y="1504"/>
                    </a:lnTo>
                    <a:lnTo>
                      <a:pt x="248" y="1503"/>
                    </a:lnTo>
                    <a:lnTo>
                      <a:pt x="250" y="1501"/>
                    </a:lnTo>
                    <a:lnTo>
                      <a:pt x="250" y="1500"/>
                    </a:lnTo>
                    <a:lnTo>
                      <a:pt x="251" y="1499"/>
                    </a:lnTo>
                    <a:lnTo>
                      <a:pt x="252" y="1499"/>
                    </a:lnTo>
                    <a:lnTo>
                      <a:pt x="254" y="1502"/>
                    </a:lnTo>
                    <a:lnTo>
                      <a:pt x="254" y="1503"/>
                    </a:lnTo>
                    <a:lnTo>
                      <a:pt x="256" y="1505"/>
                    </a:lnTo>
                    <a:lnTo>
                      <a:pt x="256" y="1505"/>
                    </a:lnTo>
                    <a:lnTo>
                      <a:pt x="258" y="1502"/>
                    </a:lnTo>
                    <a:lnTo>
                      <a:pt x="259" y="1501"/>
                    </a:lnTo>
                    <a:lnTo>
                      <a:pt x="260" y="1498"/>
                    </a:lnTo>
                    <a:lnTo>
                      <a:pt x="261" y="1498"/>
                    </a:lnTo>
                    <a:lnTo>
                      <a:pt x="262" y="1498"/>
                    </a:lnTo>
                    <a:lnTo>
                      <a:pt x="263" y="1498"/>
                    </a:lnTo>
                    <a:lnTo>
                      <a:pt x="264" y="1498"/>
                    </a:lnTo>
                    <a:lnTo>
                      <a:pt x="265" y="1497"/>
                    </a:lnTo>
                    <a:lnTo>
                      <a:pt x="267" y="1495"/>
                    </a:lnTo>
                    <a:lnTo>
                      <a:pt x="267" y="1494"/>
                    </a:lnTo>
                    <a:lnTo>
                      <a:pt x="269" y="1496"/>
                    </a:lnTo>
                    <a:lnTo>
                      <a:pt x="269" y="1497"/>
                    </a:lnTo>
                    <a:lnTo>
                      <a:pt x="271" y="1502"/>
                    </a:lnTo>
                    <a:lnTo>
                      <a:pt x="271" y="1503"/>
                    </a:lnTo>
                    <a:lnTo>
                      <a:pt x="273" y="1506"/>
                    </a:lnTo>
                    <a:lnTo>
                      <a:pt x="273" y="1506"/>
                    </a:lnTo>
                    <a:lnTo>
                      <a:pt x="275" y="1503"/>
                    </a:lnTo>
                    <a:lnTo>
                      <a:pt x="275" y="1502"/>
                    </a:lnTo>
                    <a:lnTo>
                      <a:pt x="277" y="1499"/>
                    </a:lnTo>
                    <a:lnTo>
                      <a:pt x="277" y="1499"/>
                    </a:lnTo>
                    <a:lnTo>
                      <a:pt x="279" y="1500"/>
                    </a:lnTo>
                    <a:lnTo>
                      <a:pt x="279" y="1501"/>
                    </a:lnTo>
                    <a:lnTo>
                      <a:pt x="281" y="1502"/>
                    </a:lnTo>
                    <a:lnTo>
                      <a:pt x="282" y="1502"/>
                    </a:lnTo>
                    <a:lnTo>
                      <a:pt x="283" y="1501"/>
                    </a:lnTo>
                    <a:lnTo>
                      <a:pt x="284" y="1501"/>
                    </a:lnTo>
                    <a:lnTo>
                      <a:pt x="285" y="1499"/>
                    </a:lnTo>
                    <a:lnTo>
                      <a:pt x="286" y="1499"/>
                    </a:lnTo>
                    <a:lnTo>
                      <a:pt x="287" y="1500"/>
                    </a:lnTo>
                    <a:lnTo>
                      <a:pt x="288" y="1500"/>
                    </a:lnTo>
                    <a:lnTo>
                      <a:pt x="289" y="1501"/>
                    </a:lnTo>
                    <a:lnTo>
                      <a:pt x="290" y="1501"/>
                    </a:lnTo>
                    <a:lnTo>
                      <a:pt x="292" y="1501"/>
                    </a:lnTo>
                    <a:lnTo>
                      <a:pt x="292" y="1502"/>
                    </a:lnTo>
                    <a:lnTo>
                      <a:pt x="294" y="1506"/>
                    </a:lnTo>
                    <a:lnTo>
                      <a:pt x="294" y="1507"/>
                    </a:lnTo>
                    <a:lnTo>
                      <a:pt x="296" y="1512"/>
                    </a:lnTo>
                    <a:lnTo>
                      <a:pt x="296" y="1512"/>
                    </a:lnTo>
                    <a:lnTo>
                      <a:pt x="298" y="1513"/>
                    </a:lnTo>
                    <a:lnTo>
                      <a:pt x="298" y="1513"/>
                    </a:lnTo>
                    <a:lnTo>
                      <a:pt x="300" y="1513"/>
                    </a:lnTo>
                    <a:lnTo>
                      <a:pt x="300" y="1513"/>
                    </a:lnTo>
                    <a:lnTo>
                      <a:pt x="302" y="1514"/>
                    </a:lnTo>
                    <a:lnTo>
                      <a:pt x="302" y="1514"/>
                    </a:lnTo>
                    <a:lnTo>
                      <a:pt x="304" y="1514"/>
                    </a:lnTo>
                    <a:lnTo>
                      <a:pt x="305" y="1514"/>
                    </a:lnTo>
                    <a:lnTo>
                      <a:pt x="306" y="1516"/>
                    </a:lnTo>
                    <a:lnTo>
                      <a:pt x="307" y="1517"/>
                    </a:lnTo>
                    <a:lnTo>
                      <a:pt x="308" y="1521"/>
                    </a:lnTo>
                    <a:lnTo>
                      <a:pt x="309" y="1522"/>
                    </a:lnTo>
                    <a:lnTo>
                      <a:pt x="310" y="1523"/>
                    </a:lnTo>
                    <a:lnTo>
                      <a:pt x="311" y="1523"/>
                    </a:lnTo>
                    <a:lnTo>
                      <a:pt x="312" y="1521"/>
                    </a:lnTo>
                    <a:lnTo>
                      <a:pt x="313" y="1520"/>
                    </a:lnTo>
                    <a:lnTo>
                      <a:pt x="315" y="1517"/>
                    </a:lnTo>
                    <a:lnTo>
                      <a:pt x="315" y="1517"/>
                    </a:lnTo>
                    <a:lnTo>
                      <a:pt x="316" y="1516"/>
                    </a:lnTo>
                    <a:lnTo>
                      <a:pt x="317" y="1517"/>
                    </a:lnTo>
                    <a:lnTo>
                      <a:pt x="319" y="1519"/>
                    </a:lnTo>
                    <a:lnTo>
                      <a:pt x="319" y="1520"/>
                    </a:lnTo>
                    <a:lnTo>
                      <a:pt x="321" y="1522"/>
                    </a:lnTo>
                    <a:lnTo>
                      <a:pt x="322" y="1522"/>
                    </a:lnTo>
                    <a:lnTo>
                      <a:pt x="323" y="1522"/>
                    </a:lnTo>
                    <a:lnTo>
                      <a:pt x="323" y="1522"/>
                    </a:lnTo>
                    <a:lnTo>
                      <a:pt x="325" y="1520"/>
                    </a:lnTo>
                    <a:lnTo>
                      <a:pt x="326" y="1519"/>
                    </a:lnTo>
                    <a:lnTo>
                      <a:pt x="327" y="1519"/>
                    </a:lnTo>
                    <a:lnTo>
                      <a:pt x="328" y="1520"/>
                    </a:lnTo>
                    <a:lnTo>
                      <a:pt x="329" y="1521"/>
                    </a:lnTo>
                    <a:lnTo>
                      <a:pt x="330" y="1522"/>
                    </a:lnTo>
                    <a:lnTo>
                      <a:pt x="331" y="1521"/>
                    </a:lnTo>
                    <a:lnTo>
                      <a:pt x="332" y="1521"/>
                    </a:lnTo>
                    <a:lnTo>
                      <a:pt x="333" y="1518"/>
                    </a:lnTo>
                    <a:lnTo>
                      <a:pt x="334" y="1517"/>
                    </a:lnTo>
                    <a:lnTo>
                      <a:pt x="335" y="1515"/>
                    </a:lnTo>
                    <a:lnTo>
                      <a:pt x="336" y="1514"/>
                    </a:lnTo>
                    <a:lnTo>
                      <a:pt x="337" y="1514"/>
                    </a:lnTo>
                    <a:lnTo>
                      <a:pt x="338" y="1514"/>
                    </a:lnTo>
                    <a:lnTo>
                      <a:pt x="340" y="1517"/>
                    </a:lnTo>
                    <a:lnTo>
                      <a:pt x="340" y="1518"/>
                    </a:lnTo>
                    <a:lnTo>
                      <a:pt x="342" y="1522"/>
                    </a:lnTo>
                    <a:lnTo>
                      <a:pt x="342" y="1523"/>
                    </a:lnTo>
                    <a:lnTo>
                      <a:pt x="344" y="1524"/>
                    </a:lnTo>
                    <a:lnTo>
                      <a:pt x="344" y="1524"/>
                    </a:lnTo>
                    <a:lnTo>
                      <a:pt x="346" y="1523"/>
                    </a:lnTo>
                    <a:lnTo>
                      <a:pt x="346" y="1523"/>
                    </a:lnTo>
                    <a:lnTo>
                      <a:pt x="348" y="1524"/>
                    </a:lnTo>
                    <a:lnTo>
                      <a:pt x="348" y="1525"/>
                    </a:lnTo>
                    <a:lnTo>
                      <a:pt x="350" y="1525"/>
                    </a:lnTo>
                    <a:lnTo>
                      <a:pt x="350" y="1525"/>
                    </a:lnTo>
                    <a:lnTo>
                      <a:pt x="352" y="1521"/>
                    </a:lnTo>
                    <a:lnTo>
                      <a:pt x="353" y="1520"/>
                    </a:lnTo>
                    <a:lnTo>
                      <a:pt x="354" y="1517"/>
                    </a:lnTo>
                    <a:lnTo>
                      <a:pt x="355" y="1517"/>
                    </a:lnTo>
                    <a:lnTo>
                      <a:pt x="356" y="1518"/>
                    </a:lnTo>
                    <a:lnTo>
                      <a:pt x="357" y="1519"/>
                    </a:lnTo>
                    <a:lnTo>
                      <a:pt x="358" y="1522"/>
                    </a:lnTo>
                    <a:lnTo>
                      <a:pt x="359" y="1523"/>
                    </a:lnTo>
                    <a:lnTo>
                      <a:pt x="361" y="1528"/>
                    </a:lnTo>
                    <a:lnTo>
                      <a:pt x="361" y="1530"/>
                    </a:lnTo>
                    <a:lnTo>
                      <a:pt x="363" y="1534"/>
                    </a:lnTo>
                    <a:lnTo>
                      <a:pt x="363" y="1534"/>
                    </a:lnTo>
                    <a:lnTo>
                      <a:pt x="365" y="1530"/>
                    </a:lnTo>
                    <a:lnTo>
                      <a:pt x="365" y="1528"/>
                    </a:lnTo>
                    <a:lnTo>
                      <a:pt x="367" y="1520"/>
                    </a:lnTo>
                    <a:lnTo>
                      <a:pt x="367" y="1518"/>
                    </a:lnTo>
                    <a:lnTo>
                      <a:pt x="368" y="1517"/>
                    </a:lnTo>
                    <a:lnTo>
                      <a:pt x="369" y="1518"/>
                    </a:lnTo>
                    <a:lnTo>
                      <a:pt x="371" y="1522"/>
                    </a:lnTo>
                    <a:lnTo>
                      <a:pt x="371" y="1522"/>
                    </a:lnTo>
                    <a:lnTo>
                      <a:pt x="373" y="1523"/>
                    </a:lnTo>
                    <a:lnTo>
                      <a:pt x="373" y="1523"/>
                    </a:lnTo>
                    <a:lnTo>
                      <a:pt x="375" y="1522"/>
                    </a:lnTo>
                    <a:lnTo>
                      <a:pt x="376" y="1522"/>
                    </a:lnTo>
                    <a:lnTo>
                      <a:pt x="377" y="1520"/>
                    </a:lnTo>
                    <a:lnTo>
                      <a:pt x="378" y="1519"/>
                    </a:lnTo>
                    <a:lnTo>
                      <a:pt x="379" y="1515"/>
                    </a:lnTo>
                    <a:lnTo>
                      <a:pt x="380" y="1514"/>
                    </a:lnTo>
                    <a:lnTo>
                      <a:pt x="381" y="1512"/>
                    </a:lnTo>
                    <a:lnTo>
                      <a:pt x="382" y="1512"/>
                    </a:lnTo>
                    <a:lnTo>
                      <a:pt x="384" y="1515"/>
                    </a:lnTo>
                    <a:lnTo>
                      <a:pt x="385" y="1516"/>
                    </a:lnTo>
                    <a:lnTo>
                      <a:pt x="386" y="1515"/>
                    </a:lnTo>
                    <a:lnTo>
                      <a:pt x="386" y="1515"/>
                    </a:lnTo>
                    <a:lnTo>
                      <a:pt x="388" y="1511"/>
                    </a:lnTo>
                    <a:lnTo>
                      <a:pt x="388" y="1511"/>
                    </a:lnTo>
                    <a:lnTo>
                      <a:pt x="390" y="1513"/>
                    </a:lnTo>
                    <a:lnTo>
                      <a:pt x="390" y="1514"/>
                    </a:lnTo>
                    <a:lnTo>
                      <a:pt x="392" y="1518"/>
                    </a:lnTo>
                    <a:lnTo>
                      <a:pt x="393" y="1518"/>
                    </a:lnTo>
                    <a:lnTo>
                      <a:pt x="394" y="1518"/>
                    </a:lnTo>
                    <a:lnTo>
                      <a:pt x="395" y="1517"/>
                    </a:lnTo>
                    <a:lnTo>
                      <a:pt x="396" y="1517"/>
                    </a:lnTo>
                    <a:lnTo>
                      <a:pt x="396" y="1518"/>
                    </a:lnTo>
                    <a:lnTo>
                      <a:pt x="398" y="1520"/>
                    </a:lnTo>
                    <a:lnTo>
                      <a:pt x="399" y="1521"/>
                    </a:lnTo>
                    <a:lnTo>
                      <a:pt x="400" y="1519"/>
                    </a:lnTo>
                    <a:lnTo>
                      <a:pt x="401" y="1519"/>
                    </a:lnTo>
                    <a:lnTo>
                      <a:pt x="402" y="1515"/>
                    </a:lnTo>
                    <a:lnTo>
                      <a:pt x="403" y="1515"/>
                    </a:lnTo>
                    <a:lnTo>
                      <a:pt x="404" y="1513"/>
                    </a:lnTo>
                    <a:lnTo>
                      <a:pt x="405" y="1512"/>
                    </a:lnTo>
                    <a:lnTo>
                      <a:pt x="406" y="1507"/>
                    </a:lnTo>
                    <a:lnTo>
                      <a:pt x="407" y="1506"/>
                    </a:lnTo>
                    <a:lnTo>
                      <a:pt x="409" y="1502"/>
                    </a:lnTo>
                    <a:lnTo>
                      <a:pt x="409" y="1502"/>
                    </a:lnTo>
                    <a:lnTo>
                      <a:pt x="411" y="1506"/>
                    </a:lnTo>
                    <a:lnTo>
                      <a:pt x="411" y="1508"/>
                    </a:lnTo>
                    <a:lnTo>
                      <a:pt x="413" y="1513"/>
                    </a:lnTo>
                    <a:lnTo>
                      <a:pt x="413" y="1513"/>
                    </a:lnTo>
                    <a:lnTo>
                      <a:pt x="415" y="1509"/>
                    </a:lnTo>
                    <a:lnTo>
                      <a:pt x="415" y="1507"/>
                    </a:lnTo>
                    <a:lnTo>
                      <a:pt x="417" y="1500"/>
                    </a:lnTo>
                    <a:lnTo>
                      <a:pt x="418" y="1499"/>
                    </a:lnTo>
                    <a:lnTo>
                      <a:pt x="419" y="1500"/>
                    </a:lnTo>
                    <a:lnTo>
                      <a:pt x="419" y="1500"/>
                    </a:lnTo>
                    <a:lnTo>
                      <a:pt x="421" y="1503"/>
                    </a:lnTo>
                    <a:lnTo>
                      <a:pt x="422" y="1503"/>
                    </a:lnTo>
                    <a:lnTo>
                      <a:pt x="423" y="1504"/>
                    </a:lnTo>
                    <a:lnTo>
                      <a:pt x="424" y="1504"/>
                    </a:lnTo>
                    <a:lnTo>
                      <a:pt x="425" y="1505"/>
                    </a:lnTo>
                    <a:lnTo>
                      <a:pt x="427" y="1505"/>
                    </a:lnTo>
                    <a:lnTo>
                      <a:pt x="427" y="1505"/>
                    </a:lnTo>
                    <a:lnTo>
                      <a:pt x="428" y="1504"/>
                    </a:lnTo>
                    <a:lnTo>
                      <a:pt x="429" y="1502"/>
                    </a:lnTo>
                    <a:lnTo>
                      <a:pt x="431" y="1502"/>
                    </a:lnTo>
                    <a:lnTo>
                      <a:pt x="432" y="1502"/>
                    </a:lnTo>
                    <a:lnTo>
                      <a:pt x="432" y="1503"/>
                    </a:lnTo>
                    <a:lnTo>
                      <a:pt x="434" y="1505"/>
                    </a:lnTo>
                    <a:lnTo>
                      <a:pt x="434" y="1505"/>
                    </a:lnTo>
                    <a:lnTo>
                      <a:pt x="436" y="1505"/>
                    </a:lnTo>
                    <a:lnTo>
                      <a:pt x="436" y="1504"/>
                    </a:lnTo>
                    <a:lnTo>
                      <a:pt x="438" y="1502"/>
                    </a:lnTo>
                    <a:lnTo>
                      <a:pt x="439" y="1502"/>
                    </a:lnTo>
                    <a:lnTo>
                      <a:pt x="440" y="1502"/>
                    </a:lnTo>
                    <a:lnTo>
                      <a:pt x="440" y="1503"/>
                    </a:lnTo>
                    <a:lnTo>
                      <a:pt x="442" y="1506"/>
                    </a:lnTo>
                    <a:lnTo>
                      <a:pt x="442" y="1507"/>
                    </a:lnTo>
                    <a:lnTo>
                      <a:pt x="444" y="1510"/>
                    </a:lnTo>
                    <a:lnTo>
                      <a:pt x="445" y="1511"/>
                    </a:lnTo>
                    <a:lnTo>
                      <a:pt x="446" y="1513"/>
                    </a:lnTo>
                    <a:lnTo>
                      <a:pt x="447" y="1514"/>
                    </a:lnTo>
                    <a:lnTo>
                      <a:pt x="448" y="1514"/>
                    </a:lnTo>
                    <a:lnTo>
                      <a:pt x="449" y="1513"/>
                    </a:lnTo>
                    <a:lnTo>
                      <a:pt x="450" y="1512"/>
                    </a:lnTo>
                    <a:lnTo>
                      <a:pt x="451" y="1511"/>
                    </a:lnTo>
                    <a:lnTo>
                      <a:pt x="452" y="1513"/>
                    </a:lnTo>
                    <a:lnTo>
                      <a:pt x="453" y="1514"/>
                    </a:lnTo>
                    <a:lnTo>
                      <a:pt x="455" y="1519"/>
                    </a:lnTo>
                    <a:lnTo>
                      <a:pt x="455" y="1520"/>
                    </a:lnTo>
                    <a:lnTo>
                      <a:pt x="456" y="1521"/>
                    </a:lnTo>
                    <a:lnTo>
                      <a:pt x="457" y="1520"/>
                    </a:lnTo>
                    <a:lnTo>
                      <a:pt x="459" y="1519"/>
                    </a:lnTo>
                    <a:lnTo>
                      <a:pt x="460" y="1518"/>
                    </a:lnTo>
                    <a:lnTo>
                      <a:pt x="461" y="1519"/>
                    </a:lnTo>
                    <a:lnTo>
                      <a:pt x="462" y="1519"/>
                    </a:lnTo>
                    <a:lnTo>
                      <a:pt x="463" y="1518"/>
                    </a:lnTo>
                    <a:lnTo>
                      <a:pt x="463" y="1518"/>
                    </a:lnTo>
                    <a:lnTo>
                      <a:pt x="465" y="1515"/>
                    </a:lnTo>
                    <a:lnTo>
                      <a:pt x="465" y="1515"/>
                    </a:lnTo>
                    <a:lnTo>
                      <a:pt x="467" y="1519"/>
                    </a:lnTo>
                    <a:lnTo>
                      <a:pt x="467" y="1520"/>
                    </a:lnTo>
                    <a:lnTo>
                      <a:pt x="469" y="1528"/>
                    </a:lnTo>
                    <a:lnTo>
                      <a:pt x="470" y="1529"/>
                    </a:lnTo>
                    <a:lnTo>
                      <a:pt x="470" y="1530"/>
                    </a:lnTo>
                    <a:lnTo>
                      <a:pt x="472" y="1528"/>
                    </a:lnTo>
                    <a:lnTo>
                      <a:pt x="473" y="1523"/>
                    </a:lnTo>
                    <a:lnTo>
                      <a:pt x="474" y="1522"/>
                    </a:lnTo>
                    <a:lnTo>
                      <a:pt x="475" y="1521"/>
                    </a:lnTo>
                    <a:lnTo>
                      <a:pt x="476" y="1523"/>
                    </a:lnTo>
                    <a:lnTo>
                      <a:pt x="478" y="1526"/>
                    </a:lnTo>
                    <a:lnTo>
                      <a:pt x="478" y="1527"/>
                    </a:lnTo>
                    <a:lnTo>
                      <a:pt x="479" y="1528"/>
                    </a:lnTo>
                    <a:lnTo>
                      <a:pt x="480" y="1527"/>
                    </a:lnTo>
                    <a:lnTo>
                      <a:pt x="482" y="1524"/>
                    </a:lnTo>
                    <a:lnTo>
                      <a:pt x="482" y="1523"/>
                    </a:lnTo>
                    <a:lnTo>
                      <a:pt x="484" y="1520"/>
                    </a:lnTo>
                    <a:lnTo>
                      <a:pt x="484" y="1519"/>
                    </a:lnTo>
                    <a:lnTo>
                      <a:pt x="486" y="1516"/>
                    </a:lnTo>
                    <a:lnTo>
                      <a:pt x="486" y="1515"/>
                    </a:lnTo>
                    <a:lnTo>
                      <a:pt x="487" y="1515"/>
                    </a:lnTo>
                    <a:lnTo>
                      <a:pt x="488" y="1516"/>
                    </a:lnTo>
                    <a:lnTo>
                      <a:pt x="490" y="1518"/>
                    </a:lnTo>
                    <a:lnTo>
                      <a:pt x="491" y="1519"/>
                    </a:lnTo>
                    <a:lnTo>
                      <a:pt x="492" y="1518"/>
                    </a:lnTo>
                    <a:lnTo>
                      <a:pt x="493" y="1518"/>
                    </a:lnTo>
                    <a:lnTo>
                      <a:pt x="494" y="1515"/>
                    </a:lnTo>
                    <a:lnTo>
                      <a:pt x="495" y="1515"/>
                    </a:lnTo>
                    <a:lnTo>
                      <a:pt x="496" y="1517"/>
                    </a:lnTo>
                    <a:lnTo>
                      <a:pt x="497" y="1518"/>
                    </a:lnTo>
                    <a:lnTo>
                      <a:pt x="498" y="1522"/>
                    </a:lnTo>
                    <a:lnTo>
                      <a:pt x="499" y="1522"/>
                    </a:lnTo>
                    <a:lnTo>
                      <a:pt x="501" y="1524"/>
                    </a:lnTo>
                    <a:lnTo>
                      <a:pt x="501" y="1525"/>
                    </a:lnTo>
                    <a:lnTo>
                      <a:pt x="503" y="1526"/>
                    </a:lnTo>
                    <a:lnTo>
                      <a:pt x="503" y="1526"/>
                    </a:lnTo>
                    <a:lnTo>
                      <a:pt x="505" y="1529"/>
                    </a:lnTo>
                    <a:lnTo>
                      <a:pt x="505" y="1530"/>
                    </a:lnTo>
                    <a:lnTo>
                      <a:pt x="506" y="1531"/>
                    </a:lnTo>
                    <a:lnTo>
                      <a:pt x="507" y="1531"/>
                    </a:lnTo>
                    <a:lnTo>
                      <a:pt x="509" y="1527"/>
                    </a:lnTo>
                    <a:lnTo>
                      <a:pt x="509" y="1525"/>
                    </a:lnTo>
                    <a:lnTo>
                      <a:pt x="511" y="1521"/>
                    </a:lnTo>
                    <a:lnTo>
                      <a:pt x="511" y="1520"/>
                    </a:lnTo>
                    <a:lnTo>
                      <a:pt x="512" y="1520"/>
                    </a:lnTo>
                    <a:lnTo>
                      <a:pt x="513" y="1520"/>
                    </a:lnTo>
                    <a:lnTo>
                      <a:pt x="515" y="1522"/>
                    </a:lnTo>
                    <a:lnTo>
                      <a:pt x="516" y="1523"/>
                    </a:lnTo>
                    <a:lnTo>
                      <a:pt x="517" y="1522"/>
                    </a:lnTo>
                    <a:lnTo>
                      <a:pt x="518" y="1521"/>
                    </a:lnTo>
                    <a:lnTo>
                      <a:pt x="519" y="1519"/>
                    </a:lnTo>
                    <a:lnTo>
                      <a:pt x="520" y="1519"/>
                    </a:lnTo>
                    <a:lnTo>
                      <a:pt x="521" y="1521"/>
                    </a:lnTo>
                    <a:lnTo>
                      <a:pt x="522" y="1522"/>
                    </a:lnTo>
                    <a:lnTo>
                      <a:pt x="523" y="1525"/>
                    </a:lnTo>
                    <a:lnTo>
                      <a:pt x="524" y="1526"/>
                    </a:lnTo>
                    <a:lnTo>
                      <a:pt x="526" y="1525"/>
                    </a:lnTo>
                    <a:lnTo>
                      <a:pt x="526" y="1524"/>
                    </a:lnTo>
                    <a:lnTo>
                      <a:pt x="528" y="1521"/>
                    </a:lnTo>
                    <a:lnTo>
                      <a:pt x="528" y="1521"/>
                    </a:lnTo>
                    <a:lnTo>
                      <a:pt x="530" y="1518"/>
                    </a:lnTo>
                    <a:lnTo>
                      <a:pt x="530" y="1517"/>
                    </a:lnTo>
                    <a:lnTo>
                      <a:pt x="532" y="1515"/>
                    </a:lnTo>
                    <a:lnTo>
                      <a:pt x="533" y="1514"/>
                    </a:lnTo>
                    <a:lnTo>
                      <a:pt x="534" y="1515"/>
                    </a:lnTo>
                    <a:lnTo>
                      <a:pt x="534" y="1516"/>
                    </a:lnTo>
                    <a:lnTo>
                      <a:pt x="536" y="1520"/>
                    </a:lnTo>
                    <a:lnTo>
                      <a:pt x="537" y="1521"/>
                    </a:lnTo>
                    <a:lnTo>
                      <a:pt x="538" y="1520"/>
                    </a:lnTo>
                    <a:lnTo>
                      <a:pt x="539" y="1519"/>
                    </a:lnTo>
                    <a:lnTo>
                      <a:pt x="540" y="1515"/>
                    </a:lnTo>
                    <a:lnTo>
                      <a:pt x="541" y="1515"/>
                    </a:lnTo>
                    <a:lnTo>
                      <a:pt x="542" y="1518"/>
                    </a:lnTo>
                    <a:lnTo>
                      <a:pt x="543" y="1520"/>
                    </a:lnTo>
                    <a:lnTo>
                      <a:pt x="544" y="1525"/>
                    </a:lnTo>
                    <a:lnTo>
                      <a:pt x="545" y="1526"/>
                    </a:lnTo>
                    <a:lnTo>
                      <a:pt x="546" y="1525"/>
                    </a:lnTo>
                    <a:lnTo>
                      <a:pt x="547" y="1524"/>
                    </a:lnTo>
                    <a:lnTo>
                      <a:pt x="549" y="1521"/>
                    </a:lnTo>
                    <a:lnTo>
                      <a:pt x="549" y="1520"/>
                    </a:lnTo>
                    <a:lnTo>
                      <a:pt x="551" y="1520"/>
                    </a:lnTo>
                    <a:lnTo>
                      <a:pt x="551" y="1519"/>
                    </a:lnTo>
                    <a:lnTo>
                      <a:pt x="553" y="1516"/>
                    </a:lnTo>
                    <a:lnTo>
                      <a:pt x="553" y="1514"/>
                    </a:lnTo>
                    <a:lnTo>
                      <a:pt x="555" y="1510"/>
                    </a:lnTo>
                    <a:lnTo>
                      <a:pt x="556" y="1509"/>
                    </a:lnTo>
                    <a:lnTo>
                      <a:pt x="557" y="1511"/>
                    </a:lnTo>
                    <a:lnTo>
                      <a:pt x="557" y="1512"/>
                    </a:lnTo>
                    <a:lnTo>
                      <a:pt x="559" y="1515"/>
                    </a:lnTo>
                    <a:lnTo>
                      <a:pt x="559" y="1515"/>
                    </a:lnTo>
                    <a:lnTo>
                      <a:pt x="561" y="1512"/>
                    </a:lnTo>
                    <a:lnTo>
                      <a:pt x="562" y="1511"/>
                    </a:lnTo>
                    <a:lnTo>
                      <a:pt x="563" y="1509"/>
                    </a:lnTo>
                    <a:lnTo>
                      <a:pt x="564" y="1510"/>
                    </a:lnTo>
                    <a:lnTo>
                      <a:pt x="565" y="1515"/>
                    </a:lnTo>
                    <a:lnTo>
                      <a:pt x="566" y="1517"/>
                    </a:lnTo>
                    <a:lnTo>
                      <a:pt x="567" y="1523"/>
                    </a:lnTo>
                    <a:lnTo>
                      <a:pt x="568" y="1525"/>
                    </a:lnTo>
                    <a:lnTo>
                      <a:pt x="569" y="1526"/>
                    </a:lnTo>
                    <a:lnTo>
                      <a:pt x="570" y="1526"/>
                    </a:lnTo>
                    <a:lnTo>
                      <a:pt x="572" y="1523"/>
                    </a:lnTo>
                    <a:lnTo>
                      <a:pt x="572" y="1523"/>
                    </a:lnTo>
                    <a:lnTo>
                      <a:pt x="574" y="1519"/>
                    </a:lnTo>
                    <a:lnTo>
                      <a:pt x="574" y="1518"/>
                    </a:lnTo>
                    <a:lnTo>
                      <a:pt x="576" y="1515"/>
                    </a:lnTo>
                    <a:lnTo>
                      <a:pt x="577" y="1515"/>
                    </a:lnTo>
                    <a:lnTo>
                      <a:pt x="578" y="1516"/>
                    </a:lnTo>
                    <a:lnTo>
                      <a:pt x="578" y="1516"/>
                    </a:lnTo>
                    <a:lnTo>
                      <a:pt x="580" y="1516"/>
                    </a:lnTo>
                    <a:lnTo>
                      <a:pt x="581" y="1516"/>
                    </a:lnTo>
                    <a:lnTo>
                      <a:pt x="582" y="1516"/>
                    </a:lnTo>
                    <a:lnTo>
                      <a:pt x="582" y="1517"/>
                    </a:lnTo>
                    <a:lnTo>
                      <a:pt x="584" y="1519"/>
                    </a:lnTo>
                    <a:lnTo>
                      <a:pt x="584" y="1519"/>
                    </a:lnTo>
                    <a:lnTo>
                      <a:pt x="586" y="1521"/>
                    </a:lnTo>
                    <a:lnTo>
                      <a:pt x="587" y="1521"/>
                    </a:lnTo>
                    <a:lnTo>
                      <a:pt x="588" y="1522"/>
                    </a:lnTo>
                    <a:lnTo>
                      <a:pt x="589" y="1522"/>
                    </a:lnTo>
                    <a:lnTo>
                      <a:pt x="590" y="1522"/>
                    </a:lnTo>
                    <a:lnTo>
                      <a:pt x="591" y="1523"/>
                    </a:lnTo>
                    <a:lnTo>
                      <a:pt x="592" y="1524"/>
                    </a:lnTo>
                    <a:lnTo>
                      <a:pt x="594" y="1524"/>
                    </a:lnTo>
                    <a:lnTo>
                      <a:pt x="595" y="1524"/>
                    </a:lnTo>
                    <a:lnTo>
                      <a:pt x="595" y="1524"/>
                    </a:lnTo>
                    <a:lnTo>
                      <a:pt x="597" y="1522"/>
                    </a:lnTo>
                    <a:lnTo>
                      <a:pt x="597" y="1522"/>
                    </a:lnTo>
                    <a:lnTo>
                      <a:pt x="598" y="1521"/>
                    </a:lnTo>
                    <a:lnTo>
                      <a:pt x="599" y="1522"/>
                    </a:lnTo>
                    <a:lnTo>
                      <a:pt x="601" y="1524"/>
                    </a:lnTo>
                    <a:lnTo>
                      <a:pt x="601" y="1525"/>
                    </a:lnTo>
                    <a:lnTo>
                      <a:pt x="602" y="1527"/>
                    </a:lnTo>
                    <a:lnTo>
                      <a:pt x="603" y="1526"/>
                    </a:lnTo>
                    <a:lnTo>
                      <a:pt x="605" y="1521"/>
                    </a:lnTo>
                    <a:lnTo>
                      <a:pt x="605" y="1520"/>
                    </a:lnTo>
                    <a:lnTo>
                      <a:pt x="607" y="1514"/>
                    </a:lnTo>
                    <a:lnTo>
                      <a:pt x="608" y="1513"/>
                    </a:lnTo>
                    <a:lnTo>
                      <a:pt x="609" y="1515"/>
                    </a:lnTo>
                    <a:lnTo>
                      <a:pt x="610" y="1516"/>
                    </a:lnTo>
                    <a:lnTo>
                      <a:pt x="611" y="1520"/>
                    </a:lnTo>
                    <a:lnTo>
                      <a:pt x="612" y="1520"/>
                    </a:lnTo>
                    <a:lnTo>
                      <a:pt x="613" y="1517"/>
                    </a:lnTo>
                    <a:lnTo>
                      <a:pt x="614" y="1515"/>
                    </a:lnTo>
                    <a:lnTo>
                      <a:pt x="615" y="1513"/>
                    </a:lnTo>
                    <a:lnTo>
                      <a:pt x="616" y="1513"/>
                    </a:lnTo>
                    <a:lnTo>
                      <a:pt x="618" y="1517"/>
                    </a:lnTo>
                    <a:lnTo>
                      <a:pt x="618" y="1518"/>
                    </a:lnTo>
                    <a:lnTo>
                      <a:pt x="619" y="1519"/>
                    </a:lnTo>
                    <a:lnTo>
                      <a:pt x="620" y="1518"/>
                    </a:lnTo>
                    <a:lnTo>
                      <a:pt x="622" y="1513"/>
                    </a:lnTo>
                    <a:lnTo>
                      <a:pt x="623" y="1513"/>
                    </a:lnTo>
                    <a:lnTo>
                      <a:pt x="624" y="1515"/>
                    </a:lnTo>
                    <a:lnTo>
                      <a:pt x="624" y="1517"/>
                    </a:lnTo>
                    <a:lnTo>
                      <a:pt x="626" y="1524"/>
                    </a:lnTo>
                    <a:lnTo>
                      <a:pt x="627" y="1526"/>
                    </a:lnTo>
                    <a:lnTo>
                      <a:pt x="628" y="1525"/>
                    </a:lnTo>
                    <a:lnTo>
                      <a:pt x="628" y="1524"/>
                    </a:lnTo>
                    <a:lnTo>
                      <a:pt x="630" y="1519"/>
                    </a:lnTo>
                    <a:lnTo>
                      <a:pt x="630" y="1518"/>
                    </a:lnTo>
                    <a:lnTo>
                      <a:pt x="632" y="1516"/>
                    </a:lnTo>
                    <a:lnTo>
                      <a:pt x="633" y="1515"/>
                    </a:lnTo>
                    <a:lnTo>
                      <a:pt x="634" y="1513"/>
                    </a:lnTo>
                    <a:lnTo>
                      <a:pt x="635" y="1512"/>
                    </a:lnTo>
                    <a:lnTo>
                      <a:pt x="636" y="1508"/>
                    </a:lnTo>
                    <a:lnTo>
                      <a:pt x="637" y="1508"/>
                    </a:lnTo>
                    <a:lnTo>
                      <a:pt x="638" y="1510"/>
                    </a:lnTo>
                    <a:lnTo>
                      <a:pt x="639" y="1512"/>
                    </a:lnTo>
                    <a:lnTo>
                      <a:pt x="640" y="1516"/>
                    </a:lnTo>
                    <a:lnTo>
                      <a:pt x="641" y="1517"/>
                    </a:lnTo>
                    <a:lnTo>
                      <a:pt x="643" y="1514"/>
                    </a:lnTo>
                    <a:lnTo>
                      <a:pt x="643" y="1513"/>
                    </a:lnTo>
                    <a:lnTo>
                      <a:pt x="645" y="1508"/>
                    </a:lnTo>
                    <a:lnTo>
                      <a:pt x="645" y="1508"/>
                    </a:lnTo>
                    <a:lnTo>
                      <a:pt x="647" y="1509"/>
                    </a:lnTo>
                    <a:lnTo>
                      <a:pt x="647" y="1511"/>
                    </a:lnTo>
                    <a:lnTo>
                      <a:pt x="649" y="1516"/>
                    </a:lnTo>
                    <a:lnTo>
                      <a:pt x="649" y="1517"/>
                    </a:lnTo>
                    <a:lnTo>
                      <a:pt x="651" y="1518"/>
                    </a:lnTo>
                    <a:lnTo>
                      <a:pt x="651" y="1518"/>
                    </a:lnTo>
                    <a:lnTo>
                      <a:pt x="653" y="1516"/>
                    </a:lnTo>
                    <a:lnTo>
                      <a:pt x="653" y="1515"/>
                    </a:lnTo>
                    <a:lnTo>
                      <a:pt x="655" y="1514"/>
                    </a:lnTo>
                    <a:lnTo>
                      <a:pt x="656" y="1514"/>
                    </a:lnTo>
                    <a:lnTo>
                      <a:pt x="657" y="1513"/>
                    </a:lnTo>
                    <a:lnTo>
                      <a:pt x="658" y="1513"/>
                    </a:lnTo>
                    <a:lnTo>
                      <a:pt x="659" y="1511"/>
                    </a:lnTo>
                    <a:lnTo>
                      <a:pt x="660" y="1510"/>
                    </a:lnTo>
                    <a:lnTo>
                      <a:pt x="661" y="1506"/>
                    </a:lnTo>
                    <a:lnTo>
                      <a:pt x="662" y="1505"/>
                    </a:lnTo>
                    <a:lnTo>
                      <a:pt x="663" y="1502"/>
                    </a:lnTo>
                    <a:lnTo>
                      <a:pt x="664" y="1502"/>
                    </a:lnTo>
                    <a:lnTo>
                      <a:pt x="666" y="1503"/>
                    </a:lnTo>
                    <a:lnTo>
                      <a:pt x="666" y="1503"/>
                    </a:lnTo>
                    <a:lnTo>
                      <a:pt x="668" y="1504"/>
                    </a:lnTo>
                    <a:lnTo>
                      <a:pt x="668" y="1504"/>
                    </a:lnTo>
                    <a:lnTo>
                      <a:pt x="670" y="1505"/>
                    </a:lnTo>
                    <a:lnTo>
                      <a:pt x="670" y="1506"/>
                    </a:lnTo>
                    <a:lnTo>
                      <a:pt x="672" y="1512"/>
                    </a:lnTo>
                    <a:lnTo>
                      <a:pt x="672" y="1514"/>
                    </a:lnTo>
                    <a:lnTo>
                      <a:pt x="674" y="1518"/>
                    </a:lnTo>
                    <a:lnTo>
                      <a:pt x="674" y="1518"/>
                    </a:lnTo>
                    <a:lnTo>
                      <a:pt x="676" y="1515"/>
                    </a:lnTo>
                    <a:lnTo>
                      <a:pt x="676" y="1513"/>
                    </a:lnTo>
                    <a:lnTo>
                      <a:pt x="678" y="1508"/>
                    </a:lnTo>
                    <a:lnTo>
                      <a:pt x="679" y="1507"/>
                    </a:lnTo>
                    <a:lnTo>
                      <a:pt x="680" y="1505"/>
                    </a:lnTo>
                    <a:lnTo>
                      <a:pt x="681" y="1505"/>
                    </a:lnTo>
                    <a:lnTo>
                      <a:pt x="682" y="1504"/>
                    </a:lnTo>
                    <a:lnTo>
                      <a:pt x="683" y="1504"/>
                    </a:lnTo>
                    <a:lnTo>
                      <a:pt x="684" y="1501"/>
                    </a:lnTo>
                    <a:lnTo>
                      <a:pt x="685" y="1501"/>
                    </a:lnTo>
                    <a:lnTo>
                      <a:pt x="686" y="1500"/>
                    </a:lnTo>
                    <a:lnTo>
                      <a:pt x="687" y="1501"/>
                    </a:lnTo>
                    <a:lnTo>
                      <a:pt x="689" y="1503"/>
                    </a:lnTo>
                    <a:lnTo>
                      <a:pt x="689" y="1503"/>
                    </a:lnTo>
                    <a:lnTo>
                      <a:pt x="691" y="1504"/>
                    </a:lnTo>
                    <a:lnTo>
                      <a:pt x="691" y="1504"/>
                    </a:lnTo>
                    <a:lnTo>
                      <a:pt x="693" y="1504"/>
                    </a:lnTo>
                    <a:lnTo>
                      <a:pt x="693" y="1504"/>
                    </a:lnTo>
                    <a:lnTo>
                      <a:pt x="695" y="1504"/>
                    </a:lnTo>
                    <a:lnTo>
                      <a:pt x="695" y="1503"/>
                    </a:lnTo>
                    <a:lnTo>
                      <a:pt x="697" y="1501"/>
                    </a:lnTo>
                    <a:lnTo>
                      <a:pt x="697" y="1501"/>
                    </a:lnTo>
                    <a:lnTo>
                      <a:pt x="699" y="1499"/>
                    </a:lnTo>
                    <a:lnTo>
                      <a:pt x="700" y="1499"/>
                    </a:lnTo>
                    <a:lnTo>
                      <a:pt x="701" y="1499"/>
                    </a:lnTo>
                    <a:lnTo>
                      <a:pt x="701" y="1499"/>
                    </a:lnTo>
                    <a:lnTo>
                      <a:pt x="703" y="1499"/>
                    </a:lnTo>
                    <a:lnTo>
                      <a:pt x="704" y="1498"/>
                    </a:lnTo>
                    <a:lnTo>
                      <a:pt x="705" y="1498"/>
                    </a:lnTo>
                    <a:lnTo>
                      <a:pt x="706" y="1498"/>
                    </a:lnTo>
                    <a:lnTo>
                      <a:pt x="707" y="1500"/>
                    </a:lnTo>
                    <a:lnTo>
                      <a:pt x="708" y="1501"/>
                    </a:lnTo>
                    <a:lnTo>
                      <a:pt x="709" y="1499"/>
                    </a:lnTo>
                    <a:lnTo>
                      <a:pt x="710" y="1498"/>
                    </a:lnTo>
                    <a:lnTo>
                      <a:pt x="712" y="1492"/>
                    </a:lnTo>
                    <a:lnTo>
                      <a:pt x="712" y="1490"/>
                    </a:lnTo>
                    <a:lnTo>
                      <a:pt x="713" y="1489"/>
                    </a:lnTo>
                    <a:lnTo>
                      <a:pt x="714" y="1490"/>
                    </a:lnTo>
                    <a:lnTo>
                      <a:pt x="716" y="1495"/>
                    </a:lnTo>
                    <a:lnTo>
                      <a:pt x="716" y="1497"/>
                    </a:lnTo>
                    <a:lnTo>
                      <a:pt x="717" y="1498"/>
                    </a:lnTo>
                    <a:lnTo>
                      <a:pt x="718" y="1496"/>
                    </a:lnTo>
                    <a:lnTo>
                      <a:pt x="720" y="1490"/>
                    </a:lnTo>
                    <a:lnTo>
                      <a:pt x="720" y="1489"/>
                    </a:lnTo>
                    <a:lnTo>
                      <a:pt x="722" y="1486"/>
                    </a:lnTo>
                    <a:lnTo>
                      <a:pt x="722" y="1486"/>
                    </a:lnTo>
                    <a:lnTo>
                      <a:pt x="724" y="1487"/>
                    </a:lnTo>
                    <a:lnTo>
                      <a:pt x="724" y="1487"/>
                    </a:lnTo>
                    <a:lnTo>
                      <a:pt x="726" y="1485"/>
                    </a:lnTo>
                    <a:lnTo>
                      <a:pt x="727" y="1485"/>
                    </a:lnTo>
                    <a:lnTo>
                      <a:pt x="727" y="1484"/>
                    </a:lnTo>
                    <a:lnTo>
                      <a:pt x="729" y="1485"/>
                    </a:lnTo>
                    <a:lnTo>
                      <a:pt x="730" y="1491"/>
                    </a:lnTo>
                    <a:lnTo>
                      <a:pt x="731" y="1492"/>
                    </a:lnTo>
                    <a:lnTo>
                      <a:pt x="732" y="1495"/>
                    </a:lnTo>
                    <a:lnTo>
                      <a:pt x="733" y="1494"/>
                    </a:lnTo>
                    <a:lnTo>
                      <a:pt x="734" y="1489"/>
                    </a:lnTo>
                    <a:lnTo>
                      <a:pt x="735" y="1487"/>
                    </a:lnTo>
                    <a:lnTo>
                      <a:pt x="737" y="1483"/>
                    </a:lnTo>
                    <a:lnTo>
                      <a:pt x="737" y="1483"/>
                    </a:lnTo>
                    <a:lnTo>
                      <a:pt x="739" y="1483"/>
                    </a:lnTo>
                    <a:lnTo>
                      <a:pt x="739" y="1483"/>
                    </a:lnTo>
                    <a:lnTo>
                      <a:pt x="741" y="1481"/>
                    </a:lnTo>
                    <a:lnTo>
                      <a:pt x="741" y="1480"/>
                    </a:lnTo>
                    <a:lnTo>
                      <a:pt x="743" y="1475"/>
                    </a:lnTo>
                    <a:lnTo>
                      <a:pt x="743" y="1474"/>
                    </a:lnTo>
                    <a:lnTo>
                      <a:pt x="745" y="1470"/>
                    </a:lnTo>
                    <a:lnTo>
                      <a:pt x="745" y="1469"/>
                    </a:lnTo>
                    <a:lnTo>
                      <a:pt x="747" y="1464"/>
                    </a:lnTo>
                    <a:lnTo>
                      <a:pt x="747" y="1463"/>
                    </a:lnTo>
                    <a:lnTo>
                      <a:pt x="749" y="1458"/>
                    </a:lnTo>
                    <a:lnTo>
                      <a:pt x="750" y="1457"/>
                    </a:lnTo>
                    <a:lnTo>
                      <a:pt x="751" y="1456"/>
                    </a:lnTo>
                    <a:lnTo>
                      <a:pt x="752" y="1456"/>
                    </a:lnTo>
                    <a:lnTo>
                      <a:pt x="753" y="1455"/>
                    </a:lnTo>
                    <a:lnTo>
                      <a:pt x="754" y="1455"/>
                    </a:lnTo>
                    <a:lnTo>
                      <a:pt x="755" y="1450"/>
                    </a:lnTo>
                    <a:lnTo>
                      <a:pt x="756" y="1449"/>
                    </a:lnTo>
                    <a:lnTo>
                      <a:pt x="757" y="1445"/>
                    </a:lnTo>
                    <a:lnTo>
                      <a:pt x="758" y="1444"/>
                    </a:lnTo>
                    <a:lnTo>
                      <a:pt x="760" y="1441"/>
                    </a:lnTo>
                    <a:lnTo>
                      <a:pt x="760" y="1440"/>
                    </a:lnTo>
                    <a:lnTo>
                      <a:pt x="762" y="1436"/>
                    </a:lnTo>
                    <a:lnTo>
                      <a:pt x="762" y="1434"/>
                    </a:lnTo>
                    <a:lnTo>
                      <a:pt x="764" y="1425"/>
                    </a:lnTo>
                    <a:lnTo>
                      <a:pt x="764" y="1423"/>
                    </a:lnTo>
                    <a:lnTo>
                      <a:pt x="766" y="1412"/>
                    </a:lnTo>
                    <a:lnTo>
                      <a:pt x="766" y="1410"/>
                    </a:lnTo>
                    <a:lnTo>
                      <a:pt x="768" y="1401"/>
                    </a:lnTo>
                    <a:lnTo>
                      <a:pt x="768" y="1400"/>
                    </a:lnTo>
                    <a:lnTo>
                      <a:pt x="770" y="1393"/>
                    </a:lnTo>
                    <a:lnTo>
                      <a:pt x="770" y="1392"/>
                    </a:lnTo>
                    <a:lnTo>
                      <a:pt x="772" y="1384"/>
                    </a:lnTo>
                    <a:lnTo>
                      <a:pt x="773" y="1382"/>
                    </a:lnTo>
                    <a:lnTo>
                      <a:pt x="774" y="1370"/>
                    </a:lnTo>
                    <a:lnTo>
                      <a:pt x="775" y="1366"/>
                    </a:lnTo>
                    <a:lnTo>
                      <a:pt x="776" y="1349"/>
                    </a:lnTo>
                    <a:lnTo>
                      <a:pt x="777" y="1344"/>
                    </a:lnTo>
                    <a:lnTo>
                      <a:pt x="778" y="1325"/>
                    </a:lnTo>
                    <a:lnTo>
                      <a:pt x="779" y="1320"/>
                    </a:lnTo>
                    <a:lnTo>
                      <a:pt x="780" y="1298"/>
                    </a:lnTo>
                    <a:lnTo>
                      <a:pt x="781" y="1292"/>
                    </a:lnTo>
                    <a:lnTo>
                      <a:pt x="783" y="1264"/>
                    </a:lnTo>
                    <a:lnTo>
                      <a:pt x="783" y="1255"/>
                    </a:lnTo>
                    <a:lnTo>
                      <a:pt x="785" y="1217"/>
                    </a:lnTo>
                    <a:lnTo>
                      <a:pt x="785" y="1206"/>
                    </a:lnTo>
                    <a:lnTo>
                      <a:pt x="787" y="1161"/>
                    </a:lnTo>
                    <a:lnTo>
                      <a:pt x="787" y="1149"/>
                    </a:lnTo>
                    <a:lnTo>
                      <a:pt x="789" y="1103"/>
                    </a:lnTo>
                    <a:lnTo>
                      <a:pt x="789" y="1092"/>
                    </a:lnTo>
                    <a:lnTo>
                      <a:pt x="791" y="1044"/>
                    </a:lnTo>
                    <a:lnTo>
                      <a:pt x="791" y="1031"/>
                    </a:lnTo>
                    <a:lnTo>
                      <a:pt x="793" y="978"/>
                    </a:lnTo>
                    <a:lnTo>
                      <a:pt x="793" y="964"/>
                    </a:lnTo>
                    <a:lnTo>
                      <a:pt x="795" y="910"/>
                    </a:lnTo>
                    <a:lnTo>
                      <a:pt x="796" y="897"/>
                    </a:lnTo>
                    <a:lnTo>
                      <a:pt x="797" y="851"/>
                    </a:lnTo>
                    <a:lnTo>
                      <a:pt x="798" y="841"/>
                    </a:lnTo>
                    <a:lnTo>
                      <a:pt x="799" y="806"/>
                    </a:lnTo>
                    <a:lnTo>
                      <a:pt x="800" y="799"/>
                    </a:lnTo>
                    <a:lnTo>
                      <a:pt x="801" y="773"/>
                    </a:lnTo>
                    <a:lnTo>
                      <a:pt x="802" y="767"/>
                    </a:lnTo>
                    <a:lnTo>
                      <a:pt x="803" y="748"/>
                    </a:lnTo>
                    <a:lnTo>
                      <a:pt x="804" y="743"/>
                    </a:lnTo>
                    <a:lnTo>
                      <a:pt x="806" y="726"/>
                    </a:lnTo>
                    <a:lnTo>
                      <a:pt x="806" y="721"/>
                    </a:lnTo>
                    <a:lnTo>
                      <a:pt x="808" y="700"/>
                    </a:lnTo>
                    <a:lnTo>
                      <a:pt x="808" y="694"/>
                    </a:lnTo>
                    <a:lnTo>
                      <a:pt x="810" y="669"/>
                    </a:lnTo>
                    <a:lnTo>
                      <a:pt x="810" y="663"/>
                    </a:lnTo>
                    <a:lnTo>
                      <a:pt x="812" y="642"/>
                    </a:lnTo>
                    <a:lnTo>
                      <a:pt x="812" y="637"/>
                    </a:lnTo>
                    <a:lnTo>
                      <a:pt x="814" y="624"/>
                    </a:lnTo>
                    <a:lnTo>
                      <a:pt x="814" y="622"/>
                    </a:lnTo>
                    <a:lnTo>
                      <a:pt x="816" y="617"/>
                    </a:lnTo>
                    <a:lnTo>
                      <a:pt x="816" y="617"/>
                    </a:lnTo>
                    <a:lnTo>
                      <a:pt x="818" y="619"/>
                    </a:lnTo>
                    <a:lnTo>
                      <a:pt x="818" y="621"/>
                    </a:lnTo>
                    <a:lnTo>
                      <a:pt x="820" y="630"/>
                    </a:lnTo>
                    <a:lnTo>
                      <a:pt x="821" y="634"/>
                    </a:lnTo>
                    <a:lnTo>
                      <a:pt x="822" y="651"/>
                    </a:lnTo>
                    <a:lnTo>
                      <a:pt x="823" y="657"/>
                    </a:lnTo>
                    <a:lnTo>
                      <a:pt x="824" y="682"/>
                    </a:lnTo>
                    <a:lnTo>
                      <a:pt x="825" y="688"/>
                    </a:lnTo>
                    <a:lnTo>
                      <a:pt x="826" y="716"/>
                    </a:lnTo>
                    <a:lnTo>
                      <a:pt x="827" y="723"/>
                    </a:lnTo>
                    <a:lnTo>
                      <a:pt x="829" y="749"/>
                    </a:lnTo>
                    <a:lnTo>
                      <a:pt x="829" y="756"/>
                    </a:lnTo>
                    <a:lnTo>
                      <a:pt x="831" y="781"/>
                    </a:lnTo>
                    <a:lnTo>
                      <a:pt x="831" y="787"/>
                    </a:lnTo>
                    <a:lnTo>
                      <a:pt x="833" y="805"/>
                    </a:lnTo>
                    <a:lnTo>
                      <a:pt x="833" y="808"/>
                    </a:lnTo>
                    <a:lnTo>
                      <a:pt x="835" y="817"/>
                    </a:lnTo>
                    <a:lnTo>
                      <a:pt x="835" y="819"/>
                    </a:lnTo>
                    <a:lnTo>
                      <a:pt x="837" y="830"/>
                    </a:lnTo>
                    <a:lnTo>
                      <a:pt x="837" y="834"/>
                    </a:lnTo>
                    <a:lnTo>
                      <a:pt x="839" y="857"/>
                    </a:lnTo>
                    <a:lnTo>
                      <a:pt x="839" y="864"/>
                    </a:lnTo>
                    <a:lnTo>
                      <a:pt x="841" y="896"/>
                    </a:lnTo>
                    <a:lnTo>
                      <a:pt x="841" y="906"/>
                    </a:lnTo>
                    <a:lnTo>
                      <a:pt x="843" y="947"/>
                    </a:lnTo>
                    <a:lnTo>
                      <a:pt x="844" y="959"/>
                    </a:lnTo>
                    <a:lnTo>
                      <a:pt x="845" y="1011"/>
                    </a:lnTo>
                    <a:lnTo>
                      <a:pt x="846" y="1024"/>
                    </a:lnTo>
                    <a:lnTo>
                      <a:pt x="847" y="1078"/>
                    </a:lnTo>
                    <a:lnTo>
                      <a:pt x="848" y="1091"/>
                    </a:lnTo>
                    <a:lnTo>
                      <a:pt x="849" y="1138"/>
                    </a:lnTo>
                    <a:lnTo>
                      <a:pt x="850" y="1148"/>
                    </a:lnTo>
                    <a:lnTo>
                      <a:pt x="851" y="1189"/>
                    </a:lnTo>
                    <a:lnTo>
                      <a:pt x="852" y="1199"/>
                    </a:lnTo>
                    <a:lnTo>
                      <a:pt x="854" y="1238"/>
                    </a:lnTo>
                    <a:lnTo>
                      <a:pt x="854" y="1247"/>
                    </a:lnTo>
                    <a:lnTo>
                      <a:pt x="856" y="1280"/>
                    </a:lnTo>
                    <a:lnTo>
                      <a:pt x="856" y="1287"/>
                    </a:lnTo>
                    <a:lnTo>
                      <a:pt x="858" y="1310"/>
                    </a:lnTo>
                    <a:lnTo>
                      <a:pt x="858" y="1315"/>
                    </a:lnTo>
                    <a:lnTo>
                      <a:pt x="860" y="1335"/>
                    </a:lnTo>
                    <a:lnTo>
                      <a:pt x="860" y="1340"/>
                    </a:lnTo>
                    <a:lnTo>
                      <a:pt x="862" y="1361"/>
                    </a:lnTo>
                    <a:lnTo>
                      <a:pt x="862" y="1366"/>
                    </a:lnTo>
                    <a:lnTo>
                      <a:pt x="864" y="1384"/>
                    </a:lnTo>
                    <a:lnTo>
                      <a:pt x="864" y="1387"/>
                    </a:lnTo>
                    <a:lnTo>
                      <a:pt x="866" y="1399"/>
                    </a:lnTo>
                    <a:lnTo>
                      <a:pt x="867" y="1401"/>
                    </a:lnTo>
                    <a:lnTo>
                      <a:pt x="868" y="1407"/>
                    </a:lnTo>
                    <a:lnTo>
                      <a:pt x="869" y="1408"/>
                    </a:lnTo>
                    <a:lnTo>
                      <a:pt x="870" y="1412"/>
                    </a:lnTo>
                    <a:lnTo>
                      <a:pt x="871" y="1413"/>
                    </a:lnTo>
                    <a:lnTo>
                      <a:pt x="872" y="1418"/>
                    </a:lnTo>
                    <a:lnTo>
                      <a:pt x="873" y="1419"/>
                    </a:lnTo>
                    <a:lnTo>
                      <a:pt x="874" y="1426"/>
                    </a:lnTo>
                    <a:lnTo>
                      <a:pt x="875" y="1428"/>
                    </a:lnTo>
                    <a:lnTo>
                      <a:pt x="877" y="1435"/>
                    </a:lnTo>
                    <a:lnTo>
                      <a:pt x="877" y="1437"/>
                    </a:lnTo>
                    <a:lnTo>
                      <a:pt x="879" y="1439"/>
                    </a:lnTo>
                    <a:lnTo>
                      <a:pt x="879" y="1440"/>
                    </a:lnTo>
                    <a:lnTo>
                      <a:pt x="880" y="1440"/>
                    </a:lnTo>
                    <a:lnTo>
                      <a:pt x="882" y="1440"/>
                    </a:lnTo>
                    <a:lnTo>
                      <a:pt x="883" y="1440"/>
                    </a:lnTo>
                    <a:lnTo>
                      <a:pt x="883" y="1440"/>
                    </a:lnTo>
                    <a:lnTo>
                      <a:pt x="885" y="1441"/>
                    </a:lnTo>
                    <a:lnTo>
                      <a:pt x="885" y="1442"/>
                    </a:lnTo>
                    <a:lnTo>
                      <a:pt x="887" y="1446"/>
                    </a:lnTo>
                    <a:lnTo>
                      <a:pt x="887" y="1447"/>
                    </a:lnTo>
                    <a:lnTo>
                      <a:pt x="889" y="1454"/>
                    </a:lnTo>
                    <a:lnTo>
                      <a:pt x="890" y="1455"/>
                    </a:lnTo>
                    <a:lnTo>
                      <a:pt x="891" y="1461"/>
                    </a:lnTo>
                    <a:lnTo>
                      <a:pt x="892" y="1462"/>
                    </a:lnTo>
                    <a:lnTo>
                      <a:pt x="893" y="1464"/>
                    </a:lnTo>
                    <a:lnTo>
                      <a:pt x="894" y="1464"/>
                    </a:lnTo>
                    <a:lnTo>
                      <a:pt x="895" y="1465"/>
                    </a:lnTo>
                    <a:lnTo>
                      <a:pt x="896" y="1466"/>
                    </a:lnTo>
                    <a:lnTo>
                      <a:pt x="897" y="1467"/>
                    </a:lnTo>
                    <a:lnTo>
                      <a:pt x="898" y="1467"/>
                    </a:lnTo>
                    <a:lnTo>
                      <a:pt x="898" y="1467"/>
                    </a:lnTo>
                    <a:lnTo>
                      <a:pt x="900" y="1467"/>
                    </a:lnTo>
                    <a:lnTo>
                      <a:pt x="902" y="1470"/>
                    </a:lnTo>
                    <a:lnTo>
                      <a:pt x="902" y="1471"/>
                    </a:lnTo>
                    <a:lnTo>
                      <a:pt x="904" y="1478"/>
                    </a:lnTo>
                    <a:lnTo>
                      <a:pt x="904" y="1479"/>
                    </a:lnTo>
                    <a:lnTo>
                      <a:pt x="906" y="1484"/>
                    </a:lnTo>
                    <a:lnTo>
                      <a:pt x="907" y="1484"/>
                    </a:lnTo>
                    <a:lnTo>
                      <a:pt x="908" y="1484"/>
                    </a:lnTo>
                    <a:lnTo>
                      <a:pt x="909" y="1483"/>
                    </a:lnTo>
                    <a:lnTo>
                      <a:pt x="910" y="1484"/>
                    </a:lnTo>
                    <a:lnTo>
                      <a:pt x="910" y="1485"/>
                    </a:lnTo>
                    <a:lnTo>
                      <a:pt x="912" y="1488"/>
                    </a:lnTo>
                    <a:lnTo>
                      <a:pt x="913" y="1488"/>
                    </a:lnTo>
                    <a:lnTo>
                      <a:pt x="914" y="1487"/>
                    </a:lnTo>
                    <a:lnTo>
                      <a:pt x="915" y="1487"/>
                    </a:lnTo>
                    <a:lnTo>
                      <a:pt x="916" y="1485"/>
                    </a:lnTo>
                    <a:lnTo>
                      <a:pt x="917" y="1486"/>
                    </a:lnTo>
                    <a:lnTo>
                      <a:pt x="918" y="1490"/>
                    </a:lnTo>
                    <a:lnTo>
                      <a:pt x="919" y="1492"/>
                    </a:lnTo>
                    <a:lnTo>
                      <a:pt x="920" y="1498"/>
                    </a:lnTo>
                    <a:lnTo>
                      <a:pt x="921" y="1499"/>
                    </a:lnTo>
                    <a:lnTo>
                      <a:pt x="922" y="1500"/>
                    </a:lnTo>
                    <a:lnTo>
                      <a:pt x="923" y="1499"/>
                    </a:lnTo>
                    <a:lnTo>
                      <a:pt x="925" y="1498"/>
                    </a:lnTo>
                    <a:lnTo>
                      <a:pt x="925" y="1497"/>
                    </a:lnTo>
                    <a:lnTo>
                      <a:pt x="927" y="1498"/>
                    </a:lnTo>
                    <a:lnTo>
                      <a:pt x="927" y="1498"/>
                    </a:lnTo>
                    <a:lnTo>
                      <a:pt x="929" y="1499"/>
                    </a:lnTo>
                    <a:lnTo>
                      <a:pt x="929" y="1499"/>
                    </a:lnTo>
                    <a:lnTo>
                      <a:pt x="931" y="1500"/>
                    </a:lnTo>
                    <a:lnTo>
                      <a:pt x="931" y="1501"/>
                    </a:lnTo>
                    <a:lnTo>
                      <a:pt x="933" y="1507"/>
                    </a:lnTo>
                    <a:lnTo>
                      <a:pt x="933" y="1509"/>
                    </a:lnTo>
                    <a:lnTo>
                      <a:pt x="935" y="1514"/>
                    </a:lnTo>
                    <a:lnTo>
                      <a:pt x="936" y="1515"/>
                    </a:lnTo>
                    <a:lnTo>
                      <a:pt x="937" y="1514"/>
                    </a:lnTo>
                    <a:lnTo>
                      <a:pt x="938" y="1513"/>
                    </a:lnTo>
                    <a:lnTo>
                      <a:pt x="939" y="1511"/>
                    </a:lnTo>
                    <a:lnTo>
                      <a:pt x="940" y="1510"/>
                    </a:lnTo>
                    <a:lnTo>
                      <a:pt x="941" y="1512"/>
                    </a:lnTo>
                    <a:lnTo>
                      <a:pt x="942" y="1512"/>
                    </a:lnTo>
                    <a:lnTo>
                      <a:pt x="943" y="1515"/>
                    </a:lnTo>
                    <a:lnTo>
                      <a:pt x="944" y="1516"/>
                    </a:lnTo>
                    <a:lnTo>
                      <a:pt x="945" y="1516"/>
                    </a:lnTo>
                    <a:lnTo>
                      <a:pt x="946" y="1516"/>
                    </a:lnTo>
                    <a:lnTo>
                      <a:pt x="948" y="1514"/>
                    </a:lnTo>
                    <a:lnTo>
                      <a:pt x="948" y="1513"/>
                    </a:lnTo>
                    <a:lnTo>
                      <a:pt x="950" y="1512"/>
                    </a:lnTo>
                    <a:lnTo>
                      <a:pt x="950" y="1512"/>
                    </a:lnTo>
                    <a:lnTo>
                      <a:pt x="952" y="1513"/>
                    </a:lnTo>
                    <a:lnTo>
                      <a:pt x="952" y="1513"/>
                    </a:lnTo>
                    <a:lnTo>
                      <a:pt x="954" y="1517"/>
                    </a:lnTo>
                    <a:lnTo>
                      <a:pt x="954" y="1517"/>
                    </a:lnTo>
                    <a:lnTo>
                      <a:pt x="956" y="1518"/>
                    </a:lnTo>
                    <a:lnTo>
                      <a:pt x="956" y="1518"/>
                    </a:lnTo>
                    <a:lnTo>
                      <a:pt x="958" y="1517"/>
                    </a:lnTo>
                    <a:lnTo>
                      <a:pt x="958" y="1516"/>
                    </a:lnTo>
                    <a:lnTo>
                      <a:pt x="960" y="1515"/>
                    </a:lnTo>
                    <a:lnTo>
                      <a:pt x="961" y="1515"/>
                    </a:lnTo>
                    <a:lnTo>
                      <a:pt x="962" y="1519"/>
                    </a:lnTo>
                    <a:lnTo>
                      <a:pt x="963" y="1520"/>
                    </a:lnTo>
                    <a:lnTo>
                      <a:pt x="964" y="1523"/>
                    </a:lnTo>
                    <a:lnTo>
                      <a:pt x="965" y="1523"/>
                    </a:lnTo>
                    <a:lnTo>
                      <a:pt x="966" y="1520"/>
                    </a:lnTo>
                    <a:lnTo>
                      <a:pt x="967" y="1519"/>
                    </a:lnTo>
                    <a:lnTo>
                      <a:pt x="968" y="1516"/>
                    </a:lnTo>
                    <a:lnTo>
                      <a:pt x="969" y="1515"/>
                    </a:lnTo>
                    <a:lnTo>
                      <a:pt x="971" y="1517"/>
                    </a:lnTo>
                    <a:lnTo>
                      <a:pt x="971" y="1518"/>
                    </a:lnTo>
                    <a:lnTo>
                      <a:pt x="973" y="1524"/>
                    </a:lnTo>
                    <a:lnTo>
                      <a:pt x="973" y="1525"/>
                    </a:lnTo>
                    <a:lnTo>
                      <a:pt x="975" y="1528"/>
                    </a:lnTo>
                    <a:lnTo>
                      <a:pt x="975" y="1528"/>
                    </a:lnTo>
                    <a:lnTo>
                      <a:pt x="977" y="1526"/>
                    </a:lnTo>
                    <a:lnTo>
                      <a:pt x="977" y="1525"/>
                    </a:lnTo>
                    <a:lnTo>
                      <a:pt x="979" y="1522"/>
                    </a:lnTo>
                    <a:lnTo>
                      <a:pt x="979" y="1522"/>
                    </a:lnTo>
                    <a:lnTo>
                      <a:pt x="981" y="1520"/>
                    </a:lnTo>
                    <a:lnTo>
                      <a:pt x="981" y="1520"/>
                    </a:lnTo>
                    <a:lnTo>
                      <a:pt x="983" y="1521"/>
                    </a:lnTo>
                    <a:lnTo>
                      <a:pt x="984" y="1521"/>
                    </a:lnTo>
                    <a:lnTo>
                      <a:pt x="985" y="1521"/>
                    </a:lnTo>
                    <a:lnTo>
                      <a:pt x="986" y="1520"/>
                    </a:lnTo>
                    <a:lnTo>
                      <a:pt x="987" y="1518"/>
                    </a:lnTo>
                    <a:lnTo>
                      <a:pt x="988" y="1518"/>
                    </a:lnTo>
                    <a:lnTo>
                      <a:pt x="989" y="1517"/>
                    </a:lnTo>
                    <a:lnTo>
                      <a:pt x="990" y="1518"/>
                    </a:lnTo>
                    <a:lnTo>
                      <a:pt x="991" y="1519"/>
                    </a:lnTo>
                    <a:lnTo>
                      <a:pt x="992" y="1519"/>
                    </a:lnTo>
                    <a:lnTo>
                      <a:pt x="994" y="1518"/>
                    </a:lnTo>
                    <a:lnTo>
                      <a:pt x="994" y="1518"/>
                    </a:lnTo>
                    <a:lnTo>
                      <a:pt x="996" y="1517"/>
                    </a:lnTo>
                    <a:lnTo>
                      <a:pt x="996" y="1517"/>
                    </a:lnTo>
                    <a:lnTo>
                      <a:pt x="998" y="1518"/>
                    </a:lnTo>
                    <a:lnTo>
                      <a:pt x="998" y="1518"/>
                    </a:lnTo>
                    <a:lnTo>
                      <a:pt x="1000" y="1519"/>
                    </a:lnTo>
                    <a:lnTo>
                      <a:pt x="1000" y="1519"/>
                    </a:lnTo>
                    <a:lnTo>
                      <a:pt x="1002" y="1518"/>
                    </a:lnTo>
                    <a:lnTo>
                      <a:pt x="1003" y="1518"/>
                    </a:lnTo>
                    <a:lnTo>
                      <a:pt x="1004" y="1519"/>
                    </a:lnTo>
                    <a:lnTo>
                      <a:pt x="1004" y="1519"/>
                    </a:lnTo>
                    <a:lnTo>
                      <a:pt x="1006" y="1521"/>
                    </a:lnTo>
                    <a:lnTo>
                      <a:pt x="1007" y="1521"/>
                    </a:lnTo>
                    <a:lnTo>
                      <a:pt x="1008" y="1520"/>
                    </a:lnTo>
                    <a:lnTo>
                      <a:pt x="1009" y="1519"/>
                    </a:lnTo>
                    <a:lnTo>
                      <a:pt x="1010" y="1517"/>
                    </a:lnTo>
                    <a:lnTo>
                      <a:pt x="1011" y="1517"/>
                    </a:lnTo>
                    <a:lnTo>
                      <a:pt x="1012" y="1518"/>
                    </a:lnTo>
                    <a:lnTo>
                      <a:pt x="1013" y="1518"/>
                    </a:lnTo>
                    <a:lnTo>
                      <a:pt x="1014" y="1515"/>
                    </a:lnTo>
                    <a:lnTo>
                      <a:pt x="1015" y="1514"/>
                    </a:lnTo>
                    <a:lnTo>
                      <a:pt x="1017" y="1510"/>
                    </a:lnTo>
                    <a:lnTo>
                      <a:pt x="1018" y="1508"/>
                    </a:lnTo>
                    <a:lnTo>
                      <a:pt x="1019" y="1509"/>
                    </a:lnTo>
                    <a:lnTo>
                      <a:pt x="1019" y="1510"/>
                    </a:lnTo>
                    <a:lnTo>
                      <a:pt x="1021" y="1514"/>
                    </a:lnTo>
                    <a:lnTo>
                      <a:pt x="1021" y="1515"/>
                    </a:lnTo>
                    <a:lnTo>
                      <a:pt x="1023" y="1519"/>
                    </a:lnTo>
                    <a:lnTo>
                      <a:pt x="1023" y="1520"/>
                    </a:lnTo>
                    <a:lnTo>
                      <a:pt x="1025" y="1523"/>
                    </a:lnTo>
                    <a:lnTo>
                      <a:pt x="1025" y="1524"/>
                    </a:lnTo>
                    <a:lnTo>
                      <a:pt x="1027" y="1527"/>
                    </a:lnTo>
                    <a:lnTo>
                      <a:pt x="1027" y="1526"/>
                    </a:lnTo>
                    <a:lnTo>
                      <a:pt x="1029" y="1521"/>
                    </a:lnTo>
                    <a:lnTo>
                      <a:pt x="1030" y="1519"/>
                    </a:lnTo>
                    <a:lnTo>
                      <a:pt x="1031" y="1512"/>
                    </a:lnTo>
                    <a:lnTo>
                      <a:pt x="1032" y="1511"/>
                    </a:lnTo>
                    <a:lnTo>
                      <a:pt x="1032" y="1510"/>
                    </a:lnTo>
                    <a:lnTo>
                      <a:pt x="1034" y="1511"/>
                    </a:lnTo>
                    <a:lnTo>
                      <a:pt x="1035" y="1515"/>
                    </a:lnTo>
                    <a:lnTo>
                      <a:pt x="1036" y="1515"/>
                    </a:lnTo>
                    <a:lnTo>
                      <a:pt x="1037" y="1514"/>
                    </a:lnTo>
                    <a:lnTo>
                      <a:pt x="1038" y="1514"/>
                    </a:lnTo>
                    <a:lnTo>
                      <a:pt x="1039" y="1513"/>
                    </a:lnTo>
                    <a:lnTo>
                      <a:pt x="1040" y="1513"/>
                    </a:lnTo>
                    <a:lnTo>
                      <a:pt x="1042" y="1515"/>
                    </a:lnTo>
                    <a:lnTo>
                      <a:pt x="1042" y="1516"/>
                    </a:lnTo>
                    <a:lnTo>
                      <a:pt x="1043" y="1517"/>
                    </a:lnTo>
                    <a:lnTo>
                      <a:pt x="1044" y="1516"/>
                    </a:lnTo>
                    <a:lnTo>
                      <a:pt x="1046" y="1515"/>
                    </a:lnTo>
                    <a:lnTo>
                      <a:pt x="1047" y="1515"/>
                    </a:lnTo>
                    <a:lnTo>
                      <a:pt x="1048" y="1515"/>
                    </a:lnTo>
                    <a:lnTo>
                      <a:pt x="1048" y="1516"/>
                    </a:lnTo>
                    <a:lnTo>
                      <a:pt x="1050" y="1518"/>
                    </a:lnTo>
                    <a:lnTo>
                      <a:pt x="1050" y="1518"/>
                    </a:lnTo>
                    <a:lnTo>
                      <a:pt x="1052" y="1519"/>
                    </a:lnTo>
                    <a:lnTo>
                      <a:pt x="1052" y="1519"/>
                    </a:lnTo>
                    <a:lnTo>
                      <a:pt x="1054" y="1520"/>
                    </a:lnTo>
                    <a:lnTo>
                      <a:pt x="1055" y="1520"/>
                    </a:lnTo>
                    <a:lnTo>
                      <a:pt x="1056" y="1519"/>
                    </a:lnTo>
                    <a:lnTo>
                      <a:pt x="1057" y="1519"/>
                    </a:lnTo>
                    <a:lnTo>
                      <a:pt x="1058" y="1516"/>
                    </a:lnTo>
                    <a:lnTo>
                      <a:pt x="1059" y="1516"/>
                    </a:lnTo>
                    <a:lnTo>
                      <a:pt x="1060" y="1517"/>
                    </a:lnTo>
                    <a:lnTo>
                      <a:pt x="1061" y="1518"/>
                    </a:lnTo>
                    <a:lnTo>
                      <a:pt x="1063" y="1524"/>
                    </a:lnTo>
                    <a:lnTo>
                      <a:pt x="1063" y="1525"/>
                    </a:lnTo>
                    <a:lnTo>
                      <a:pt x="1065" y="1527"/>
                    </a:lnTo>
                    <a:lnTo>
                      <a:pt x="1065" y="1527"/>
                    </a:lnTo>
                    <a:lnTo>
                      <a:pt x="1067" y="1523"/>
                    </a:lnTo>
                    <a:lnTo>
                      <a:pt x="1067" y="1522"/>
                    </a:lnTo>
                    <a:lnTo>
                      <a:pt x="1069" y="1518"/>
                    </a:lnTo>
                    <a:lnTo>
                      <a:pt x="1069" y="1517"/>
                    </a:lnTo>
                    <a:lnTo>
                      <a:pt x="1071" y="1515"/>
                    </a:lnTo>
                    <a:lnTo>
                      <a:pt x="1072" y="1515"/>
                    </a:lnTo>
                    <a:lnTo>
                      <a:pt x="1073" y="1516"/>
                    </a:lnTo>
                    <a:lnTo>
                      <a:pt x="1073" y="1516"/>
                    </a:lnTo>
                    <a:lnTo>
                      <a:pt x="1075" y="1519"/>
                    </a:lnTo>
                    <a:lnTo>
                      <a:pt x="1075" y="1520"/>
                    </a:lnTo>
                    <a:lnTo>
                      <a:pt x="1077" y="1521"/>
                    </a:lnTo>
                    <a:lnTo>
                      <a:pt x="1078" y="1520"/>
                    </a:lnTo>
                    <a:lnTo>
                      <a:pt x="1079" y="1517"/>
                    </a:lnTo>
                    <a:lnTo>
                      <a:pt x="1080" y="1517"/>
                    </a:lnTo>
                    <a:lnTo>
                      <a:pt x="1081" y="1516"/>
                    </a:lnTo>
                    <a:lnTo>
                      <a:pt x="1082" y="1516"/>
                    </a:lnTo>
                    <a:lnTo>
                      <a:pt x="1083" y="1519"/>
                    </a:lnTo>
                    <a:lnTo>
                      <a:pt x="1084" y="1520"/>
                    </a:lnTo>
                    <a:lnTo>
                      <a:pt x="1085" y="1518"/>
                    </a:lnTo>
                    <a:lnTo>
                      <a:pt x="1086" y="1517"/>
                    </a:lnTo>
                    <a:lnTo>
                      <a:pt x="1088" y="1511"/>
                    </a:lnTo>
                    <a:lnTo>
                      <a:pt x="1088" y="1510"/>
                    </a:lnTo>
                    <a:lnTo>
                      <a:pt x="1089" y="1508"/>
                    </a:lnTo>
                    <a:lnTo>
                      <a:pt x="1090" y="1508"/>
                    </a:lnTo>
                    <a:lnTo>
                      <a:pt x="1092" y="1510"/>
                    </a:lnTo>
                    <a:lnTo>
                      <a:pt x="1093" y="1511"/>
                    </a:lnTo>
                    <a:lnTo>
                      <a:pt x="1094" y="1510"/>
                    </a:lnTo>
                    <a:lnTo>
                      <a:pt x="1094" y="1510"/>
                    </a:lnTo>
                    <a:lnTo>
                      <a:pt x="1096" y="1509"/>
                    </a:lnTo>
                    <a:lnTo>
                      <a:pt x="1096" y="1509"/>
                    </a:lnTo>
                    <a:lnTo>
                      <a:pt x="1098" y="1512"/>
                    </a:lnTo>
                    <a:lnTo>
                      <a:pt x="1099" y="1512"/>
                    </a:lnTo>
                    <a:lnTo>
                      <a:pt x="1100" y="1512"/>
                    </a:lnTo>
                    <a:lnTo>
                      <a:pt x="1101" y="1511"/>
                    </a:lnTo>
                    <a:lnTo>
                      <a:pt x="1102" y="1507"/>
                    </a:lnTo>
                    <a:lnTo>
                      <a:pt x="1103" y="1506"/>
                    </a:lnTo>
                    <a:lnTo>
                      <a:pt x="1104" y="1504"/>
                    </a:lnTo>
                    <a:lnTo>
                      <a:pt x="1105" y="1504"/>
                    </a:lnTo>
                    <a:lnTo>
                      <a:pt x="1106" y="1506"/>
                    </a:lnTo>
                    <a:lnTo>
                      <a:pt x="1107" y="1506"/>
                    </a:lnTo>
                    <a:lnTo>
                      <a:pt x="1108" y="1507"/>
                    </a:lnTo>
                    <a:lnTo>
                      <a:pt x="1109" y="1507"/>
                    </a:lnTo>
                    <a:lnTo>
                      <a:pt x="1111" y="1504"/>
                    </a:lnTo>
                    <a:lnTo>
                      <a:pt x="1111" y="1504"/>
                    </a:lnTo>
                    <a:lnTo>
                      <a:pt x="1113" y="1500"/>
                    </a:lnTo>
                    <a:lnTo>
                      <a:pt x="1113" y="1500"/>
                    </a:lnTo>
                    <a:lnTo>
                      <a:pt x="1114" y="1499"/>
                    </a:lnTo>
                    <a:lnTo>
                      <a:pt x="1115" y="1500"/>
                    </a:lnTo>
                    <a:lnTo>
                      <a:pt x="1117" y="1503"/>
                    </a:lnTo>
                    <a:lnTo>
                      <a:pt x="1118" y="1504"/>
                    </a:lnTo>
                    <a:lnTo>
                      <a:pt x="1119" y="1503"/>
                    </a:lnTo>
                    <a:lnTo>
                      <a:pt x="1119" y="1502"/>
                    </a:lnTo>
                    <a:lnTo>
                      <a:pt x="1121" y="1494"/>
                    </a:lnTo>
                    <a:lnTo>
                      <a:pt x="1121" y="1492"/>
                    </a:lnTo>
                    <a:lnTo>
                      <a:pt x="1123" y="1487"/>
                    </a:lnTo>
                    <a:lnTo>
                      <a:pt x="1124" y="1487"/>
                    </a:lnTo>
                    <a:lnTo>
                      <a:pt x="1125" y="1489"/>
                    </a:lnTo>
                    <a:lnTo>
                      <a:pt x="1126" y="1490"/>
                    </a:lnTo>
                    <a:lnTo>
                      <a:pt x="1127" y="1491"/>
                    </a:lnTo>
                    <a:lnTo>
                      <a:pt x="1128" y="1490"/>
                    </a:lnTo>
                    <a:lnTo>
                      <a:pt x="1129" y="1486"/>
                    </a:lnTo>
                    <a:lnTo>
                      <a:pt x="1130" y="1485"/>
                    </a:lnTo>
                    <a:lnTo>
                      <a:pt x="1131" y="1480"/>
                    </a:lnTo>
                    <a:lnTo>
                      <a:pt x="1132" y="1479"/>
                    </a:lnTo>
                    <a:lnTo>
                      <a:pt x="1134" y="1476"/>
                    </a:lnTo>
                    <a:lnTo>
                      <a:pt x="1134" y="1475"/>
                    </a:lnTo>
                    <a:lnTo>
                      <a:pt x="1136" y="1467"/>
                    </a:lnTo>
                    <a:lnTo>
                      <a:pt x="1136" y="1465"/>
                    </a:lnTo>
                    <a:lnTo>
                      <a:pt x="1138" y="1457"/>
                    </a:lnTo>
                    <a:lnTo>
                      <a:pt x="1138" y="1455"/>
                    </a:lnTo>
                    <a:lnTo>
                      <a:pt x="1140" y="1450"/>
                    </a:lnTo>
                    <a:lnTo>
                      <a:pt x="1140" y="1449"/>
                    </a:lnTo>
                    <a:lnTo>
                      <a:pt x="1142" y="1443"/>
                    </a:lnTo>
                    <a:lnTo>
                      <a:pt x="1142" y="1441"/>
                    </a:lnTo>
                    <a:lnTo>
                      <a:pt x="1144" y="1431"/>
                    </a:lnTo>
                    <a:lnTo>
                      <a:pt x="1144" y="1427"/>
                    </a:lnTo>
                    <a:lnTo>
                      <a:pt x="1146" y="1412"/>
                    </a:lnTo>
                    <a:lnTo>
                      <a:pt x="1146" y="1408"/>
                    </a:lnTo>
                    <a:lnTo>
                      <a:pt x="1148" y="1392"/>
                    </a:lnTo>
                    <a:lnTo>
                      <a:pt x="1149" y="1388"/>
                    </a:lnTo>
                    <a:lnTo>
                      <a:pt x="1150" y="1373"/>
                    </a:lnTo>
                    <a:lnTo>
                      <a:pt x="1151" y="1369"/>
                    </a:lnTo>
                    <a:lnTo>
                      <a:pt x="1152" y="1354"/>
                    </a:lnTo>
                    <a:lnTo>
                      <a:pt x="1153" y="1350"/>
                    </a:lnTo>
                    <a:lnTo>
                      <a:pt x="1154" y="1331"/>
                    </a:lnTo>
                    <a:lnTo>
                      <a:pt x="1155" y="1325"/>
                    </a:lnTo>
                    <a:lnTo>
                      <a:pt x="1157" y="1302"/>
                    </a:lnTo>
                    <a:lnTo>
                      <a:pt x="1157" y="1296"/>
                    </a:lnTo>
                    <a:lnTo>
                      <a:pt x="1159" y="1271"/>
                    </a:lnTo>
                    <a:lnTo>
                      <a:pt x="1159" y="1264"/>
                    </a:lnTo>
                    <a:lnTo>
                      <a:pt x="1161" y="1236"/>
                    </a:lnTo>
                    <a:lnTo>
                      <a:pt x="1161" y="1229"/>
                    </a:lnTo>
                    <a:lnTo>
                      <a:pt x="1163" y="1200"/>
                    </a:lnTo>
                    <a:lnTo>
                      <a:pt x="1163" y="1193"/>
                    </a:lnTo>
                    <a:lnTo>
                      <a:pt x="1165" y="1166"/>
                    </a:lnTo>
                    <a:lnTo>
                      <a:pt x="1165" y="1160"/>
                    </a:lnTo>
                    <a:lnTo>
                      <a:pt x="1167" y="1135"/>
                    </a:lnTo>
                    <a:lnTo>
                      <a:pt x="1167" y="1129"/>
                    </a:lnTo>
                    <a:lnTo>
                      <a:pt x="1169" y="1104"/>
                    </a:lnTo>
                    <a:lnTo>
                      <a:pt x="1169" y="1098"/>
                    </a:lnTo>
                    <a:lnTo>
                      <a:pt x="1171" y="1077"/>
                    </a:lnTo>
                    <a:lnTo>
                      <a:pt x="1172" y="1072"/>
                    </a:lnTo>
                    <a:lnTo>
                      <a:pt x="1173" y="1054"/>
                    </a:lnTo>
                    <a:lnTo>
                      <a:pt x="1174" y="1049"/>
                    </a:lnTo>
                    <a:lnTo>
                      <a:pt x="1175" y="1027"/>
                    </a:lnTo>
                    <a:lnTo>
                      <a:pt x="1176" y="1020"/>
                    </a:lnTo>
                    <a:lnTo>
                      <a:pt x="1177" y="992"/>
                    </a:lnTo>
                    <a:lnTo>
                      <a:pt x="1178" y="985"/>
                    </a:lnTo>
                    <a:lnTo>
                      <a:pt x="1180" y="961"/>
                    </a:lnTo>
                    <a:lnTo>
                      <a:pt x="1180" y="956"/>
                    </a:lnTo>
                    <a:lnTo>
                      <a:pt x="1182" y="944"/>
                    </a:lnTo>
                    <a:lnTo>
                      <a:pt x="1182" y="942"/>
                    </a:lnTo>
                    <a:lnTo>
                      <a:pt x="1183" y="941"/>
                    </a:lnTo>
                    <a:lnTo>
                      <a:pt x="1184" y="943"/>
                    </a:lnTo>
                    <a:lnTo>
                      <a:pt x="1186" y="953"/>
                    </a:lnTo>
                    <a:lnTo>
                      <a:pt x="1186" y="957"/>
                    </a:lnTo>
                    <a:lnTo>
                      <a:pt x="1188" y="974"/>
                    </a:lnTo>
                    <a:lnTo>
                      <a:pt x="1188" y="979"/>
                    </a:lnTo>
                    <a:lnTo>
                      <a:pt x="1190" y="1001"/>
                    </a:lnTo>
                    <a:lnTo>
                      <a:pt x="1190" y="1006"/>
                    </a:lnTo>
                    <a:lnTo>
                      <a:pt x="1192" y="1030"/>
                    </a:lnTo>
                    <a:lnTo>
                      <a:pt x="1192" y="1036"/>
                    </a:lnTo>
                    <a:lnTo>
                      <a:pt x="1194" y="1060"/>
                    </a:lnTo>
                    <a:lnTo>
                      <a:pt x="1195" y="1066"/>
                    </a:lnTo>
                    <a:lnTo>
                      <a:pt x="1196" y="1088"/>
                    </a:lnTo>
                    <a:lnTo>
                      <a:pt x="1197" y="1093"/>
                    </a:lnTo>
                    <a:lnTo>
                      <a:pt x="1198" y="1114"/>
                    </a:lnTo>
                    <a:lnTo>
                      <a:pt x="1199" y="1120"/>
                    </a:lnTo>
                    <a:lnTo>
                      <a:pt x="1200" y="1139"/>
                    </a:lnTo>
                    <a:lnTo>
                      <a:pt x="1201" y="1144"/>
                    </a:lnTo>
                    <a:lnTo>
                      <a:pt x="1202" y="1161"/>
                    </a:lnTo>
                    <a:lnTo>
                      <a:pt x="1203" y="1165"/>
                    </a:lnTo>
                    <a:lnTo>
                      <a:pt x="1205" y="1183"/>
                    </a:lnTo>
                    <a:lnTo>
                      <a:pt x="1205" y="1188"/>
                    </a:lnTo>
                    <a:lnTo>
                      <a:pt x="1207" y="1208"/>
                    </a:lnTo>
                    <a:lnTo>
                      <a:pt x="1207" y="1213"/>
                    </a:lnTo>
                    <a:lnTo>
                      <a:pt x="1209" y="1235"/>
                    </a:lnTo>
                    <a:lnTo>
                      <a:pt x="1209" y="1241"/>
                    </a:lnTo>
                    <a:lnTo>
                      <a:pt x="1211" y="1261"/>
                    </a:lnTo>
                    <a:lnTo>
                      <a:pt x="1211" y="1265"/>
                    </a:lnTo>
                    <a:lnTo>
                      <a:pt x="1213" y="1280"/>
                    </a:lnTo>
                    <a:lnTo>
                      <a:pt x="1213" y="1283"/>
                    </a:lnTo>
                    <a:lnTo>
                      <a:pt x="1215" y="1292"/>
                    </a:lnTo>
                    <a:lnTo>
                      <a:pt x="1215" y="1295"/>
                    </a:lnTo>
                    <a:lnTo>
                      <a:pt x="1217" y="1309"/>
                    </a:lnTo>
                    <a:lnTo>
                      <a:pt x="1218" y="1313"/>
                    </a:lnTo>
                    <a:lnTo>
                      <a:pt x="1219" y="1332"/>
                    </a:lnTo>
                    <a:lnTo>
                      <a:pt x="1220" y="1336"/>
                    </a:lnTo>
                    <a:lnTo>
                      <a:pt x="1221" y="1349"/>
                    </a:lnTo>
                    <a:lnTo>
                      <a:pt x="1222" y="1351"/>
                    </a:lnTo>
                    <a:lnTo>
                      <a:pt x="1223" y="1354"/>
                    </a:lnTo>
                    <a:lnTo>
                      <a:pt x="1224" y="1355"/>
                    </a:lnTo>
                    <a:lnTo>
                      <a:pt x="1225" y="1358"/>
                    </a:lnTo>
                    <a:lnTo>
                      <a:pt x="1226" y="1360"/>
                    </a:lnTo>
                    <a:lnTo>
                      <a:pt x="1228" y="1368"/>
                    </a:lnTo>
                    <a:lnTo>
                      <a:pt x="1228" y="1370"/>
                    </a:lnTo>
                    <a:lnTo>
                      <a:pt x="1230" y="1378"/>
                    </a:lnTo>
                    <a:lnTo>
                      <a:pt x="1230" y="1380"/>
                    </a:lnTo>
                    <a:lnTo>
                      <a:pt x="1232" y="1387"/>
                    </a:lnTo>
                    <a:lnTo>
                      <a:pt x="1232" y="1388"/>
                    </a:lnTo>
                    <a:lnTo>
                      <a:pt x="1234" y="1395"/>
                    </a:lnTo>
                    <a:lnTo>
                      <a:pt x="1234" y="1396"/>
                    </a:lnTo>
                    <a:lnTo>
                      <a:pt x="1236" y="1399"/>
                    </a:lnTo>
                    <a:lnTo>
                      <a:pt x="1236" y="1399"/>
                    </a:lnTo>
                    <a:lnTo>
                      <a:pt x="1238" y="1399"/>
                    </a:lnTo>
                    <a:lnTo>
                      <a:pt x="1238" y="1399"/>
                    </a:lnTo>
                    <a:lnTo>
                      <a:pt x="1240" y="1400"/>
                    </a:lnTo>
                    <a:lnTo>
                      <a:pt x="1241" y="1401"/>
                    </a:lnTo>
                    <a:lnTo>
                      <a:pt x="1242" y="1401"/>
                    </a:lnTo>
                    <a:lnTo>
                      <a:pt x="1243" y="1401"/>
                    </a:lnTo>
                    <a:lnTo>
                      <a:pt x="1244" y="1398"/>
                    </a:lnTo>
                    <a:lnTo>
                      <a:pt x="1245" y="1397"/>
                    </a:lnTo>
                    <a:lnTo>
                      <a:pt x="1246" y="1395"/>
                    </a:lnTo>
                    <a:lnTo>
                      <a:pt x="1247" y="1394"/>
                    </a:lnTo>
                    <a:lnTo>
                      <a:pt x="1248" y="1393"/>
                    </a:lnTo>
                    <a:lnTo>
                      <a:pt x="1249" y="1393"/>
                    </a:lnTo>
                    <a:lnTo>
                      <a:pt x="1251" y="1392"/>
                    </a:lnTo>
                    <a:lnTo>
                      <a:pt x="1251" y="1391"/>
                    </a:lnTo>
                    <a:lnTo>
                      <a:pt x="1253" y="1389"/>
                    </a:lnTo>
                    <a:lnTo>
                      <a:pt x="1253" y="1389"/>
                    </a:lnTo>
                    <a:lnTo>
                      <a:pt x="1255" y="1385"/>
                    </a:lnTo>
                    <a:lnTo>
                      <a:pt x="1255" y="1384"/>
                    </a:lnTo>
                    <a:lnTo>
                      <a:pt x="1257" y="1380"/>
                    </a:lnTo>
                    <a:lnTo>
                      <a:pt x="1257" y="1378"/>
                    </a:lnTo>
                    <a:lnTo>
                      <a:pt x="1259" y="1374"/>
                    </a:lnTo>
                    <a:lnTo>
                      <a:pt x="1259" y="1373"/>
                    </a:lnTo>
                    <a:lnTo>
                      <a:pt x="1261" y="1367"/>
                    </a:lnTo>
                    <a:lnTo>
                      <a:pt x="1261" y="1366"/>
                    </a:lnTo>
                    <a:lnTo>
                      <a:pt x="1263" y="1360"/>
                    </a:lnTo>
                    <a:lnTo>
                      <a:pt x="1263" y="1358"/>
                    </a:lnTo>
                    <a:lnTo>
                      <a:pt x="1265" y="1353"/>
                    </a:lnTo>
                    <a:lnTo>
                      <a:pt x="1266" y="1352"/>
                    </a:lnTo>
                    <a:lnTo>
                      <a:pt x="1267" y="1349"/>
                    </a:lnTo>
                    <a:lnTo>
                      <a:pt x="1268" y="1348"/>
                    </a:lnTo>
                    <a:lnTo>
                      <a:pt x="1269" y="1342"/>
                    </a:lnTo>
                    <a:lnTo>
                      <a:pt x="1270" y="1340"/>
                    </a:lnTo>
                    <a:lnTo>
                      <a:pt x="1271" y="1333"/>
                    </a:lnTo>
                    <a:lnTo>
                      <a:pt x="1272" y="1331"/>
                    </a:lnTo>
                    <a:lnTo>
                      <a:pt x="1274" y="1326"/>
                    </a:lnTo>
                    <a:lnTo>
                      <a:pt x="1274" y="1325"/>
                    </a:lnTo>
                    <a:lnTo>
                      <a:pt x="1276" y="1320"/>
                    </a:lnTo>
                    <a:lnTo>
                      <a:pt x="1276" y="1319"/>
                    </a:lnTo>
                    <a:lnTo>
                      <a:pt x="1278" y="1312"/>
                    </a:lnTo>
                    <a:lnTo>
                      <a:pt x="1278" y="1311"/>
                    </a:lnTo>
                    <a:lnTo>
                      <a:pt x="1280" y="1305"/>
                    </a:lnTo>
                    <a:lnTo>
                      <a:pt x="1280" y="1304"/>
                    </a:lnTo>
                    <a:lnTo>
                      <a:pt x="1282" y="1303"/>
                    </a:lnTo>
                    <a:lnTo>
                      <a:pt x="1282" y="1302"/>
                    </a:lnTo>
                    <a:lnTo>
                      <a:pt x="1284" y="1299"/>
                    </a:lnTo>
                    <a:lnTo>
                      <a:pt x="1284" y="1298"/>
                    </a:lnTo>
                    <a:lnTo>
                      <a:pt x="1286" y="1290"/>
                    </a:lnTo>
                    <a:lnTo>
                      <a:pt x="1286" y="1288"/>
                    </a:lnTo>
                    <a:lnTo>
                      <a:pt x="1288" y="1284"/>
                    </a:lnTo>
                    <a:lnTo>
                      <a:pt x="1289" y="1283"/>
                    </a:lnTo>
                    <a:lnTo>
                      <a:pt x="1290" y="1285"/>
                    </a:lnTo>
                    <a:lnTo>
                      <a:pt x="1291" y="1286"/>
                    </a:lnTo>
                    <a:lnTo>
                      <a:pt x="1292" y="1289"/>
                    </a:lnTo>
                    <a:lnTo>
                      <a:pt x="1293" y="1289"/>
                    </a:lnTo>
                    <a:lnTo>
                      <a:pt x="1294" y="1290"/>
                    </a:lnTo>
                    <a:lnTo>
                      <a:pt x="1295" y="1291"/>
                    </a:lnTo>
                    <a:lnTo>
                      <a:pt x="1297" y="1293"/>
                    </a:lnTo>
                    <a:lnTo>
                      <a:pt x="1297" y="1293"/>
                    </a:lnTo>
                    <a:lnTo>
                      <a:pt x="1299" y="1297"/>
                    </a:lnTo>
                    <a:lnTo>
                      <a:pt x="1299" y="1298"/>
                    </a:lnTo>
                    <a:lnTo>
                      <a:pt x="1301" y="1301"/>
                    </a:lnTo>
                    <a:lnTo>
                      <a:pt x="1302" y="1301"/>
                    </a:lnTo>
                    <a:lnTo>
                      <a:pt x="1303" y="1300"/>
                    </a:lnTo>
                    <a:lnTo>
                      <a:pt x="1304" y="1300"/>
                    </a:lnTo>
                    <a:lnTo>
                      <a:pt x="1305" y="1300"/>
                    </a:lnTo>
                    <a:lnTo>
                      <a:pt x="1305" y="1301"/>
                    </a:lnTo>
                    <a:lnTo>
                      <a:pt x="1307" y="1302"/>
                    </a:lnTo>
                    <a:lnTo>
                      <a:pt x="1307" y="1302"/>
                    </a:lnTo>
                    <a:lnTo>
                      <a:pt x="1309" y="1303"/>
                    </a:lnTo>
                    <a:lnTo>
                      <a:pt x="1309" y="1303"/>
                    </a:lnTo>
                    <a:lnTo>
                      <a:pt x="1311" y="1304"/>
                    </a:lnTo>
                    <a:lnTo>
                      <a:pt x="1312" y="1305"/>
                    </a:lnTo>
                    <a:lnTo>
                      <a:pt x="1313" y="1310"/>
                    </a:lnTo>
                    <a:lnTo>
                      <a:pt x="1314" y="1312"/>
                    </a:lnTo>
                    <a:lnTo>
                      <a:pt x="1315" y="1318"/>
                    </a:lnTo>
                    <a:lnTo>
                      <a:pt x="1316" y="1320"/>
                    </a:lnTo>
                    <a:lnTo>
                      <a:pt x="1317" y="1324"/>
                    </a:lnTo>
                    <a:lnTo>
                      <a:pt x="1318" y="1325"/>
                    </a:lnTo>
                    <a:lnTo>
                      <a:pt x="1319" y="1329"/>
                    </a:lnTo>
                    <a:lnTo>
                      <a:pt x="1320" y="1329"/>
                    </a:lnTo>
                    <a:lnTo>
                      <a:pt x="1322" y="1332"/>
                    </a:lnTo>
                    <a:lnTo>
                      <a:pt x="1322" y="1333"/>
                    </a:lnTo>
                    <a:lnTo>
                      <a:pt x="1324" y="1335"/>
                    </a:lnTo>
                    <a:lnTo>
                      <a:pt x="1324" y="1336"/>
                    </a:lnTo>
                    <a:lnTo>
                      <a:pt x="1326" y="1337"/>
                    </a:lnTo>
                    <a:lnTo>
                      <a:pt x="1326" y="1337"/>
                    </a:lnTo>
                    <a:lnTo>
                      <a:pt x="1328" y="1339"/>
                    </a:lnTo>
                    <a:lnTo>
                      <a:pt x="1328" y="1340"/>
                    </a:lnTo>
                    <a:lnTo>
                      <a:pt x="1330" y="1345"/>
                    </a:lnTo>
                    <a:lnTo>
                      <a:pt x="1330" y="1347"/>
                    </a:lnTo>
                    <a:lnTo>
                      <a:pt x="1332" y="1355"/>
                    </a:lnTo>
                    <a:lnTo>
                      <a:pt x="1332" y="1357"/>
                    </a:lnTo>
                    <a:lnTo>
                      <a:pt x="1334" y="1363"/>
                    </a:lnTo>
                    <a:lnTo>
                      <a:pt x="1335" y="1364"/>
                    </a:lnTo>
                    <a:lnTo>
                      <a:pt x="1336" y="1363"/>
                    </a:lnTo>
                    <a:lnTo>
                      <a:pt x="1337" y="1363"/>
                    </a:lnTo>
                    <a:lnTo>
                      <a:pt x="1337" y="1362"/>
                    </a:lnTo>
                    <a:lnTo>
                      <a:pt x="1339" y="1363"/>
                    </a:lnTo>
                    <a:lnTo>
                      <a:pt x="1340" y="1367"/>
                    </a:lnTo>
                    <a:lnTo>
                      <a:pt x="1341" y="1368"/>
                    </a:lnTo>
                    <a:lnTo>
                      <a:pt x="1342" y="1372"/>
                    </a:lnTo>
                    <a:lnTo>
                      <a:pt x="1343" y="1373"/>
                    </a:lnTo>
                    <a:lnTo>
                      <a:pt x="1345" y="1375"/>
                    </a:lnTo>
                    <a:lnTo>
                      <a:pt x="1345" y="1375"/>
                    </a:lnTo>
                    <a:lnTo>
                      <a:pt x="1347" y="1379"/>
                    </a:lnTo>
                    <a:lnTo>
                      <a:pt x="1347" y="1381"/>
                    </a:lnTo>
                    <a:lnTo>
                      <a:pt x="1349" y="1387"/>
                    </a:lnTo>
                    <a:lnTo>
                      <a:pt x="1349" y="1389"/>
                    </a:lnTo>
                    <a:lnTo>
                      <a:pt x="1351" y="1395"/>
                    </a:lnTo>
                    <a:lnTo>
                      <a:pt x="1351" y="1397"/>
                    </a:lnTo>
                    <a:lnTo>
                      <a:pt x="1353" y="1402"/>
                    </a:lnTo>
                    <a:lnTo>
                      <a:pt x="1353" y="1403"/>
                    </a:lnTo>
                    <a:lnTo>
                      <a:pt x="1355" y="1409"/>
                    </a:lnTo>
                    <a:lnTo>
                      <a:pt x="1355" y="1410"/>
                    </a:lnTo>
                    <a:lnTo>
                      <a:pt x="1357" y="1414"/>
                    </a:lnTo>
                    <a:lnTo>
                      <a:pt x="1358" y="1415"/>
                    </a:lnTo>
                    <a:lnTo>
                      <a:pt x="1359" y="1419"/>
                    </a:lnTo>
                    <a:lnTo>
                      <a:pt x="1360" y="1420"/>
                    </a:lnTo>
                    <a:lnTo>
                      <a:pt x="1361" y="1423"/>
                    </a:lnTo>
                    <a:lnTo>
                      <a:pt x="1363" y="1424"/>
                    </a:lnTo>
                    <a:lnTo>
                      <a:pt x="1363" y="1423"/>
                    </a:lnTo>
                    <a:lnTo>
                      <a:pt x="1364" y="1423"/>
                    </a:lnTo>
                    <a:lnTo>
                      <a:pt x="1365" y="1420"/>
                    </a:lnTo>
                    <a:lnTo>
                      <a:pt x="1367" y="1419"/>
                    </a:lnTo>
                    <a:lnTo>
                      <a:pt x="1368" y="1419"/>
                    </a:lnTo>
                    <a:lnTo>
                      <a:pt x="1368" y="1420"/>
                    </a:lnTo>
                    <a:lnTo>
                      <a:pt x="1370" y="1424"/>
                    </a:lnTo>
                    <a:lnTo>
                      <a:pt x="1370" y="1425"/>
                    </a:lnTo>
                    <a:lnTo>
                      <a:pt x="1371" y="1427"/>
                    </a:lnTo>
                    <a:lnTo>
                      <a:pt x="1372" y="1427"/>
                    </a:lnTo>
                    <a:lnTo>
                      <a:pt x="1374" y="1425"/>
                    </a:lnTo>
                    <a:lnTo>
                      <a:pt x="1375" y="1425"/>
                    </a:lnTo>
                    <a:lnTo>
                      <a:pt x="1376" y="1426"/>
                    </a:lnTo>
                    <a:lnTo>
                      <a:pt x="1376" y="1427"/>
                    </a:lnTo>
                    <a:lnTo>
                      <a:pt x="1378" y="1430"/>
                    </a:lnTo>
                    <a:lnTo>
                      <a:pt x="1379" y="1431"/>
                    </a:lnTo>
                    <a:lnTo>
                      <a:pt x="1380" y="1430"/>
                    </a:lnTo>
                    <a:lnTo>
                      <a:pt x="1380" y="1430"/>
                    </a:lnTo>
                    <a:lnTo>
                      <a:pt x="1382" y="1427"/>
                    </a:lnTo>
                    <a:lnTo>
                      <a:pt x="1383" y="1428"/>
                    </a:lnTo>
                    <a:lnTo>
                      <a:pt x="1384" y="1432"/>
                    </a:lnTo>
                    <a:lnTo>
                      <a:pt x="1385" y="1433"/>
                    </a:lnTo>
                    <a:lnTo>
                      <a:pt x="1386" y="1438"/>
                    </a:lnTo>
                    <a:lnTo>
                      <a:pt x="1387" y="1439"/>
                    </a:lnTo>
                    <a:lnTo>
                      <a:pt x="1388" y="1437"/>
                    </a:lnTo>
                    <a:lnTo>
                      <a:pt x="1389" y="1435"/>
                    </a:lnTo>
                    <a:lnTo>
                      <a:pt x="1391" y="1432"/>
                    </a:lnTo>
                    <a:lnTo>
                      <a:pt x="1391" y="1432"/>
                    </a:lnTo>
                    <a:lnTo>
                      <a:pt x="1393" y="1433"/>
                    </a:lnTo>
                    <a:lnTo>
                      <a:pt x="1393" y="1434"/>
                    </a:lnTo>
                    <a:lnTo>
                      <a:pt x="1395" y="1435"/>
                    </a:lnTo>
                    <a:lnTo>
                      <a:pt x="1395" y="1435"/>
                    </a:lnTo>
                    <a:lnTo>
                      <a:pt x="1397" y="1433"/>
                    </a:lnTo>
                    <a:lnTo>
                      <a:pt x="1397" y="1432"/>
                    </a:lnTo>
                    <a:lnTo>
                      <a:pt x="1399" y="1430"/>
                    </a:lnTo>
                    <a:lnTo>
                      <a:pt x="1399" y="1429"/>
                    </a:lnTo>
                    <a:lnTo>
                      <a:pt x="1401" y="1426"/>
                    </a:lnTo>
                    <a:lnTo>
                      <a:pt x="1401" y="1424"/>
                    </a:lnTo>
                    <a:lnTo>
                      <a:pt x="1403" y="1419"/>
                    </a:lnTo>
                    <a:lnTo>
                      <a:pt x="1403" y="1419"/>
                    </a:lnTo>
                    <a:lnTo>
                      <a:pt x="1404" y="1418"/>
                    </a:lnTo>
                    <a:lnTo>
                      <a:pt x="1406" y="1419"/>
                    </a:lnTo>
                    <a:lnTo>
                      <a:pt x="1407" y="1423"/>
                    </a:lnTo>
                    <a:lnTo>
                      <a:pt x="1408" y="1424"/>
                    </a:lnTo>
                    <a:lnTo>
                      <a:pt x="1409" y="1423"/>
                    </a:lnTo>
                    <a:lnTo>
                      <a:pt x="1410" y="1422"/>
                    </a:lnTo>
                    <a:lnTo>
                      <a:pt x="1411" y="1415"/>
                    </a:lnTo>
                    <a:lnTo>
                      <a:pt x="1412" y="1414"/>
                    </a:lnTo>
                    <a:lnTo>
                      <a:pt x="1414" y="1409"/>
                    </a:lnTo>
                    <a:lnTo>
                      <a:pt x="1414" y="1408"/>
                    </a:lnTo>
                    <a:lnTo>
                      <a:pt x="1416" y="1404"/>
                    </a:lnTo>
                    <a:lnTo>
                      <a:pt x="1416" y="1403"/>
                    </a:lnTo>
                    <a:lnTo>
                      <a:pt x="1418" y="1398"/>
                    </a:lnTo>
                    <a:lnTo>
                      <a:pt x="1418" y="1397"/>
                    </a:lnTo>
                    <a:lnTo>
                      <a:pt x="1419" y="1396"/>
                    </a:lnTo>
                    <a:lnTo>
                      <a:pt x="1420" y="1396"/>
                    </a:lnTo>
                    <a:lnTo>
                      <a:pt x="1422" y="1398"/>
                    </a:lnTo>
                    <a:lnTo>
                      <a:pt x="1422" y="1398"/>
                    </a:lnTo>
                    <a:lnTo>
                      <a:pt x="1424" y="1394"/>
                    </a:lnTo>
                    <a:lnTo>
                      <a:pt x="1424" y="1392"/>
                    </a:lnTo>
                    <a:lnTo>
                      <a:pt x="1426" y="1385"/>
                    </a:lnTo>
                    <a:lnTo>
                      <a:pt x="1426" y="1383"/>
                    </a:lnTo>
                    <a:lnTo>
                      <a:pt x="1428" y="1378"/>
                    </a:lnTo>
                    <a:lnTo>
                      <a:pt x="1429" y="1377"/>
                    </a:lnTo>
                    <a:lnTo>
                      <a:pt x="1430" y="1373"/>
                    </a:lnTo>
                    <a:lnTo>
                      <a:pt x="1431" y="1372"/>
                    </a:lnTo>
                    <a:lnTo>
                      <a:pt x="1432" y="1367"/>
                    </a:lnTo>
                    <a:lnTo>
                      <a:pt x="1433" y="1365"/>
                    </a:lnTo>
                    <a:lnTo>
                      <a:pt x="1434" y="1357"/>
                    </a:lnTo>
                    <a:lnTo>
                      <a:pt x="1435" y="1355"/>
                    </a:lnTo>
                    <a:lnTo>
                      <a:pt x="1436" y="1344"/>
                    </a:lnTo>
                    <a:lnTo>
                      <a:pt x="1437" y="1341"/>
                    </a:lnTo>
                    <a:lnTo>
                      <a:pt x="1439" y="1329"/>
                    </a:lnTo>
                    <a:lnTo>
                      <a:pt x="1439" y="1326"/>
                    </a:lnTo>
                    <a:lnTo>
                      <a:pt x="1441" y="1315"/>
                    </a:lnTo>
                    <a:lnTo>
                      <a:pt x="1441" y="1312"/>
                    </a:lnTo>
                    <a:lnTo>
                      <a:pt x="1443" y="1300"/>
                    </a:lnTo>
                    <a:lnTo>
                      <a:pt x="1443" y="1297"/>
                    </a:lnTo>
                    <a:lnTo>
                      <a:pt x="1445" y="1282"/>
                    </a:lnTo>
                    <a:lnTo>
                      <a:pt x="1445" y="1278"/>
                    </a:lnTo>
                    <a:lnTo>
                      <a:pt x="1447" y="1264"/>
                    </a:lnTo>
                    <a:lnTo>
                      <a:pt x="1447" y="1261"/>
                    </a:lnTo>
                    <a:lnTo>
                      <a:pt x="1449" y="1248"/>
                    </a:lnTo>
                    <a:lnTo>
                      <a:pt x="1449" y="1245"/>
                    </a:lnTo>
                    <a:lnTo>
                      <a:pt x="1451" y="1227"/>
                    </a:lnTo>
                    <a:lnTo>
                      <a:pt x="1452" y="1222"/>
                    </a:lnTo>
                    <a:lnTo>
                      <a:pt x="1453" y="1200"/>
                    </a:lnTo>
                    <a:lnTo>
                      <a:pt x="1454" y="1195"/>
                    </a:lnTo>
                    <a:lnTo>
                      <a:pt x="1455" y="1174"/>
                    </a:lnTo>
                    <a:lnTo>
                      <a:pt x="1456" y="1169"/>
                    </a:lnTo>
                    <a:lnTo>
                      <a:pt x="1457" y="1148"/>
                    </a:lnTo>
                    <a:lnTo>
                      <a:pt x="1458" y="1142"/>
                    </a:lnTo>
                    <a:lnTo>
                      <a:pt x="1459" y="1117"/>
                    </a:lnTo>
                    <a:lnTo>
                      <a:pt x="1460" y="1110"/>
                    </a:lnTo>
                    <a:lnTo>
                      <a:pt x="1462" y="1082"/>
                    </a:lnTo>
                    <a:lnTo>
                      <a:pt x="1462" y="1075"/>
                    </a:lnTo>
                    <a:lnTo>
                      <a:pt x="1464" y="1046"/>
                    </a:lnTo>
                    <a:lnTo>
                      <a:pt x="1464" y="1038"/>
                    </a:lnTo>
                    <a:lnTo>
                      <a:pt x="1466" y="1007"/>
                    </a:lnTo>
                    <a:lnTo>
                      <a:pt x="1466" y="999"/>
                    </a:lnTo>
                    <a:lnTo>
                      <a:pt x="1468" y="965"/>
                    </a:lnTo>
                    <a:lnTo>
                      <a:pt x="1468" y="956"/>
                    </a:lnTo>
                    <a:lnTo>
                      <a:pt x="1470" y="916"/>
                    </a:lnTo>
                    <a:lnTo>
                      <a:pt x="1470" y="906"/>
                    </a:lnTo>
                    <a:lnTo>
                      <a:pt x="1472" y="862"/>
                    </a:lnTo>
                    <a:lnTo>
                      <a:pt x="1472" y="851"/>
                    </a:lnTo>
                    <a:lnTo>
                      <a:pt x="1474" y="805"/>
                    </a:lnTo>
                    <a:lnTo>
                      <a:pt x="1475" y="793"/>
                    </a:lnTo>
                    <a:lnTo>
                      <a:pt x="1476" y="747"/>
                    </a:lnTo>
                    <a:lnTo>
                      <a:pt x="1477" y="735"/>
                    </a:lnTo>
                    <a:lnTo>
                      <a:pt x="1478" y="688"/>
                    </a:lnTo>
                    <a:lnTo>
                      <a:pt x="1479" y="676"/>
                    </a:lnTo>
                    <a:lnTo>
                      <a:pt x="1480" y="627"/>
                    </a:lnTo>
                    <a:lnTo>
                      <a:pt x="1481" y="615"/>
                    </a:lnTo>
                    <a:lnTo>
                      <a:pt x="1482" y="563"/>
                    </a:lnTo>
                    <a:lnTo>
                      <a:pt x="1483" y="550"/>
                    </a:lnTo>
                    <a:lnTo>
                      <a:pt x="1485" y="496"/>
                    </a:lnTo>
                    <a:lnTo>
                      <a:pt x="1485" y="483"/>
                    </a:lnTo>
                    <a:lnTo>
                      <a:pt x="1487" y="431"/>
                    </a:lnTo>
                    <a:lnTo>
                      <a:pt x="1487" y="419"/>
                    </a:lnTo>
                    <a:lnTo>
                      <a:pt x="1489" y="369"/>
                    </a:lnTo>
                    <a:lnTo>
                      <a:pt x="1489" y="356"/>
                    </a:lnTo>
                    <a:lnTo>
                      <a:pt x="1491" y="305"/>
                    </a:lnTo>
                    <a:lnTo>
                      <a:pt x="1491" y="291"/>
                    </a:lnTo>
                    <a:lnTo>
                      <a:pt x="1493" y="236"/>
                    </a:lnTo>
                    <a:lnTo>
                      <a:pt x="1493" y="222"/>
                    </a:lnTo>
                    <a:lnTo>
                      <a:pt x="1495" y="164"/>
                    </a:lnTo>
                    <a:lnTo>
                      <a:pt x="1495" y="149"/>
                    </a:lnTo>
                    <a:lnTo>
                      <a:pt x="1497" y="93"/>
                    </a:lnTo>
                    <a:lnTo>
                      <a:pt x="1497" y="81"/>
                    </a:lnTo>
                    <a:lnTo>
                      <a:pt x="1499" y="42"/>
                    </a:lnTo>
                    <a:lnTo>
                      <a:pt x="1500" y="36"/>
                    </a:lnTo>
                    <a:lnTo>
                      <a:pt x="1501" y="24"/>
                    </a:lnTo>
                    <a:lnTo>
                      <a:pt x="1502" y="24"/>
                    </a:lnTo>
                    <a:lnTo>
                      <a:pt x="1503" y="31"/>
                    </a:lnTo>
                    <a:lnTo>
                      <a:pt x="1504" y="35"/>
                    </a:lnTo>
                    <a:lnTo>
                      <a:pt x="1505" y="50"/>
                    </a:lnTo>
                    <a:lnTo>
                      <a:pt x="1506" y="55"/>
                    </a:lnTo>
                    <a:lnTo>
                      <a:pt x="1508" y="75"/>
                    </a:lnTo>
                    <a:lnTo>
                      <a:pt x="1508" y="81"/>
                    </a:lnTo>
                    <a:lnTo>
                      <a:pt x="1510" y="105"/>
                    </a:lnTo>
                    <a:lnTo>
                      <a:pt x="1510" y="111"/>
                    </a:lnTo>
                    <a:lnTo>
                      <a:pt x="1512" y="134"/>
                    </a:lnTo>
                    <a:lnTo>
                      <a:pt x="1512" y="140"/>
                    </a:lnTo>
                    <a:lnTo>
                      <a:pt x="1514" y="161"/>
                    </a:lnTo>
                    <a:lnTo>
                      <a:pt x="1514" y="166"/>
                    </a:lnTo>
                    <a:lnTo>
                      <a:pt x="1516" y="186"/>
                    </a:lnTo>
                    <a:lnTo>
                      <a:pt x="1516" y="191"/>
                    </a:lnTo>
                    <a:lnTo>
                      <a:pt x="1518" y="213"/>
                    </a:lnTo>
                    <a:lnTo>
                      <a:pt x="1518" y="219"/>
                    </a:lnTo>
                    <a:lnTo>
                      <a:pt x="1520" y="246"/>
                    </a:lnTo>
                    <a:lnTo>
                      <a:pt x="1520" y="254"/>
                    </a:lnTo>
                    <a:lnTo>
                      <a:pt x="1522" y="288"/>
                    </a:lnTo>
                    <a:lnTo>
                      <a:pt x="1523" y="298"/>
                    </a:lnTo>
                    <a:lnTo>
                      <a:pt x="1524" y="338"/>
                    </a:lnTo>
                    <a:lnTo>
                      <a:pt x="1525" y="349"/>
                    </a:lnTo>
                    <a:lnTo>
                      <a:pt x="1526" y="392"/>
                    </a:lnTo>
                    <a:lnTo>
                      <a:pt x="1527" y="403"/>
                    </a:lnTo>
                    <a:lnTo>
                      <a:pt x="1528" y="445"/>
                    </a:lnTo>
                    <a:lnTo>
                      <a:pt x="1529" y="455"/>
                    </a:lnTo>
                    <a:lnTo>
                      <a:pt x="1531" y="488"/>
                    </a:lnTo>
                    <a:lnTo>
                      <a:pt x="1531" y="496"/>
                    </a:lnTo>
                    <a:lnTo>
                      <a:pt x="1533" y="519"/>
                    </a:lnTo>
                    <a:lnTo>
                      <a:pt x="1533" y="523"/>
                    </a:lnTo>
                    <a:lnTo>
                      <a:pt x="1535" y="536"/>
                    </a:lnTo>
                    <a:lnTo>
                      <a:pt x="1536" y="539"/>
                    </a:lnTo>
                    <a:lnTo>
                      <a:pt x="1537" y="537"/>
                    </a:lnTo>
                    <a:lnTo>
                      <a:pt x="1537" y="535"/>
                    </a:lnTo>
                    <a:lnTo>
                      <a:pt x="1539" y="521"/>
                    </a:lnTo>
                    <a:lnTo>
                      <a:pt x="1539" y="516"/>
                    </a:lnTo>
                    <a:lnTo>
                      <a:pt x="1541" y="493"/>
                    </a:lnTo>
                    <a:lnTo>
                      <a:pt x="1541" y="486"/>
                    </a:lnTo>
                    <a:lnTo>
                      <a:pt x="1543" y="457"/>
                    </a:lnTo>
                    <a:lnTo>
                      <a:pt x="1543" y="448"/>
                    </a:lnTo>
                    <a:lnTo>
                      <a:pt x="1545" y="405"/>
                    </a:lnTo>
                    <a:lnTo>
                      <a:pt x="1546" y="393"/>
                    </a:lnTo>
                    <a:lnTo>
                      <a:pt x="1547" y="337"/>
                    </a:lnTo>
                    <a:lnTo>
                      <a:pt x="1548" y="322"/>
                    </a:lnTo>
                    <a:lnTo>
                      <a:pt x="1549" y="260"/>
                    </a:lnTo>
                    <a:lnTo>
                      <a:pt x="1550" y="245"/>
                    </a:lnTo>
                    <a:lnTo>
                      <a:pt x="1551" y="185"/>
                    </a:lnTo>
                    <a:lnTo>
                      <a:pt x="1552" y="170"/>
                    </a:lnTo>
                    <a:lnTo>
                      <a:pt x="1553" y="117"/>
                    </a:lnTo>
                    <a:lnTo>
                      <a:pt x="1554" y="105"/>
                    </a:lnTo>
                    <a:lnTo>
                      <a:pt x="1556" y="62"/>
                    </a:lnTo>
                    <a:lnTo>
                      <a:pt x="1556" y="54"/>
                    </a:lnTo>
                    <a:lnTo>
                      <a:pt x="1558" y="26"/>
                    </a:lnTo>
                    <a:lnTo>
                      <a:pt x="1558" y="20"/>
                    </a:lnTo>
                    <a:lnTo>
                      <a:pt x="1560" y="7"/>
                    </a:lnTo>
                    <a:lnTo>
                      <a:pt x="1560" y="4"/>
                    </a:lnTo>
                    <a:lnTo>
                      <a:pt x="1562" y="0"/>
                    </a:lnTo>
                    <a:lnTo>
                      <a:pt x="1562" y="0"/>
                    </a:lnTo>
                    <a:lnTo>
                      <a:pt x="1563" y="0"/>
                    </a:lnTo>
                    <a:lnTo>
                      <a:pt x="1564" y="0"/>
                    </a:lnTo>
                    <a:lnTo>
                      <a:pt x="1566" y="4"/>
                    </a:lnTo>
                    <a:lnTo>
                      <a:pt x="1566" y="6"/>
                    </a:lnTo>
                    <a:lnTo>
                      <a:pt x="1568" y="15"/>
                    </a:lnTo>
                    <a:lnTo>
                      <a:pt x="1569" y="18"/>
                    </a:lnTo>
                    <a:lnTo>
                      <a:pt x="1570" y="28"/>
                    </a:lnTo>
                    <a:lnTo>
                      <a:pt x="1571" y="31"/>
                    </a:lnTo>
                    <a:lnTo>
                      <a:pt x="1572" y="39"/>
                    </a:lnTo>
                    <a:lnTo>
                      <a:pt x="1573" y="40"/>
                    </a:lnTo>
                    <a:lnTo>
                      <a:pt x="1574" y="47"/>
                    </a:lnTo>
                    <a:lnTo>
                      <a:pt x="1575" y="49"/>
                    </a:lnTo>
                    <a:lnTo>
                      <a:pt x="1576" y="50"/>
                    </a:lnTo>
                    <a:lnTo>
                      <a:pt x="1577" y="49"/>
                    </a:lnTo>
                    <a:lnTo>
                      <a:pt x="1579" y="43"/>
                    </a:lnTo>
                    <a:lnTo>
                      <a:pt x="1580" y="40"/>
                    </a:lnTo>
                    <a:lnTo>
                      <a:pt x="1581" y="43"/>
                    </a:lnTo>
                    <a:lnTo>
                      <a:pt x="1581" y="46"/>
                    </a:lnTo>
                    <a:lnTo>
                      <a:pt x="1583" y="74"/>
                    </a:lnTo>
                    <a:lnTo>
                      <a:pt x="1583" y="84"/>
                    </a:lnTo>
                    <a:lnTo>
                      <a:pt x="1585" y="135"/>
                    </a:lnTo>
                    <a:lnTo>
                      <a:pt x="1585" y="149"/>
                    </a:lnTo>
                    <a:lnTo>
                      <a:pt x="1587" y="209"/>
                    </a:lnTo>
                    <a:lnTo>
                      <a:pt x="1587" y="224"/>
                    </a:lnTo>
                    <a:lnTo>
                      <a:pt x="1589" y="288"/>
                    </a:lnTo>
                    <a:lnTo>
                      <a:pt x="1589" y="305"/>
                    </a:lnTo>
                    <a:lnTo>
                      <a:pt x="1591" y="376"/>
                    </a:lnTo>
                    <a:lnTo>
                      <a:pt x="1592" y="394"/>
                    </a:lnTo>
                    <a:lnTo>
                      <a:pt x="1593" y="477"/>
                    </a:lnTo>
                    <a:lnTo>
                      <a:pt x="1594" y="499"/>
                    </a:lnTo>
                    <a:lnTo>
                      <a:pt x="1595" y="597"/>
                    </a:lnTo>
                    <a:lnTo>
                      <a:pt x="1596" y="623"/>
                    </a:lnTo>
                    <a:lnTo>
                      <a:pt x="1597" y="727"/>
                    </a:lnTo>
                    <a:lnTo>
                      <a:pt x="1598" y="753"/>
                    </a:lnTo>
                    <a:lnTo>
                      <a:pt x="1599" y="849"/>
                    </a:lnTo>
                    <a:lnTo>
                      <a:pt x="1600" y="871"/>
                    </a:lnTo>
                    <a:lnTo>
                      <a:pt x="1602" y="956"/>
                    </a:lnTo>
                    <a:lnTo>
                      <a:pt x="1602" y="975"/>
                    </a:lnTo>
                    <a:lnTo>
                      <a:pt x="1604" y="1049"/>
                    </a:lnTo>
                    <a:lnTo>
                      <a:pt x="1604" y="1066"/>
                    </a:lnTo>
                    <a:lnTo>
                      <a:pt x="1606" y="1125"/>
                    </a:lnTo>
                    <a:lnTo>
                      <a:pt x="1606" y="1138"/>
                    </a:lnTo>
                    <a:lnTo>
                      <a:pt x="1608" y="1183"/>
                    </a:lnTo>
                    <a:lnTo>
                      <a:pt x="1608" y="1193"/>
                    </a:lnTo>
                    <a:lnTo>
                      <a:pt x="1610" y="1232"/>
                    </a:lnTo>
                    <a:lnTo>
                      <a:pt x="1610" y="1242"/>
                    </a:lnTo>
                    <a:lnTo>
                      <a:pt x="1612" y="1275"/>
                    </a:lnTo>
                    <a:lnTo>
                      <a:pt x="1612" y="1281"/>
                    </a:lnTo>
                    <a:lnTo>
                      <a:pt x="1614" y="1301"/>
                    </a:lnTo>
                    <a:lnTo>
                      <a:pt x="1614" y="1305"/>
                    </a:lnTo>
                    <a:lnTo>
                      <a:pt x="1616" y="1317"/>
                    </a:lnTo>
                    <a:lnTo>
                      <a:pt x="1617" y="1321"/>
                    </a:lnTo>
                    <a:lnTo>
                      <a:pt x="1618" y="1336"/>
                    </a:lnTo>
                    <a:lnTo>
                      <a:pt x="1619" y="1341"/>
                    </a:lnTo>
                    <a:lnTo>
                      <a:pt x="1620" y="1357"/>
                    </a:lnTo>
                    <a:lnTo>
                      <a:pt x="1621" y="1360"/>
                    </a:lnTo>
                    <a:lnTo>
                      <a:pt x="1622" y="1370"/>
                    </a:lnTo>
                    <a:lnTo>
                      <a:pt x="1623" y="1372"/>
                    </a:lnTo>
                    <a:lnTo>
                      <a:pt x="1625" y="1379"/>
                    </a:lnTo>
                    <a:lnTo>
                      <a:pt x="1625" y="1380"/>
                    </a:lnTo>
                    <a:lnTo>
                      <a:pt x="1627" y="1385"/>
                    </a:lnTo>
                    <a:lnTo>
                      <a:pt x="1627" y="1386"/>
                    </a:lnTo>
                    <a:lnTo>
                      <a:pt x="1629" y="1388"/>
                    </a:lnTo>
                    <a:lnTo>
                      <a:pt x="1629" y="1389"/>
                    </a:lnTo>
                    <a:lnTo>
                      <a:pt x="1631" y="1392"/>
                    </a:lnTo>
                    <a:lnTo>
                      <a:pt x="1631" y="1393"/>
                    </a:lnTo>
                    <a:lnTo>
                      <a:pt x="1633" y="1399"/>
                    </a:lnTo>
                    <a:lnTo>
                      <a:pt x="1633" y="1401"/>
                    </a:lnTo>
                    <a:lnTo>
                      <a:pt x="1635" y="1406"/>
                    </a:lnTo>
                    <a:lnTo>
                      <a:pt x="1635" y="1407"/>
                    </a:lnTo>
                    <a:lnTo>
                      <a:pt x="1637" y="1409"/>
                    </a:lnTo>
                    <a:lnTo>
                      <a:pt x="1637" y="1409"/>
                    </a:lnTo>
                    <a:lnTo>
                      <a:pt x="1639" y="1412"/>
                    </a:lnTo>
                    <a:lnTo>
                      <a:pt x="1640" y="1413"/>
                    </a:lnTo>
                    <a:lnTo>
                      <a:pt x="1641" y="1419"/>
                    </a:lnTo>
                    <a:lnTo>
                      <a:pt x="1642" y="1420"/>
                    </a:lnTo>
                    <a:lnTo>
                      <a:pt x="1643" y="1425"/>
                    </a:lnTo>
                    <a:lnTo>
                      <a:pt x="1644" y="1427"/>
                    </a:lnTo>
                    <a:lnTo>
                      <a:pt x="1645" y="1431"/>
                    </a:lnTo>
                    <a:lnTo>
                      <a:pt x="1646" y="1432"/>
                    </a:lnTo>
                    <a:lnTo>
                      <a:pt x="1648" y="1434"/>
                    </a:lnTo>
                    <a:lnTo>
                      <a:pt x="1648" y="1434"/>
                    </a:lnTo>
                    <a:lnTo>
                      <a:pt x="1650" y="1434"/>
                    </a:lnTo>
                    <a:lnTo>
                      <a:pt x="1650" y="1434"/>
                    </a:lnTo>
                    <a:lnTo>
                      <a:pt x="1652" y="1432"/>
                    </a:lnTo>
                    <a:lnTo>
                      <a:pt x="1653" y="1432"/>
                    </a:lnTo>
                    <a:lnTo>
                      <a:pt x="1654" y="1432"/>
                    </a:lnTo>
                    <a:lnTo>
                      <a:pt x="1654" y="1433"/>
                    </a:lnTo>
                    <a:lnTo>
                      <a:pt x="1656" y="1434"/>
                    </a:lnTo>
                    <a:lnTo>
                      <a:pt x="1656" y="1434"/>
                    </a:lnTo>
                    <a:lnTo>
                      <a:pt x="1658" y="1435"/>
                    </a:lnTo>
                    <a:lnTo>
                      <a:pt x="1658" y="1435"/>
                    </a:lnTo>
                    <a:lnTo>
                      <a:pt x="1660" y="1437"/>
                    </a:lnTo>
                    <a:lnTo>
                      <a:pt x="1660" y="1437"/>
                    </a:lnTo>
                    <a:lnTo>
                      <a:pt x="1662" y="1438"/>
                    </a:lnTo>
                    <a:lnTo>
                      <a:pt x="1663" y="1439"/>
                    </a:lnTo>
                    <a:lnTo>
                      <a:pt x="1664" y="1440"/>
                    </a:lnTo>
                    <a:lnTo>
                      <a:pt x="1665" y="1440"/>
                    </a:lnTo>
                    <a:lnTo>
                      <a:pt x="1666" y="1440"/>
                    </a:lnTo>
                    <a:lnTo>
                      <a:pt x="1667" y="1440"/>
                    </a:lnTo>
                    <a:lnTo>
                      <a:pt x="1668" y="1440"/>
                    </a:lnTo>
                    <a:lnTo>
                      <a:pt x="1669" y="1440"/>
                    </a:lnTo>
                    <a:lnTo>
                      <a:pt x="1670" y="1439"/>
                    </a:lnTo>
                    <a:lnTo>
                      <a:pt x="1671" y="1439"/>
                    </a:lnTo>
                    <a:lnTo>
                      <a:pt x="1673" y="1437"/>
                    </a:lnTo>
                    <a:lnTo>
                      <a:pt x="1673" y="1436"/>
                    </a:lnTo>
                    <a:lnTo>
                      <a:pt x="1675" y="1434"/>
                    </a:lnTo>
                    <a:lnTo>
                      <a:pt x="1675" y="1433"/>
                    </a:lnTo>
                    <a:lnTo>
                      <a:pt x="1677" y="1432"/>
                    </a:lnTo>
                    <a:lnTo>
                      <a:pt x="1677" y="1431"/>
                    </a:lnTo>
                    <a:lnTo>
                      <a:pt x="1679" y="1427"/>
                    </a:lnTo>
                    <a:lnTo>
                      <a:pt x="1679" y="1426"/>
                    </a:lnTo>
                    <a:lnTo>
                      <a:pt x="1681" y="1417"/>
                    </a:lnTo>
                    <a:lnTo>
                      <a:pt x="1681" y="1415"/>
                    </a:lnTo>
                    <a:lnTo>
                      <a:pt x="1683" y="1405"/>
                    </a:lnTo>
                    <a:lnTo>
                      <a:pt x="1683" y="1404"/>
                    </a:lnTo>
                    <a:lnTo>
                      <a:pt x="1685" y="1399"/>
                    </a:lnTo>
                    <a:lnTo>
                      <a:pt x="1686" y="1398"/>
                    </a:lnTo>
                    <a:lnTo>
                      <a:pt x="1687" y="1392"/>
                    </a:lnTo>
                    <a:lnTo>
                      <a:pt x="1688" y="1389"/>
                    </a:lnTo>
                    <a:lnTo>
                      <a:pt x="1689" y="1373"/>
                    </a:lnTo>
                    <a:lnTo>
                      <a:pt x="1690" y="1368"/>
                    </a:lnTo>
                    <a:lnTo>
                      <a:pt x="1691" y="1347"/>
                    </a:lnTo>
                    <a:lnTo>
                      <a:pt x="1692" y="1342"/>
                    </a:lnTo>
                    <a:lnTo>
                      <a:pt x="1693" y="1323"/>
                    </a:lnTo>
                    <a:lnTo>
                      <a:pt x="1694" y="1319"/>
                    </a:lnTo>
                    <a:lnTo>
                      <a:pt x="1696" y="1299"/>
                    </a:lnTo>
                    <a:lnTo>
                      <a:pt x="1696" y="1293"/>
                    </a:lnTo>
                    <a:lnTo>
                      <a:pt x="1698" y="1268"/>
                    </a:lnTo>
                    <a:lnTo>
                      <a:pt x="1698" y="1262"/>
                    </a:lnTo>
                    <a:lnTo>
                      <a:pt x="1700" y="1234"/>
                    </a:lnTo>
                    <a:lnTo>
                      <a:pt x="1700" y="1227"/>
                    </a:lnTo>
                    <a:lnTo>
                      <a:pt x="1702" y="1197"/>
                    </a:lnTo>
                    <a:lnTo>
                      <a:pt x="1702" y="1188"/>
                    </a:lnTo>
                    <a:lnTo>
                      <a:pt x="1704" y="1152"/>
                    </a:lnTo>
                    <a:lnTo>
                      <a:pt x="1704" y="1143"/>
                    </a:lnTo>
                    <a:lnTo>
                      <a:pt x="1706" y="1105"/>
                    </a:lnTo>
                    <a:lnTo>
                      <a:pt x="1706" y="1095"/>
                    </a:lnTo>
                    <a:lnTo>
                      <a:pt x="1708" y="1055"/>
                    </a:lnTo>
                    <a:lnTo>
                      <a:pt x="1709" y="1044"/>
                    </a:lnTo>
                    <a:lnTo>
                      <a:pt x="1710" y="999"/>
                    </a:lnTo>
                    <a:lnTo>
                      <a:pt x="1711" y="987"/>
                    </a:lnTo>
                    <a:lnTo>
                      <a:pt x="1712" y="943"/>
                    </a:lnTo>
                    <a:lnTo>
                      <a:pt x="1713" y="933"/>
                    </a:lnTo>
                    <a:lnTo>
                      <a:pt x="1714" y="902"/>
                    </a:lnTo>
                    <a:lnTo>
                      <a:pt x="1715" y="895"/>
                    </a:lnTo>
                    <a:lnTo>
                      <a:pt x="1716" y="873"/>
                    </a:lnTo>
                    <a:lnTo>
                      <a:pt x="1717" y="867"/>
                    </a:lnTo>
                    <a:lnTo>
                      <a:pt x="1719" y="846"/>
                    </a:lnTo>
                    <a:lnTo>
                      <a:pt x="1719" y="841"/>
                    </a:lnTo>
                    <a:lnTo>
                      <a:pt x="1721" y="825"/>
                    </a:lnTo>
                    <a:lnTo>
                      <a:pt x="1721" y="823"/>
                    </a:lnTo>
                    <a:lnTo>
                      <a:pt x="1722" y="820"/>
                    </a:lnTo>
                    <a:lnTo>
                      <a:pt x="1723" y="821"/>
                    </a:lnTo>
                    <a:lnTo>
                      <a:pt x="1725" y="830"/>
                    </a:lnTo>
                    <a:lnTo>
                      <a:pt x="1725" y="833"/>
                    </a:lnTo>
                    <a:lnTo>
                      <a:pt x="1727" y="849"/>
                    </a:lnTo>
                    <a:lnTo>
                      <a:pt x="1727" y="854"/>
                    </a:lnTo>
                    <a:lnTo>
                      <a:pt x="1729" y="882"/>
                    </a:lnTo>
                    <a:lnTo>
                      <a:pt x="1729" y="891"/>
                    </a:lnTo>
                    <a:lnTo>
                      <a:pt x="1731" y="932"/>
                    </a:lnTo>
                    <a:lnTo>
                      <a:pt x="1731" y="943"/>
                    </a:lnTo>
                    <a:lnTo>
                      <a:pt x="1733" y="987"/>
                    </a:lnTo>
                    <a:lnTo>
                      <a:pt x="1734" y="998"/>
                    </a:lnTo>
                    <a:lnTo>
                      <a:pt x="1735" y="1039"/>
                    </a:lnTo>
                    <a:lnTo>
                      <a:pt x="1736" y="1049"/>
                    </a:lnTo>
                    <a:lnTo>
                      <a:pt x="1737" y="1089"/>
                    </a:lnTo>
                    <a:lnTo>
                      <a:pt x="1738" y="1098"/>
                    </a:lnTo>
                    <a:lnTo>
                      <a:pt x="1739" y="1137"/>
                    </a:lnTo>
                    <a:lnTo>
                      <a:pt x="1740" y="1146"/>
                    </a:lnTo>
                    <a:lnTo>
                      <a:pt x="1742" y="1179"/>
                    </a:lnTo>
                    <a:lnTo>
                      <a:pt x="1742" y="1186"/>
                    </a:lnTo>
                    <a:lnTo>
                      <a:pt x="1744" y="1209"/>
                    </a:lnTo>
                    <a:lnTo>
                      <a:pt x="1744" y="1214"/>
                    </a:lnTo>
                    <a:lnTo>
                      <a:pt x="1746" y="1233"/>
                    </a:lnTo>
                    <a:lnTo>
                      <a:pt x="1746" y="1237"/>
                    </a:lnTo>
                    <a:lnTo>
                      <a:pt x="1748" y="1253"/>
                    </a:lnTo>
                    <a:lnTo>
                      <a:pt x="1748" y="1256"/>
                    </a:lnTo>
                    <a:lnTo>
                      <a:pt x="1750" y="1266"/>
                    </a:lnTo>
                    <a:lnTo>
                      <a:pt x="1750" y="1267"/>
                    </a:lnTo>
                    <a:lnTo>
                      <a:pt x="1752" y="1272"/>
                    </a:lnTo>
                    <a:lnTo>
                      <a:pt x="1752" y="1274"/>
                    </a:lnTo>
                    <a:lnTo>
                      <a:pt x="1754" y="1280"/>
                    </a:lnTo>
                    <a:lnTo>
                      <a:pt x="1754" y="1281"/>
                    </a:lnTo>
                    <a:lnTo>
                      <a:pt x="1756" y="1287"/>
                    </a:lnTo>
                    <a:lnTo>
                      <a:pt x="1757" y="1287"/>
                    </a:lnTo>
                    <a:lnTo>
                      <a:pt x="1757" y="1288"/>
                    </a:lnTo>
                    <a:lnTo>
                      <a:pt x="1759" y="1287"/>
                    </a:lnTo>
                    <a:lnTo>
                      <a:pt x="1760" y="1285"/>
                    </a:lnTo>
                    <a:lnTo>
                      <a:pt x="1761" y="1285"/>
                    </a:lnTo>
                    <a:lnTo>
                      <a:pt x="1762" y="1281"/>
                    </a:lnTo>
                    <a:lnTo>
                      <a:pt x="1763" y="1280"/>
                    </a:lnTo>
                    <a:lnTo>
                      <a:pt x="1765" y="1275"/>
                    </a:lnTo>
                    <a:lnTo>
                      <a:pt x="1765" y="1274"/>
                    </a:lnTo>
                    <a:lnTo>
                      <a:pt x="1767" y="1268"/>
                    </a:lnTo>
                    <a:lnTo>
                      <a:pt x="1767" y="1267"/>
                    </a:lnTo>
                    <a:lnTo>
                      <a:pt x="1769" y="1262"/>
                    </a:lnTo>
                    <a:lnTo>
                      <a:pt x="1769" y="1260"/>
                    </a:lnTo>
                    <a:lnTo>
                      <a:pt x="1771" y="1255"/>
                    </a:lnTo>
                    <a:lnTo>
                      <a:pt x="1771" y="1253"/>
                    </a:lnTo>
                    <a:lnTo>
                      <a:pt x="1773" y="1249"/>
                    </a:lnTo>
                    <a:lnTo>
                      <a:pt x="1773" y="1248"/>
                    </a:lnTo>
                    <a:lnTo>
                      <a:pt x="1775" y="1246"/>
                    </a:lnTo>
                    <a:lnTo>
                      <a:pt x="1775" y="1246"/>
                    </a:lnTo>
                    <a:lnTo>
                      <a:pt x="1777" y="1242"/>
                    </a:lnTo>
                    <a:lnTo>
                      <a:pt x="1777" y="1241"/>
                    </a:lnTo>
                    <a:lnTo>
                      <a:pt x="1779" y="1233"/>
                    </a:lnTo>
                    <a:lnTo>
                      <a:pt x="1780" y="1231"/>
                    </a:lnTo>
                    <a:lnTo>
                      <a:pt x="1781" y="1224"/>
                    </a:lnTo>
                    <a:lnTo>
                      <a:pt x="1782" y="1223"/>
                    </a:lnTo>
                    <a:lnTo>
                      <a:pt x="1783" y="1218"/>
                    </a:lnTo>
                    <a:lnTo>
                      <a:pt x="1784" y="1217"/>
                    </a:lnTo>
                    <a:lnTo>
                      <a:pt x="1785" y="1214"/>
                    </a:lnTo>
                    <a:lnTo>
                      <a:pt x="1786" y="1213"/>
                    </a:lnTo>
                    <a:lnTo>
                      <a:pt x="1787" y="1212"/>
                    </a:lnTo>
                    <a:lnTo>
                      <a:pt x="1788" y="1212"/>
                    </a:lnTo>
                    <a:lnTo>
                      <a:pt x="1790" y="1214"/>
                    </a:lnTo>
                    <a:lnTo>
                      <a:pt x="1790" y="1215"/>
                    </a:lnTo>
                    <a:lnTo>
                      <a:pt x="1792" y="1217"/>
                    </a:lnTo>
                    <a:lnTo>
                      <a:pt x="1792" y="1218"/>
                    </a:lnTo>
                    <a:lnTo>
                      <a:pt x="1794" y="1219"/>
                    </a:lnTo>
                    <a:lnTo>
                      <a:pt x="1794" y="1219"/>
                    </a:lnTo>
                    <a:lnTo>
                      <a:pt x="1796" y="1221"/>
                    </a:lnTo>
                    <a:lnTo>
                      <a:pt x="1796" y="1222"/>
                    </a:lnTo>
                    <a:lnTo>
                      <a:pt x="1798" y="1225"/>
                    </a:lnTo>
                    <a:lnTo>
                      <a:pt x="1798" y="1226"/>
                    </a:lnTo>
                    <a:lnTo>
                      <a:pt x="1800" y="1232"/>
                    </a:lnTo>
                    <a:lnTo>
                      <a:pt x="1800" y="1233"/>
                    </a:lnTo>
                    <a:lnTo>
                      <a:pt x="1802" y="1239"/>
                    </a:lnTo>
                    <a:lnTo>
                      <a:pt x="1803" y="1241"/>
                    </a:lnTo>
                    <a:lnTo>
                      <a:pt x="1804" y="1245"/>
                    </a:lnTo>
                    <a:lnTo>
                      <a:pt x="1805" y="1246"/>
                    </a:lnTo>
                    <a:lnTo>
                      <a:pt x="1806" y="1251"/>
                    </a:lnTo>
                    <a:lnTo>
                      <a:pt x="1807" y="1253"/>
                    </a:lnTo>
                    <a:lnTo>
                      <a:pt x="1808" y="1262"/>
                    </a:lnTo>
                    <a:lnTo>
                      <a:pt x="1809" y="1264"/>
                    </a:lnTo>
                    <a:lnTo>
                      <a:pt x="1810" y="1273"/>
                    </a:lnTo>
                    <a:lnTo>
                      <a:pt x="1811" y="1274"/>
                    </a:lnTo>
                    <a:lnTo>
                      <a:pt x="1813" y="1278"/>
                    </a:lnTo>
                    <a:lnTo>
                      <a:pt x="1813" y="1279"/>
                    </a:lnTo>
                    <a:lnTo>
                      <a:pt x="1815" y="1285"/>
                    </a:lnTo>
                    <a:lnTo>
                      <a:pt x="1815" y="1287"/>
                    </a:lnTo>
                    <a:lnTo>
                      <a:pt x="1817" y="1298"/>
                    </a:lnTo>
                    <a:lnTo>
                      <a:pt x="1817" y="1301"/>
                    </a:lnTo>
                    <a:lnTo>
                      <a:pt x="1819" y="1311"/>
                    </a:lnTo>
                    <a:lnTo>
                      <a:pt x="1819" y="1313"/>
                    </a:lnTo>
                    <a:lnTo>
                      <a:pt x="1821" y="1321"/>
                    </a:lnTo>
                    <a:lnTo>
                      <a:pt x="1821" y="1322"/>
                    </a:lnTo>
                    <a:lnTo>
                      <a:pt x="1823" y="1330"/>
                    </a:lnTo>
                    <a:lnTo>
                      <a:pt x="1823" y="1332"/>
                    </a:lnTo>
                    <a:lnTo>
                      <a:pt x="1825" y="1340"/>
                    </a:lnTo>
                    <a:lnTo>
                      <a:pt x="1826" y="1342"/>
                    </a:lnTo>
                    <a:lnTo>
                      <a:pt x="1827" y="1351"/>
                    </a:lnTo>
                    <a:lnTo>
                      <a:pt x="1828" y="1353"/>
                    </a:lnTo>
                    <a:lnTo>
                      <a:pt x="1829" y="1365"/>
                    </a:lnTo>
                    <a:lnTo>
                      <a:pt x="1830" y="1368"/>
                    </a:lnTo>
                    <a:lnTo>
                      <a:pt x="1831" y="1379"/>
                    </a:lnTo>
                    <a:lnTo>
                      <a:pt x="1832" y="1381"/>
                    </a:lnTo>
                    <a:lnTo>
                      <a:pt x="1833" y="1388"/>
                    </a:lnTo>
                    <a:lnTo>
                      <a:pt x="1834" y="1389"/>
                    </a:lnTo>
                    <a:lnTo>
                      <a:pt x="1836" y="1393"/>
                    </a:lnTo>
                    <a:lnTo>
                      <a:pt x="1836" y="1394"/>
                    </a:lnTo>
                    <a:lnTo>
                      <a:pt x="1838" y="1402"/>
                    </a:lnTo>
                    <a:lnTo>
                      <a:pt x="1838" y="1404"/>
                    </a:lnTo>
                    <a:lnTo>
                      <a:pt x="1840" y="1413"/>
                    </a:lnTo>
                    <a:lnTo>
                      <a:pt x="1840" y="1415"/>
                    </a:lnTo>
                    <a:lnTo>
                      <a:pt x="1842" y="1422"/>
                    </a:lnTo>
                    <a:lnTo>
                      <a:pt x="1842" y="1423"/>
                    </a:lnTo>
                    <a:lnTo>
                      <a:pt x="1844" y="1426"/>
                    </a:lnTo>
                    <a:lnTo>
                      <a:pt x="1844" y="1427"/>
                    </a:lnTo>
                    <a:lnTo>
                      <a:pt x="1846" y="1431"/>
                    </a:lnTo>
                    <a:lnTo>
                      <a:pt x="1846" y="1432"/>
                    </a:lnTo>
                    <a:lnTo>
                      <a:pt x="1848" y="1438"/>
                    </a:lnTo>
                    <a:lnTo>
                      <a:pt x="1848" y="1439"/>
                    </a:lnTo>
                    <a:lnTo>
                      <a:pt x="1850" y="1444"/>
                    </a:lnTo>
                    <a:lnTo>
                      <a:pt x="1851" y="1445"/>
                    </a:lnTo>
                    <a:lnTo>
                      <a:pt x="1852" y="1449"/>
                    </a:lnTo>
                    <a:lnTo>
                      <a:pt x="1853" y="1451"/>
                    </a:lnTo>
                    <a:lnTo>
                      <a:pt x="1854" y="1457"/>
                    </a:lnTo>
                    <a:lnTo>
                      <a:pt x="1855" y="1459"/>
                    </a:lnTo>
                    <a:lnTo>
                      <a:pt x="1856" y="1464"/>
                    </a:lnTo>
                    <a:lnTo>
                      <a:pt x="1857" y="1465"/>
                    </a:lnTo>
                    <a:lnTo>
                      <a:pt x="1859" y="1466"/>
                    </a:lnTo>
                    <a:lnTo>
                      <a:pt x="1859" y="1467"/>
                    </a:lnTo>
                    <a:lnTo>
                      <a:pt x="1861" y="1471"/>
                    </a:lnTo>
                    <a:lnTo>
                      <a:pt x="1861" y="1473"/>
                    </a:lnTo>
                    <a:lnTo>
                      <a:pt x="1863" y="1482"/>
                    </a:lnTo>
                    <a:lnTo>
                      <a:pt x="1863" y="1483"/>
                    </a:lnTo>
                    <a:lnTo>
                      <a:pt x="1865" y="1488"/>
                    </a:lnTo>
                    <a:lnTo>
                      <a:pt x="1865" y="1488"/>
                    </a:lnTo>
                    <a:lnTo>
                      <a:pt x="1867" y="1485"/>
                    </a:lnTo>
                    <a:lnTo>
                      <a:pt x="1868" y="1484"/>
                    </a:lnTo>
                    <a:lnTo>
                      <a:pt x="1869" y="1485"/>
                    </a:lnTo>
                    <a:lnTo>
                      <a:pt x="1869" y="1486"/>
                    </a:lnTo>
                    <a:lnTo>
                      <a:pt x="1871" y="1491"/>
                    </a:lnTo>
                    <a:lnTo>
                      <a:pt x="1871" y="1492"/>
                    </a:lnTo>
                    <a:lnTo>
                      <a:pt x="1873" y="1498"/>
                    </a:lnTo>
                    <a:lnTo>
                      <a:pt x="1874" y="1499"/>
                    </a:lnTo>
                    <a:lnTo>
                      <a:pt x="1875" y="1503"/>
                    </a:lnTo>
                    <a:lnTo>
                      <a:pt x="1876" y="1505"/>
                    </a:lnTo>
                    <a:lnTo>
                      <a:pt x="1877" y="1508"/>
                    </a:lnTo>
                    <a:lnTo>
                      <a:pt x="1878" y="1509"/>
                    </a:lnTo>
                    <a:lnTo>
                      <a:pt x="1879" y="1508"/>
                    </a:lnTo>
                    <a:lnTo>
                      <a:pt x="1880" y="1507"/>
                    </a:lnTo>
                    <a:lnTo>
                      <a:pt x="1881" y="1503"/>
                    </a:lnTo>
                    <a:lnTo>
                      <a:pt x="1882" y="1503"/>
                    </a:lnTo>
                    <a:lnTo>
                      <a:pt x="1884" y="1504"/>
                    </a:lnTo>
                    <a:lnTo>
                      <a:pt x="1884" y="1505"/>
                    </a:lnTo>
                    <a:lnTo>
                      <a:pt x="1886" y="1508"/>
                    </a:lnTo>
                    <a:lnTo>
                      <a:pt x="1886" y="1509"/>
                    </a:lnTo>
                    <a:lnTo>
                      <a:pt x="1888" y="1510"/>
                    </a:lnTo>
                    <a:lnTo>
                      <a:pt x="1888" y="1510"/>
                    </a:lnTo>
                    <a:lnTo>
                      <a:pt x="1890" y="1510"/>
                    </a:lnTo>
                    <a:lnTo>
                      <a:pt x="1890" y="1509"/>
                    </a:lnTo>
                    <a:lnTo>
                      <a:pt x="1892" y="1508"/>
                    </a:lnTo>
                    <a:lnTo>
                      <a:pt x="1892" y="1507"/>
                    </a:lnTo>
                    <a:lnTo>
                      <a:pt x="1894" y="1506"/>
                    </a:lnTo>
                    <a:lnTo>
                      <a:pt x="1895" y="1506"/>
                    </a:lnTo>
                    <a:lnTo>
                      <a:pt x="1896" y="1506"/>
                    </a:lnTo>
                    <a:lnTo>
                      <a:pt x="1897" y="1506"/>
                    </a:lnTo>
                    <a:lnTo>
                      <a:pt x="1898" y="1507"/>
                    </a:lnTo>
                    <a:lnTo>
                      <a:pt x="1899" y="1508"/>
                    </a:lnTo>
                    <a:lnTo>
                      <a:pt x="1900" y="1509"/>
                    </a:lnTo>
                    <a:lnTo>
                      <a:pt x="1901" y="1509"/>
                    </a:lnTo>
                    <a:lnTo>
                      <a:pt x="1902" y="1512"/>
                    </a:lnTo>
                    <a:lnTo>
                      <a:pt x="1903" y="1512"/>
                    </a:lnTo>
                    <a:lnTo>
                      <a:pt x="1904" y="1514"/>
                    </a:lnTo>
                    <a:lnTo>
                      <a:pt x="1906" y="1515"/>
                    </a:lnTo>
                    <a:lnTo>
                      <a:pt x="1907" y="1515"/>
                    </a:lnTo>
                    <a:lnTo>
                      <a:pt x="1907" y="1514"/>
                    </a:lnTo>
                    <a:lnTo>
                      <a:pt x="1909" y="1513"/>
                    </a:lnTo>
                    <a:lnTo>
                      <a:pt x="1909" y="1512"/>
                    </a:lnTo>
                    <a:lnTo>
                      <a:pt x="1911" y="1510"/>
                    </a:lnTo>
                    <a:lnTo>
                      <a:pt x="1911" y="1510"/>
                    </a:lnTo>
                    <a:lnTo>
                      <a:pt x="1913" y="1508"/>
                    </a:lnTo>
                    <a:lnTo>
                      <a:pt x="1914" y="1508"/>
                    </a:lnTo>
                    <a:lnTo>
                      <a:pt x="1915" y="1509"/>
                    </a:lnTo>
                    <a:lnTo>
                      <a:pt x="1915" y="1510"/>
                    </a:lnTo>
                    <a:lnTo>
                      <a:pt x="1917" y="1514"/>
                    </a:lnTo>
                    <a:lnTo>
                      <a:pt x="1917" y="1515"/>
                    </a:lnTo>
                    <a:lnTo>
                      <a:pt x="1919" y="1516"/>
                    </a:lnTo>
                    <a:lnTo>
                      <a:pt x="1920" y="1516"/>
                    </a:lnTo>
                    <a:lnTo>
                      <a:pt x="1921" y="1513"/>
                    </a:lnTo>
                    <a:lnTo>
                      <a:pt x="1922" y="1512"/>
                    </a:lnTo>
                    <a:lnTo>
                      <a:pt x="1923" y="1513"/>
                    </a:lnTo>
                    <a:lnTo>
                      <a:pt x="1924" y="1513"/>
                    </a:lnTo>
                    <a:lnTo>
                      <a:pt x="1925" y="1517"/>
                    </a:lnTo>
                    <a:lnTo>
                      <a:pt x="1926" y="1517"/>
                    </a:lnTo>
                    <a:lnTo>
                      <a:pt x="1927" y="1518"/>
                    </a:lnTo>
                    <a:lnTo>
                      <a:pt x="1928" y="1517"/>
                    </a:lnTo>
                    <a:lnTo>
                      <a:pt x="1930" y="1515"/>
                    </a:lnTo>
                    <a:lnTo>
                      <a:pt x="1930" y="1515"/>
                    </a:lnTo>
                    <a:lnTo>
                      <a:pt x="1932" y="1514"/>
                    </a:lnTo>
                    <a:lnTo>
                      <a:pt x="1932" y="1514"/>
                    </a:lnTo>
                    <a:lnTo>
                      <a:pt x="1934" y="1514"/>
                    </a:lnTo>
                    <a:lnTo>
                      <a:pt x="1934" y="1514"/>
                    </a:lnTo>
                    <a:lnTo>
                      <a:pt x="1936" y="1516"/>
                    </a:lnTo>
                    <a:lnTo>
                      <a:pt x="1936" y="1517"/>
                    </a:lnTo>
                    <a:lnTo>
                      <a:pt x="1938" y="1521"/>
                    </a:lnTo>
                    <a:lnTo>
                      <a:pt x="1938" y="1522"/>
                    </a:lnTo>
                    <a:lnTo>
                      <a:pt x="1940" y="1525"/>
                    </a:lnTo>
                    <a:lnTo>
                      <a:pt x="1940" y="1526"/>
                    </a:lnTo>
                    <a:lnTo>
                      <a:pt x="1942" y="1524"/>
                    </a:lnTo>
                    <a:lnTo>
                      <a:pt x="1943" y="1523"/>
                    </a:lnTo>
                    <a:lnTo>
                      <a:pt x="1944" y="1518"/>
                    </a:lnTo>
                    <a:lnTo>
                      <a:pt x="1945" y="1518"/>
                    </a:lnTo>
                    <a:lnTo>
                      <a:pt x="1946" y="1516"/>
                    </a:lnTo>
                    <a:lnTo>
                      <a:pt x="1948" y="1515"/>
                    </a:lnTo>
                    <a:lnTo>
                      <a:pt x="1948" y="1515"/>
                    </a:lnTo>
                    <a:lnTo>
                      <a:pt x="1949" y="1515"/>
                    </a:lnTo>
                    <a:lnTo>
                      <a:pt x="1950" y="1516"/>
                    </a:lnTo>
                    <a:lnTo>
                      <a:pt x="1951" y="1516"/>
                    </a:lnTo>
                    <a:lnTo>
                      <a:pt x="1953" y="1515"/>
                    </a:lnTo>
                    <a:lnTo>
                      <a:pt x="1953" y="1514"/>
                    </a:lnTo>
                    <a:lnTo>
                      <a:pt x="1955" y="1510"/>
                    </a:lnTo>
                    <a:lnTo>
                      <a:pt x="1955" y="1508"/>
                    </a:lnTo>
                    <a:lnTo>
                      <a:pt x="1957" y="1502"/>
                    </a:lnTo>
                    <a:lnTo>
                      <a:pt x="1957" y="1502"/>
                    </a:lnTo>
                    <a:lnTo>
                      <a:pt x="1958" y="1501"/>
                    </a:lnTo>
                    <a:lnTo>
                      <a:pt x="1959" y="1502"/>
                    </a:lnTo>
                    <a:lnTo>
                      <a:pt x="1961" y="1508"/>
                    </a:lnTo>
                    <a:lnTo>
                      <a:pt x="1961" y="1510"/>
                    </a:lnTo>
                    <a:lnTo>
                      <a:pt x="1963" y="1518"/>
                    </a:lnTo>
                    <a:lnTo>
                      <a:pt x="1963" y="1519"/>
                    </a:lnTo>
                    <a:lnTo>
                      <a:pt x="1965" y="1524"/>
                    </a:lnTo>
                    <a:lnTo>
                      <a:pt x="1966" y="1525"/>
                    </a:lnTo>
                    <a:lnTo>
                      <a:pt x="1967" y="1525"/>
                    </a:lnTo>
                    <a:lnTo>
                      <a:pt x="1968" y="1524"/>
                    </a:lnTo>
                    <a:lnTo>
                      <a:pt x="1969" y="1521"/>
                    </a:lnTo>
                    <a:lnTo>
                      <a:pt x="1970" y="1521"/>
                    </a:lnTo>
                    <a:lnTo>
                      <a:pt x="1971" y="1520"/>
                    </a:lnTo>
                    <a:lnTo>
                      <a:pt x="1972" y="1521"/>
                    </a:lnTo>
                    <a:lnTo>
                      <a:pt x="1973" y="1522"/>
                    </a:lnTo>
                    <a:lnTo>
                      <a:pt x="1974" y="1522"/>
                    </a:lnTo>
                    <a:lnTo>
                      <a:pt x="1976" y="1521"/>
                    </a:lnTo>
                    <a:lnTo>
                      <a:pt x="1976" y="1520"/>
                    </a:lnTo>
                    <a:lnTo>
                      <a:pt x="1978" y="1518"/>
                    </a:lnTo>
                    <a:lnTo>
                      <a:pt x="1978" y="1518"/>
                    </a:lnTo>
                    <a:lnTo>
                      <a:pt x="1980" y="1520"/>
                    </a:lnTo>
                    <a:lnTo>
                      <a:pt x="1980" y="1520"/>
                    </a:lnTo>
                    <a:lnTo>
                      <a:pt x="1982" y="1522"/>
                    </a:lnTo>
                    <a:lnTo>
                      <a:pt x="1982" y="1522"/>
                    </a:lnTo>
                    <a:lnTo>
                      <a:pt x="1984" y="1521"/>
                    </a:lnTo>
                    <a:lnTo>
                      <a:pt x="1985" y="1521"/>
                    </a:lnTo>
                    <a:lnTo>
                      <a:pt x="1986" y="1522"/>
                    </a:lnTo>
                    <a:lnTo>
                      <a:pt x="1986" y="1524"/>
                    </a:lnTo>
                    <a:lnTo>
                      <a:pt x="1988" y="1531"/>
                    </a:lnTo>
                    <a:lnTo>
                      <a:pt x="1988" y="1533"/>
                    </a:lnTo>
                    <a:lnTo>
                      <a:pt x="1990" y="1536"/>
                    </a:lnTo>
                    <a:lnTo>
                      <a:pt x="1991" y="1535"/>
                    </a:lnTo>
                    <a:lnTo>
                      <a:pt x="1992" y="1528"/>
                    </a:lnTo>
                    <a:lnTo>
                      <a:pt x="1993" y="1526"/>
                    </a:lnTo>
                    <a:lnTo>
                      <a:pt x="1994" y="1521"/>
                    </a:lnTo>
                    <a:lnTo>
                      <a:pt x="1995" y="1520"/>
                    </a:lnTo>
                    <a:lnTo>
                      <a:pt x="1996" y="1521"/>
                    </a:lnTo>
                    <a:lnTo>
                      <a:pt x="1997" y="1522"/>
                    </a:lnTo>
                    <a:lnTo>
                      <a:pt x="1998" y="1524"/>
                    </a:lnTo>
                    <a:lnTo>
                      <a:pt x="1999" y="1524"/>
                    </a:lnTo>
                    <a:lnTo>
                      <a:pt x="2001" y="1526"/>
                    </a:lnTo>
                    <a:lnTo>
                      <a:pt x="2001" y="1526"/>
                    </a:lnTo>
                    <a:lnTo>
                      <a:pt x="2003" y="1529"/>
                    </a:lnTo>
                    <a:lnTo>
                      <a:pt x="2003" y="1529"/>
                    </a:lnTo>
                    <a:lnTo>
                      <a:pt x="2004" y="1529"/>
                    </a:lnTo>
                    <a:lnTo>
                      <a:pt x="2005" y="1529"/>
                    </a:lnTo>
                    <a:lnTo>
                      <a:pt x="2006" y="1529"/>
                    </a:lnTo>
                    <a:lnTo>
                      <a:pt x="2007" y="1529"/>
                    </a:lnTo>
                    <a:lnTo>
                      <a:pt x="2009" y="1532"/>
                    </a:lnTo>
                    <a:lnTo>
                      <a:pt x="2010" y="1533"/>
                    </a:lnTo>
                    <a:lnTo>
                      <a:pt x="2011" y="1532"/>
                    </a:lnTo>
                    <a:lnTo>
                      <a:pt x="2011" y="1531"/>
                    </a:lnTo>
                    <a:lnTo>
                      <a:pt x="2013" y="1527"/>
                    </a:lnTo>
                    <a:lnTo>
                      <a:pt x="2014" y="1526"/>
                    </a:lnTo>
                    <a:lnTo>
                      <a:pt x="2015" y="1527"/>
                    </a:lnTo>
                    <a:lnTo>
                      <a:pt x="2016" y="1529"/>
                    </a:lnTo>
                    <a:lnTo>
                      <a:pt x="2017" y="1535"/>
                    </a:lnTo>
                    <a:lnTo>
                      <a:pt x="2018" y="1536"/>
                    </a:lnTo>
                    <a:lnTo>
                      <a:pt x="2019" y="1538"/>
                    </a:lnTo>
                    <a:lnTo>
                      <a:pt x="2020" y="1537"/>
                    </a:lnTo>
                    <a:lnTo>
                      <a:pt x="2021" y="1534"/>
                    </a:lnTo>
                    <a:lnTo>
                      <a:pt x="2022" y="1533"/>
                    </a:lnTo>
                    <a:lnTo>
                      <a:pt x="2023" y="1532"/>
                    </a:lnTo>
                    <a:lnTo>
                      <a:pt x="2024" y="1533"/>
                    </a:lnTo>
                    <a:lnTo>
                      <a:pt x="2025" y="1534"/>
                    </a:lnTo>
                    <a:lnTo>
                      <a:pt x="2026" y="1533"/>
                    </a:lnTo>
                    <a:lnTo>
                      <a:pt x="2028" y="1530"/>
                    </a:lnTo>
                    <a:lnTo>
                      <a:pt x="2028" y="1528"/>
                    </a:lnTo>
                    <a:lnTo>
                      <a:pt x="2030" y="1523"/>
                    </a:lnTo>
                    <a:lnTo>
                      <a:pt x="2030" y="1522"/>
                    </a:lnTo>
                    <a:lnTo>
                      <a:pt x="2032" y="1520"/>
                    </a:lnTo>
                    <a:lnTo>
                      <a:pt x="2032" y="1520"/>
                    </a:lnTo>
                    <a:lnTo>
                      <a:pt x="2034" y="1521"/>
                    </a:lnTo>
                    <a:lnTo>
                      <a:pt x="2034" y="1522"/>
                    </a:lnTo>
                    <a:lnTo>
                      <a:pt x="2036" y="1526"/>
                    </a:lnTo>
                    <a:lnTo>
                      <a:pt x="2037" y="1527"/>
                    </a:lnTo>
                    <a:lnTo>
                      <a:pt x="2038" y="1531"/>
                    </a:lnTo>
                    <a:lnTo>
                      <a:pt x="2039" y="1532"/>
                    </a:lnTo>
                    <a:lnTo>
                      <a:pt x="2040" y="1531"/>
                    </a:lnTo>
                    <a:lnTo>
                      <a:pt x="2041" y="1531"/>
                    </a:lnTo>
                    <a:lnTo>
                      <a:pt x="2042" y="1529"/>
                    </a:lnTo>
                    <a:lnTo>
                      <a:pt x="2043" y="1528"/>
                    </a:lnTo>
                    <a:lnTo>
                      <a:pt x="2044" y="1529"/>
                    </a:lnTo>
                    <a:lnTo>
                      <a:pt x="2045" y="1529"/>
                    </a:lnTo>
                    <a:lnTo>
                      <a:pt x="2047" y="1531"/>
                    </a:lnTo>
                    <a:lnTo>
                      <a:pt x="2047" y="1531"/>
                    </a:lnTo>
                    <a:lnTo>
                      <a:pt x="2049" y="1531"/>
                    </a:lnTo>
                    <a:lnTo>
                      <a:pt x="2049" y="1532"/>
                    </a:lnTo>
                    <a:lnTo>
                      <a:pt x="2051" y="1532"/>
                    </a:lnTo>
                    <a:lnTo>
                      <a:pt x="2051" y="1532"/>
                    </a:lnTo>
                    <a:lnTo>
                      <a:pt x="2053" y="1530"/>
                    </a:lnTo>
                    <a:lnTo>
                      <a:pt x="2053" y="1529"/>
                    </a:lnTo>
                    <a:lnTo>
                      <a:pt x="2055" y="1525"/>
                    </a:lnTo>
                    <a:lnTo>
                      <a:pt x="2055" y="1523"/>
                    </a:lnTo>
                    <a:lnTo>
                      <a:pt x="2057" y="1522"/>
                    </a:lnTo>
                    <a:lnTo>
                      <a:pt x="2057" y="1522"/>
                    </a:lnTo>
                    <a:lnTo>
                      <a:pt x="2059" y="1525"/>
                    </a:lnTo>
                    <a:lnTo>
                      <a:pt x="2060" y="1526"/>
                    </a:lnTo>
                    <a:lnTo>
                      <a:pt x="2061" y="1528"/>
                    </a:lnTo>
                    <a:lnTo>
                      <a:pt x="2062" y="1528"/>
                    </a:lnTo>
                    <a:lnTo>
                      <a:pt x="2063" y="1528"/>
                    </a:lnTo>
                    <a:lnTo>
                      <a:pt x="2064" y="1528"/>
                    </a:lnTo>
                    <a:lnTo>
                      <a:pt x="2065" y="1530"/>
                    </a:lnTo>
                    <a:lnTo>
                      <a:pt x="2066" y="1531"/>
                    </a:lnTo>
                    <a:lnTo>
                      <a:pt x="2067" y="1535"/>
                    </a:lnTo>
                    <a:lnTo>
                      <a:pt x="2068" y="1535"/>
                    </a:lnTo>
                    <a:lnTo>
                      <a:pt x="2069" y="1536"/>
                    </a:lnTo>
                    <a:lnTo>
                      <a:pt x="2070" y="1535"/>
                    </a:lnTo>
                    <a:lnTo>
                      <a:pt x="2072" y="1531"/>
                    </a:lnTo>
                    <a:lnTo>
                      <a:pt x="2072" y="1529"/>
                    </a:lnTo>
                    <a:lnTo>
                      <a:pt x="2074" y="1525"/>
                    </a:lnTo>
                    <a:lnTo>
                      <a:pt x="2074" y="1525"/>
                    </a:lnTo>
                    <a:lnTo>
                      <a:pt x="2075" y="1524"/>
                    </a:lnTo>
                    <a:lnTo>
                      <a:pt x="2076" y="1524"/>
                    </a:lnTo>
                    <a:lnTo>
                      <a:pt x="2078" y="1525"/>
                    </a:lnTo>
                    <a:lnTo>
                      <a:pt x="2078" y="1525"/>
                    </a:lnTo>
                    <a:lnTo>
                      <a:pt x="2080" y="1524"/>
                    </a:lnTo>
                    <a:lnTo>
                      <a:pt x="2080" y="1523"/>
                    </a:lnTo>
                    <a:lnTo>
                      <a:pt x="2082" y="1520"/>
                    </a:lnTo>
                    <a:lnTo>
                      <a:pt x="2082" y="1520"/>
                    </a:lnTo>
                    <a:lnTo>
                      <a:pt x="2084" y="1523"/>
                    </a:lnTo>
                    <a:lnTo>
                      <a:pt x="2085" y="1524"/>
                    </a:lnTo>
                    <a:lnTo>
                      <a:pt x="2086" y="1531"/>
                    </a:lnTo>
                    <a:lnTo>
                      <a:pt x="2087" y="1532"/>
                    </a:lnTo>
                    <a:lnTo>
                      <a:pt x="2088" y="1533"/>
                    </a:lnTo>
                    <a:lnTo>
                      <a:pt x="2089" y="1532"/>
                    </a:lnTo>
                    <a:lnTo>
                      <a:pt x="2090" y="1527"/>
                    </a:lnTo>
                    <a:lnTo>
                      <a:pt x="2091" y="1526"/>
                    </a:lnTo>
                    <a:lnTo>
                      <a:pt x="2093" y="1523"/>
                    </a:lnTo>
                    <a:lnTo>
                      <a:pt x="2093" y="1523"/>
                    </a:lnTo>
                    <a:lnTo>
                      <a:pt x="2095" y="1524"/>
                    </a:lnTo>
                    <a:lnTo>
                      <a:pt x="2095" y="1524"/>
                    </a:lnTo>
                    <a:lnTo>
                      <a:pt x="2097" y="1523"/>
                    </a:lnTo>
                    <a:lnTo>
                      <a:pt x="2097" y="1522"/>
                    </a:lnTo>
                    <a:lnTo>
                      <a:pt x="2099" y="1519"/>
                    </a:lnTo>
                    <a:lnTo>
                      <a:pt x="2100" y="1519"/>
                    </a:lnTo>
                    <a:lnTo>
                      <a:pt x="2101" y="1520"/>
                    </a:lnTo>
                    <a:lnTo>
                      <a:pt x="2101" y="1521"/>
                    </a:lnTo>
                    <a:lnTo>
                      <a:pt x="2103" y="1524"/>
                    </a:lnTo>
                    <a:lnTo>
                      <a:pt x="2104" y="1525"/>
                    </a:lnTo>
                    <a:lnTo>
                      <a:pt x="2105" y="1523"/>
                    </a:lnTo>
                    <a:lnTo>
                      <a:pt x="2105" y="1523"/>
                    </a:lnTo>
                    <a:lnTo>
                      <a:pt x="2107" y="1520"/>
                    </a:lnTo>
                    <a:lnTo>
                      <a:pt x="2108" y="1520"/>
                    </a:lnTo>
                    <a:lnTo>
                      <a:pt x="2109" y="1519"/>
                    </a:lnTo>
                    <a:lnTo>
                      <a:pt x="2110" y="1519"/>
                    </a:lnTo>
                    <a:lnTo>
                      <a:pt x="2111" y="1515"/>
                    </a:lnTo>
                    <a:lnTo>
                      <a:pt x="2112" y="1514"/>
                    </a:lnTo>
                    <a:lnTo>
                      <a:pt x="2113" y="1507"/>
                    </a:lnTo>
                    <a:lnTo>
                      <a:pt x="2114" y="1506"/>
                    </a:lnTo>
                    <a:lnTo>
                      <a:pt x="2115" y="1507"/>
                    </a:lnTo>
                    <a:lnTo>
                      <a:pt x="2116" y="1509"/>
                    </a:lnTo>
                    <a:lnTo>
                      <a:pt x="2118" y="1516"/>
                    </a:lnTo>
                    <a:lnTo>
                      <a:pt x="2118" y="1517"/>
                    </a:lnTo>
                    <a:lnTo>
                      <a:pt x="2119" y="1519"/>
                    </a:lnTo>
                    <a:lnTo>
                      <a:pt x="2120" y="1518"/>
                    </a:lnTo>
                    <a:lnTo>
                      <a:pt x="2122" y="1514"/>
                    </a:lnTo>
                    <a:lnTo>
                      <a:pt x="2123" y="1514"/>
                    </a:lnTo>
                    <a:lnTo>
                      <a:pt x="2124" y="1515"/>
                    </a:lnTo>
                    <a:lnTo>
                      <a:pt x="2124" y="1516"/>
                    </a:lnTo>
                    <a:lnTo>
                      <a:pt x="2126" y="1517"/>
                    </a:lnTo>
                    <a:lnTo>
                      <a:pt x="2126" y="1517"/>
                    </a:lnTo>
                    <a:lnTo>
                      <a:pt x="2128" y="1513"/>
                    </a:lnTo>
                    <a:lnTo>
                      <a:pt x="2128" y="1512"/>
                    </a:lnTo>
                    <a:lnTo>
                      <a:pt x="2130" y="1510"/>
                    </a:lnTo>
                    <a:lnTo>
                      <a:pt x="2131" y="1511"/>
                    </a:lnTo>
                    <a:lnTo>
                      <a:pt x="2132" y="1516"/>
                    </a:lnTo>
                    <a:lnTo>
                      <a:pt x="2133" y="1518"/>
                    </a:lnTo>
                    <a:lnTo>
                      <a:pt x="2134" y="1521"/>
                    </a:lnTo>
                    <a:lnTo>
                      <a:pt x="2135" y="1520"/>
                    </a:lnTo>
                    <a:lnTo>
                      <a:pt x="2136" y="1517"/>
                    </a:lnTo>
                    <a:lnTo>
                      <a:pt x="2137" y="1516"/>
                    </a:lnTo>
                    <a:lnTo>
                      <a:pt x="2138" y="1514"/>
                    </a:lnTo>
                    <a:lnTo>
                      <a:pt x="2139" y="1514"/>
                    </a:lnTo>
                    <a:lnTo>
                      <a:pt x="2141" y="1516"/>
                    </a:lnTo>
                    <a:lnTo>
                      <a:pt x="2141" y="1517"/>
                    </a:lnTo>
                    <a:lnTo>
                      <a:pt x="2143" y="1519"/>
                    </a:lnTo>
                    <a:lnTo>
                      <a:pt x="2143" y="1520"/>
                    </a:lnTo>
                    <a:lnTo>
                      <a:pt x="2145" y="1519"/>
                    </a:lnTo>
                    <a:lnTo>
                      <a:pt x="2145" y="1518"/>
                    </a:lnTo>
                    <a:lnTo>
                      <a:pt x="2147" y="1515"/>
                    </a:lnTo>
                    <a:lnTo>
                      <a:pt x="2148" y="1514"/>
                    </a:lnTo>
                    <a:lnTo>
                      <a:pt x="2149" y="1515"/>
                    </a:lnTo>
                    <a:lnTo>
                      <a:pt x="2149" y="1516"/>
                    </a:lnTo>
                    <a:lnTo>
                      <a:pt x="2151" y="1521"/>
                    </a:lnTo>
                    <a:lnTo>
                      <a:pt x="2151" y="1522"/>
                    </a:lnTo>
                    <a:lnTo>
                      <a:pt x="2153" y="1525"/>
                    </a:lnTo>
                    <a:lnTo>
                      <a:pt x="2154" y="1525"/>
                    </a:lnTo>
                    <a:lnTo>
                      <a:pt x="2155" y="1523"/>
                    </a:lnTo>
                    <a:lnTo>
                      <a:pt x="2156" y="1523"/>
                    </a:lnTo>
                    <a:lnTo>
                      <a:pt x="2157" y="1524"/>
                    </a:lnTo>
                    <a:lnTo>
                      <a:pt x="2158" y="1525"/>
                    </a:lnTo>
                    <a:lnTo>
                      <a:pt x="2159" y="1531"/>
                    </a:lnTo>
                    <a:lnTo>
                      <a:pt x="2160" y="1532"/>
                    </a:lnTo>
                    <a:lnTo>
                      <a:pt x="2161" y="1534"/>
                    </a:lnTo>
                    <a:lnTo>
                      <a:pt x="2162" y="1532"/>
                    </a:lnTo>
                    <a:lnTo>
                      <a:pt x="2164" y="1527"/>
                    </a:lnTo>
                    <a:lnTo>
                      <a:pt x="2164" y="1526"/>
                    </a:lnTo>
                    <a:lnTo>
                      <a:pt x="2166" y="1523"/>
                    </a:lnTo>
                    <a:lnTo>
                      <a:pt x="2166" y="1523"/>
                    </a:lnTo>
                    <a:lnTo>
                      <a:pt x="2168" y="1524"/>
                    </a:lnTo>
                    <a:lnTo>
                      <a:pt x="2168" y="1524"/>
                    </a:lnTo>
                    <a:lnTo>
                      <a:pt x="2170" y="1523"/>
                    </a:lnTo>
                    <a:lnTo>
                      <a:pt x="2170" y="1522"/>
                    </a:lnTo>
                    <a:lnTo>
                      <a:pt x="2172" y="1521"/>
                    </a:lnTo>
                    <a:lnTo>
                      <a:pt x="2172" y="1521"/>
                    </a:lnTo>
                    <a:lnTo>
                      <a:pt x="2174" y="1521"/>
                    </a:lnTo>
                    <a:lnTo>
                      <a:pt x="2174" y="1521"/>
                    </a:lnTo>
                    <a:lnTo>
                      <a:pt x="2175" y="1522"/>
                    </a:lnTo>
                    <a:lnTo>
                      <a:pt x="2177" y="1521"/>
                    </a:lnTo>
                    <a:lnTo>
                      <a:pt x="2178" y="1522"/>
                    </a:lnTo>
                    <a:lnTo>
                      <a:pt x="2179" y="1522"/>
                    </a:lnTo>
                    <a:lnTo>
                      <a:pt x="2180" y="1525"/>
                    </a:lnTo>
                    <a:lnTo>
                      <a:pt x="2181" y="1526"/>
                    </a:lnTo>
                    <a:lnTo>
                      <a:pt x="2182" y="1529"/>
                    </a:lnTo>
                    <a:lnTo>
                      <a:pt x="2183" y="1529"/>
                    </a:lnTo>
                    <a:lnTo>
                      <a:pt x="2184" y="1528"/>
                    </a:lnTo>
                    <a:lnTo>
                      <a:pt x="2185" y="1528"/>
                    </a:lnTo>
                    <a:lnTo>
                      <a:pt x="2187" y="1526"/>
                    </a:lnTo>
                    <a:lnTo>
                      <a:pt x="2187" y="1526"/>
                    </a:lnTo>
                    <a:lnTo>
                      <a:pt x="2189" y="1527"/>
                    </a:lnTo>
                    <a:lnTo>
                      <a:pt x="2189" y="1528"/>
                    </a:lnTo>
                    <a:lnTo>
                      <a:pt x="2191" y="1530"/>
                    </a:lnTo>
                    <a:lnTo>
                      <a:pt x="2191" y="1531"/>
                    </a:lnTo>
                    <a:lnTo>
                      <a:pt x="2193" y="1532"/>
                    </a:lnTo>
                    <a:lnTo>
                      <a:pt x="2193" y="1532"/>
                    </a:lnTo>
                    <a:lnTo>
                      <a:pt x="2195" y="1531"/>
                    </a:lnTo>
                    <a:lnTo>
                      <a:pt x="2195" y="1530"/>
                    </a:lnTo>
                    <a:lnTo>
                      <a:pt x="2197" y="1529"/>
                    </a:lnTo>
                    <a:lnTo>
                      <a:pt x="2198" y="1528"/>
                    </a:lnTo>
                    <a:lnTo>
                      <a:pt x="2199" y="1529"/>
                    </a:lnTo>
                    <a:lnTo>
                      <a:pt x="2199" y="1529"/>
                    </a:lnTo>
                    <a:lnTo>
                      <a:pt x="2201" y="1529"/>
                    </a:lnTo>
                    <a:lnTo>
                      <a:pt x="2202" y="1529"/>
                    </a:lnTo>
                    <a:lnTo>
                      <a:pt x="2203" y="1529"/>
                    </a:lnTo>
                    <a:lnTo>
                      <a:pt x="2204" y="1529"/>
                    </a:lnTo>
                    <a:lnTo>
                      <a:pt x="2205" y="1530"/>
                    </a:lnTo>
                    <a:lnTo>
                      <a:pt x="2206" y="1530"/>
                    </a:lnTo>
                    <a:lnTo>
                      <a:pt x="2207" y="1533"/>
                    </a:lnTo>
                    <a:lnTo>
                      <a:pt x="2208" y="1534"/>
                    </a:lnTo>
                    <a:lnTo>
                      <a:pt x="2210" y="1536"/>
                    </a:lnTo>
                    <a:lnTo>
                      <a:pt x="2210" y="1536"/>
                    </a:lnTo>
                    <a:lnTo>
                      <a:pt x="2212" y="1535"/>
                    </a:lnTo>
                    <a:lnTo>
                      <a:pt x="2212" y="1534"/>
                    </a:lnTo>
                    <a:lnTo>
                      <a:pt x="2214" y="1533"/>
                    </a:lnTo>
                    <a:lnTo>
                      <a:pt x="2214" y="1533"/>
                    </a:lnTo>
                    <a:lnTo>
                      <a:pt x="2216" y="1533"/>
                    </a:lnTo>
                    <a:lnTo>
                      <a:pt x="2216" y="1532"/>
                    </a:lnTo>
                    <a:lnTo>
                      <a:pt x="2218" y="1530"/>
                    </a:lnTo>
                    <a:lnTo>
                      <a:pt x="2218" y="1529"/>
                    </a:lnTo>
                    <a:lnTo>
                      <a:pt x="2220" y="1527"/>
                    </a:lnTo>
                    <a:lnTo>
                      <a:pt x="2221" y="1527"/>
                    </a:lnTo>
                    <a:lnTo>
                      <a:pt x="2222" y="1528"/>
                    </a:lnTo>
                    <a:lnTo>
                      <a:pt x="2222" y="1528"/>
                    </a:lnTo>
                    <a:lnTo>
                      <a:pt x="2224" y="1531"/>
                    </a:lnTo>
                    <a:lnTo>
                      <a:pt x="2225" y="1532"/>
                    </a:lnTo>
                    <a:lnTo>
                      <a:pt x="2226" y="1533"/>
                    </a:lnTo>
                    <a:lnTo>
                      <a:pt x="2227" y="1533"/>
                    </a:lnTo>
                    <a:lnTo>
                      <a:pt x="2228" y="1532"/>
                    </a:lnTo>
                    <a:lnTo>
                      <a:pt x="2229" y="1532"/>
                    </a:lnTo>
                    <a:lnTo>
                      <a:pt x="2230" y="1530"/>
                    </a:lnTo>
                    <a:lnTo>
                      <a:pt x="2231" y="1530"/>
                    </a:lnTo>
                    <a:lnTo>
                      <a:pt x="2232" y="1530"/>
                    </a:lnTo>
                    <a:lnTo>
                      <a:pt x="2233" y="1530"/>
                    </a:lnTo>
                    <a:lnTo>
                      <a:pt x="2235" y="1532"/>
                    </a:lnTo>
                    <a:lnTo>
                      <a:pt x="2235" y="1532"/>
                    </a:lnTo>
                    <a:lnTo>
                      <a:pt x="2237" y="1533"/>
                    </a:lnTo>
                    <a:lnTo>
                      <a:pt x="2237" y="1534"/>
                    </a:lnTo>
                    <a:lnTo>
                      <a:pt x="2239" y="1535"/>
                    </a:lnTo>
                    <a:lnTo>
                      <a:pt x="2239" y="1536"/>
                    </a:lnTo>
                    <a:lnTo>
                      <a:pt x="2241" y="1539"/>
                    </a:lnTo>
                    <a:lnTo>
                      <a:pt x="2241" y="1539"/>
                    </a:lnTo>
                    <a:lnTo>
                      <a:pt x="2243" y="1541"/>
                    </a:lnTo>
                    <a:lnTo>
                      <a:pt x="2243" y="1541"/>
                    </a:lnTo>
                    <a:lnTo>
                      <a:pt x="2245" y="1538"/>
                    </a:lnTo>
                    <a:lnTo>
                      <a:pt x="2245" y="1537"/>
                    </a:lnTo>
                    <a:lnTo>
                      <a:pt x="2247" y="1533"/>
                    </a:lnTo>
                    <a:lnTo>
                      <a:pt x="2248" y="1532"/>
                    </a:lnTo>
                    <a:lnTo>
                      <a:pt x="2249" y="1531"/>
                    </a:lnTo>
                    <a:lnTo>
                      <a:pt x="2250" y="1530"/>
                    </a:lnTo>
                    <a:lnTo>
                      <a:pt x="2251" y="1531"/>
                    </a:lnTo>
                    <a:lnTo>
                      <a:pt x="2252" y="1531"/>
                    </a:lnTo>
                    <a:lnTo>
                      <a:pt x="2253" y="1530"/>
                    </a:lnTo>
                    <a:lnTo>
                      <a:pt x="2254" y="1529"/>
                    </a:lnTo>
                    <a:lnTo>
                      <a:pt x="2255" y="1525"/>
                    </a:lnTo>
                    <a:lnTo>
                      <a:pt x="2256" y="1524"/>
                    </a:lnTo>
                    <a:lnTo>
                      <a:pt x="2258" y="1522"/>
                    </a:lnTo>
                    <a:lnTo>
                      <a:pt x="2258" y="1521"/>
                    </a:lnTo>
                    <a:lnTo>
                      <a:pt x="2260" y="1522"/>
                    </a:lnTo>
                    <a:lnTo>
                      <a:pt x="2260" y="1523"/>
                    </a:lnTo>
                    <a:lnTo>
                      <a:pt x="2262" y="1524"/>
                    </a:lnTo>
                    <a:lnTo>
                      <a:pt x="2262" y="1524"/>
                    </a:lnTo>
                    <a:lnTo>
                      <a:pt x="2264" y="1523"/>
                    </a:lnTo>
                    <a:lnTo>
                      <a:pt x="2264" y="1523"/>
                    </a:lnTo>
                    <a:lnTo>
                      <a:pt x="2266" y="1521"/>
                    </a:lnTo>
                    <a:lnTo>
                      <a:pt x="2266" y="1520"/>
                    </a:lnTo>
                    <a:lnTo>
                      <a:pt x="2268" y="1519"/>
                    </a:lnTo>
                    <a:lnTo>
                      <a:pt x="2268" y="1519"/>
                    </a:lnTo>
                    <a:lnTo>
                      <a:pt x="2270" y="1520"/>
                    </a:lnTo>
                    <a:lnTo>
                      <a:pt x="2271" y="1520"/>
                    </a:lnTo>
                    <a:lnTo>
                      <a:pt x="2272" y="1522"/>
                    </a:lnTo>
                    <a:lnTo>
                      <a:pt x="2273" y="1522"/>
                    </a:lnTo>
                    <a:lnTo>
                      <a:pt x="2274" y="1523"/>
                    </a:lnTo>
                    <a:lnTo>
                      <a:pt x="2275" y="1522"/>
                    </a:lnTo>
                    <a:lnTo>
                      <a:pt x="2276" y="1521"/>
                    </a:lnTo>
                    <a:lnTo>
                      <a:pt x="2278" y="1520"/>
                    </a:lnTo>
                    <a:lnTo>
                      <a:pt x="2278" y="1521"/>
                    </a:lnTo>
                    <a:lnTo>
                      <a:pt x="2279" y="1521"/>
                    </a:lnTo>
                    <a:lnTo>
                      <a:pt x="2281" y="1525"/>
                    </a:lnTo>
                    <a:lnTo>
                      <a:pt x="2281" y="1526"/>
                    </a:lnTo>
                    <a:lnTo>
                      <a:pt x="2282" y="1527"/>
                    </a:lnTo>
                    <a:lnTo>
                      <a:pt x="2283" y="1527"/>
                    </a:lnTo>
                    <a:lnTo>
                      <a:pt x="2285" y="1523"/>
                    </a:lnTo>
                    <a:lnTo>
                      <a:pt x="2286" y="1522"/>
                    </a:lnTo>
                    <a:lnTo>
                      <a:pt x="2287" y="1523"/>
                    </a:lnTo>
                    <a:lnTo>
                      <a:pt x="2287" y="1524"/>
                    </a:lnTo>
                    <a:lnTo>
                      <a:pt x="2289" y="1532"/>
                    </a:lnTo>
                    <a:lnTo>
                      <a:pt x="2289" y="1534"/>
                    </a:lnTo>
                    <a:lnTo>
                      <a:pt x="2291" y="1537"/>
                    </a:lnTo>
                    <a:lnTo>
                      <a:pt x="2291" y="1537"/>
                    </a:lnTo>
                    <a:lnTo>
                      <a:pt x="2293" y="1532"/>
                    </a:lnTo>
                    <a:lnTo>
                      <a:pt x="2293" y="1530"/>
                    </a:lnTo>
                    <a:lnTo>
                      <a:pt x="2295" y="1526"/>
                    </a:lnTo>
                    <a:lnTo>
                      <a:pt x="2296" y="1525"/>
                    </a:lnTo>
                    <a:lnTo>
                      <a:pt x="2297" y="1527"/>
                    </a:lnTo>
                    <a:lnTo>
                      <a:pt x="2298" y="1528"/>
                    </a:lnTo>
                    <a:lnTo>
                      <a:pt x="2299" y="1529"/>
                    </a:lnTo>
                    <a:lnTo>
                      <a:pt x="2300" y="1529"/>
                    </a:lnTo>
                    <a:lnTo>
                      <a:pt x="2301" y="1528"/>
                    </a:lnTo>
                    <a:lnTo>
                      <a:pt x="2302" y="1527"/>
                    </a:lnTo>
                    <a:lnTo>
                      <a:pt x="2304" y="1524"/>
                    </a:lnTo>
                    <a:lnTo>
                      <a:pt x="2304" y="1524"/>
                    </a:lnTo>
                    <a:lnTo>
                      <a:pt x="2306" y="1520"/>
                    </a:lnTo>
                    <a:lnTo>
                      <a:pt x="2306" y="1520"/>
                    </a:lnTo>
                    <a:lnTo>
                      <a:pt x="2308" y="1518"/>
                    </a:lnTo>
                    <a:lnTo>
                      <a:pt x="2308" y="1518"/>
                    </a:lnTo>
                    <a:lnTo>
                      <a:pt x="2310" y="1522"/>
                    </a:lnTo>
                    <a:lnTo>
                      <a:pt x="2310" y="1523"/>
                    </a:lnTo>
                    <a:lnTo>
                      <a:pt x="2312" y="1529"/>
                    </a:lnTo>
                    <a:lnTo>
                      <a:pt x="2312" y="1530"/>
                    </a:lnTo>
                    <a:lnTo>
                      <a:pt x="2314" y="1533"/>
                    </a:lnTo>
                    <a:lnTo>
                      <a:pt x="2314" y="1533"/>
                    </a:lnTo>
                    <a:lnTo>
                      <a:pt x="2316" y="1532"/>
                    </a:lnTo>
                    <a:lnTo>
                      <a:pt x="2316" y="1531"/>
                    </a:lnTo>
                    <a:lnTo>
                      <a:pt x="2318" y="1530"/>
                    </a:lnTo>
                    <a:lnTo>
                      <a:pt x="2319" y="1530"/>
                    </a:lnTo>
                    <a:lnTo>
                      <a:pt x="2320" y="1530"/>
                    </a:lnTo>
                    <a:lnTo>
                      <a:pt x="2321" y="1530"/>
                    </a:lnTo>
                    <a:lnTo>
                      <a:pt x="2322" y="1529"/>
                    </a:lnTo>
                    <a:lnTo>
                      <a:pt x="2323" y="1528"/>
                    </a:lnTo>
                    <a:lnTo>
                      <a:pt x="2324" y="1528"/>
                    </a:lnTo>
                    <a:lnTo>
                      <a:pt x="2325" y="1528"/>
                    </a:lnTo>
                    <a:lnTo>
                      <a:pt x="2327" y="1528"/>
                    </a:lnTo>
                    <a:lnTo>
                      <a:pt x="2327" y="1528"/>
                    </a:lnTo>
                    <a:lnTo>
                      <a:pt x="2329" y="1528"/>
                    </a:lnTo>
                    <a:lnTo>
                      <a:pt x="2329" y="1527"/>
                    </a:lnTo>
                    <a:lnTo>
                      <a:pt x="2331" y="1525"/>
                    </a:lnTo>
                    <a:lnTo>
                      <a:pt x="2331" y="1524"/>
                    </a:lnTo>
                    <a:lnTo>
                      <a:pt x="2333" y="1520"/>
                    </a:lnTo>
                    <a:lnTo>
                      <a:pt x="2334" y="1520"/>
                    </a:lnTo>
                    <a:lnTo>
                      <a:pt x="2335" y="1521"/>
                    </a:lnTo>
                    <a:lnTo>
                      <a:pt x="2335" y="1522"/>
                    </a:lnTo>
                    <a:lnTo>
                      <a:pt x="2337" y="1528"/>
                    </a:lnTo>
                    <a:lnTo>
                      <a:pt x="2337" y="1529"/>
                    </a:lnTo>
                    <a:lnTo>
                      <a:pt x="2339" y="1532"/>
                    </a:lnTo>
                    <a:lnTo>
                      <a:pt x="2339" y="1532"/>
                    </a:lnTo>
                    <a:lnTo>
                      <a:pt x="2341" y="1531"/>
                    </a:lnTo>
                    <a:lnTo>
                      <a:pt x="2342" y="1530"/>
                    </a:lnTo>
                    <a:lnTo>
                      <a:pt x="2343" y="1528"/>
                    </a:lnTo>
                    <a:lnTo>
                      <a:pt x="2344" y="1527"/>
                    </a:lnTo>
                    <a:lnTo>
                      <a:pt x="2345" y="1526"/>
                    </a:lnTo>
                    <a:lnTo>
                      <a:pt x="2346" y="1525"/>
                    </a:lnTo>
                    <a:lnTo>
                      <a:pt x="2347" y="1524"/>
                    </a:lnTo>
                    <a:lnTo>
                      <a:pt x="2348" y="1524"/>
                    </a:lnTo>
                    <a:lnTo>
                      <a:pt x="2349" y="1525"/>
                    </a:lnTo>
                    <a:lnTo>
                      <a:pt x="2350" y="1526"/>
                    </a:lnTo>
                    <a:lnTo>
                      <a:pt x="2352" y="1529"/>
                    </a:lnTo>
                    <a:lnTo>
                      <a:pt x="2352" y="1529"/>
                    </a:lnTo>
                    <a:lnTo>
                      <a:pt x="2354" y="1529"/>
                    </a:lnTo>
                    <a:lnTo>
                      <a:pt x="2354" y="1528"/>
                    </a:lnTo>
                    <a:lnTo>
                      <a:pt x="2356" y="1527"/>
                    </a:lnTo>
                    <a:lnTo>
                      <a:pt x="2356" y="1527"/>
                    </a:lnTo>
                    <a:lnTo>
                      <a:pt x="2358" y="1530"/>
                    </a:lnTo>
                    <a:lnTo>
                      <a:pt x="2358" y="1531"/>
                    </a:lnTo>
                    <a:lnTo>
                      <a:pt x="2360" y="1534"/>
                    </a:lnTo>
                    <a:lnTo>
                      <a:pt x="2361" y="1534"/>
                    </a:lnTo>
                    <a:lnTo>
                      <a:pt x="2362" y="1534"/>
                    </a:lnTo>
                    <a:lnTo>
                      <a:pt x="2362" y="1534"/>
                    </a:lnTo>
                    <a:lnTo>
                      <a:pt x="2364" y="1534"/>
                    </a:lnTo>
                    <a:lnTo>
                      <a:pt x="2365" y="1534"/>
                    </a:lnTo>
                    <a:lnTo>
                      <a:pt x="2366" y="1535"/>
                    </a:lnTo>
                    <a:lnTo>
                      <a:pt x="2367" y="1535"/>
                    </a:lnTo>
                    <a:lnTo>
                      <a:pt x="2368" y="1534"/>
                    </a:lnTo>
                    <a:lnTo>
                      <a:pt x="2369" y="1533"/>
                    </a:lnTo>
                    <a:lnTo>
                      <a:pt x="2370" y="1532"/>
                    </a:lnTo>
                    <a:lnTo>
                      <a:pt x="2371" y="1532"/>
                    </a:lnTo>
                    <a:lnTo>
                      <a:pt x="2372" y="1530"/>
                    </a:lnTo>
                    <a:lnTo>
                      <a:pt x="2373" y="1529"/>
                    </a:lnTo>
                    <a:lnTo>
                      <a:pt x="2375" y="1523"/>
                    </a:lnTo>
                    <a:lnTo>
                      <a:pt x="2376" y="1521"/>
                    </a:lnTo>
                    <a:lnTo>
                      <a:pt x="2377" y="1522"/>
                    </a:lnTo>
                    <a:lnTo>
                      <a:pt x="2377" y="1524"/>
                    </a:lnTo>
                    <a:lnTo>
                      <a:pt x="2379" y="1532"/>
                    </a:lnTo>
                    <a:lnTo>
                      <a:pt x="2379" y="1534"/>
                    </a:lnTo>
                    <a:lnTo>
                      <a:pt x="2380" y="1538"/>
                    </a:lnTo>
                    <a:lnTo>
                      <a:pt x="2381" y="1537"/>
                    </a:lnTo>
                    <a:lnTo>
                      <a:pt x="2383" y="1532"/>
                    </a:lnTo>
                    <a:lnTo>
                      <a:pt x="2383" y="1531"/>
                    </a:lnTo>
                    <a:lnTo>
                      <a:pt x="2385" y="1528"/>
                    </a:lnTo>
                    <a:lnTo>
                      <a:pt x="2386" y="1528"/>
                    </a:lnTo>
                    <a:lnTo>
                      <a:pt x="2387" y="1528"/>
                    </a:lnTo>
                    <a:lnTo>
                      <a:pt x="2388" y="1527"/>
                    </a:lnTo>
                    <a:lnTo>
                      <a:pt x="2389" y="1521"/>
                    </a:lnTo>
                    <a:lnTo>
                      <a:pt x="2390" y="1519"/>
                    </a:lnTo>
                    <a:lnTo>
                      <a:pt x="2391" y="1517"/>
                    </a:lnTo>
                    <a:lnTo>
                      <a:pt x="2392" y="1518"/>
                    </a:lnTo>
                    <a:lnTo>
                      <a:pt x="2393" y="1526"/>
                    </a:lnTo>
                    <a:lnTo>
                      <a:pt x="2394" y="1529"/>
                    </a:lnTo>
                    <a:lnTo>
                      <a:pt x="2395" y="1535"/>
                    </a:lnTo>
                    <a:lnTo>
                      <a:pt x="2396" y="1535"/>
                    </a:lnTo>
                    <a:lnTo>
                      <a:pt x="2398" y="1532"/>
                    </a:lnTo>
                    <a:lnTo>
                      <a:pt x="2398" y="1531"/>
                    </a:lnTo>
                    <a:lnTo>
                      <a:pt x="2400" y="1529"/>
                    </a:lnTo>
                    <a:lnTo>
                      <a:pt x="2400" y="1529"/>
                    </a:lnTo>
                    <a:lnTo>
                      <a:pt x="2402" y="1530"/>
                    </a:lnTo>
                    <a:lnTo>
                      <a:pt x="2402" y="1530"/>
                    </a:lnTo>
                    <a:lnTo>
                      <a:pt x="2404" y="1527"/>
                    </a:lnTo>
                    <a:lnTo>
                      <a:pt x="2404" y="1527"/>
                    </a:lnTo>
                    <a:lnTo>
                      <a:pt x="2405" y="1526"/>
                    </a:lnTo>
                    <a:lnTo>
                      <a:pt x="2406" y="1526"/>
                    </a:lnTo>
                    <a:lnTo>
                      <a:pt x="2408" y="1528"/>
                    </a:lnTo>
                    <a:lnTo>
                      <a:pt x="2409" y="1529"/>
                    </a:lnTo>
                    <a:lnTo>
                      <a:pt x="2410" y="1528"/>
                    </a:lnTo>
                    <a:lnTo>
                      <a:pt x="2410" y="1527"/>
                    </a:lnTo>
                    <a:lnTo>
                      <a:pt x="2412" y="1523"/>
                    </a:lnTo>
                    <a:lnTo>
                      <a:pt x="2413" y="1523"/>
                    </a:lnTo>
                    <a:lnTo>
                      <a:pt x="2414" y="1521"/>
                    </a:lnTo>
                    <a:lnTo>
                      <a:pt x="2415" y="1522"/>
                    </a:lnTo>
                    <a:lnTo>
                      <a:pt x="2416" y="1525"/>
                    </a:lnTo>
                    <a:lnTo>
                      <a:pt x="2417" y="1525"/>
                    </a:lnTo>
                    <a:lnTo>
                      <a:pt x="2418" y="1528"/>
                    </a:lnTo>
                    <a:lnTo>
                      <a:pt x="2419" y="1529"/>
                    </a:lnTo>
                    <a:lnTo>
                      <a:pt x="2421" y="1527"/>
                    </a:lnTo>
                    <a:lnTo>
                      <a:pt x="2421" y="1527"/>
                    </a:lnTo>
                    <a:lnTo>
                      <a:pt x="2423" y="1521"/>
                    </a:lnTo>
                    <a:lnTo>
                      <a:pt x="2423" y="1519"/>
                    </a:lnTo>
                    <a:lnTo>
                      <a:pt x="2425" y="1515"/>
                    </a:lnTo>
                    <a:lnTo>
                      <a:pt x="2426" y="1514"/>
                    </a:lnTo>
                    <a:lnTo>
                      <a:pt x="2427" y="1516"/>
                    </a:lnTo>
                    <a:lnTo>
                      <a:pt x="2427" y="1517"/>
                    </a:lnTo>
                    <a:lnTo>
                      <a:pt x="2429" y="1519"/>
                    </a:lnTo>
                    <a:lnTo>
                      <a:pt x="2430" y="1519"/>
                    </a:lnTo>
                    <a:lnTo>
                      <a:pt x="2431" y="1519"/>
                    </a:lnTo>
                    <a:lnTo>
                      <a:pt x="2432" y="1519"/>
                    </a:lnTo>
                    <a:lnTo>
                      <a:pt x="2433" y="1519"/>
                    </a:lnTo>
                    <a:lnTo>
                      <a:pt x="2434" y="1520"/>
                    </a:lnTo>
                    <a:lnTo>
                      <a:pt x="2435" y="1519"/>
                    </a:lnTo>
                    <a:lnTo>
                      <a:pt x="2436" y="1519"/>
                    </a:lnTo>
                    <a:lnTo>
                      <a:pt x="2437" y="1516"/>
                    </a:lnTo>
                    <a:lnTo>
                      <a:pt x="2438" y="1516"/>
                    </a:lnTo>
                    <a:lnTo>
                      <a:pt x="2439" y="1515"/>
                    </a:lnTo>
                    <a:lnTo>
                      <a:pt x="2440" y="1515"/>
                    </a:lnTo>
                    <a:lnTo>
                      <a:pt x="2441" y="1518"/>
                    </a:lnTo>
                    <a:lnTo>
                      <a:pt x="2442" y="1518"/>
                    </a:lnTo>
                    <a:lnTo>
                      <a:pt x="2444" y="1520"/>
                    </a:lnTo>
                    <a:lnTo>
                      <a:pt x="2444" y="1520"/>
                    </a:lnTo>
                    <a:lnTo>
                      <a:pt x="2446" y="1521"/>
                    </a:lnTo>
                    <a:lnTo>
                      <a:pt x="2446" y="1522"/>
                    </a:lnTo>
                    <a:lnTo>
                      <a:pt x="2448" y="1523"/>
                    </a:lnTo>
                    <a:lnTo>
                      <a:pt x="2448" y="1523"/>
                    </a:lnTo>
                    <a:lnTo>
                      <a:pt x="2450" y="1520"/>
                    </a:lnTo>
                    <a:lnTo>
                      <a:pt x="2450" y="1519"/>
                    </a:lnTo>
                    <a:lnTo>
                      <a:pt x="2452" y="1514"/>
                    </a:lnTo>
                    <a:lnTo>
                      <a:pt x="2452" y="1514"/>
                    </a:lnTo>
                    <a:lnTo>
                      <a:pt x="2454" y="1513"/>
                    </a:lnTo>
                    <a:lnTo>
                      <a:pt x="2454" y="1513"/>
                    </a:lnTo>
                    <a:lnTo>
                      <a:pt x="2456" y="1511"/>
                    </a:lnTo>
                    <a:lnTo>
                      <a:pt x="2456" y="1510"/>
                    </a:lnTo>
                    <a:lnTo>
                      <a:pt x="2458" y="1506"/>
                    </a:lnTo>
                    <a:lnTo>
                      <a:pt x="2459" y="1505"/>
                    </a:lnTo>
                    <a:lnTo>
                      <a:pt x="2460" y="1504"/>
                    </a:lnTo>
                    <a:lnTo>
                      <a:pt x="2461" y="1504"/>
                    </a:lnTo>
                    <a:lnTo>
                      <a:pt x="2462" y="1507"/>
                    </a:lnTo>
                    <a:lnTo>
                      <a:pt x="2463" y="1508"/>
                    </a:lnTo>
                    <a:lnTo>
                      <a:pt x="2464" y="1510"/>
                    </a:lnTo>
                    <a:lnTo>
                      <a:pt x="2465" y="1510"/>
                    </a:lnTo>
                    <a:lnTo>
                      <a:pt x="2466" y="1513"/>
                    </a:lnTo>
                    <a:lnTo>
                      <a:pt x="2467" y="1515"/>
                    </a:lnTo>
                    <a:lnTo>
                      <a:pt x="2469" y="1520"/>
                    </a:lnTo>
                    <a:lnTo>
                      <a:pt x="2469" y="1521"/>
                    </a:lnTo>
                    <a:lnTo>
                      <a:pt x="2470" y="1522"/>
                    </a:lnTo>
                    <a:lnTo>
                      <a:pt x="2471" y="1520"/>
                    </a:lnTo>
                    <a:lnTo>
                      <a:pt x="2473" y="1517"/>
                    </a:lnTo>
                    <a:lnTo>
                      <a:pt x="2473" y="1516"/>
                    </a:lnTo>
                    <a:lnTo>
                      <a:pt x="2475" y="1515"/>
                    </a:lnTo>
                    <a:lnTo>
                      <a:pt x="2475" y="1515"/>
                    </a:lnTo>
                    <a:lnTo>
                      <a:pt x="2477" y="1513"/>
                    </a:lnTo>
                    <a:lnTo>
                      <a:pt x="2477" y="1512"/>
                    </a:lnTo>
                    <a:lnTo>
                      <a:pt x="2479" y="1508"/>
                    </a:lnTo>
                    <a:lnTo>
                      <a:pt x="2480" y="1507"/>
                    </a:lnTo>
                    <a:lnTo>
                      <a:pt x="2481" y="1508"/>
                    </a:lnTo>
                    <a:lnTo>
                      <a:pt x="2482" y="1509"/>
                    </a:lnTo>
                    <a:lnTo>
                      <a:pt x="2483" y="1514"/>
                    </a:lnTo>
                    <a:lnTo>
                      <a:pt x="2484" y="1515"/>
                    </a:lnTo>
                    <a:lnTo>
                      <a:pt x="2485" y="1514"/>
                    </a:lnTo>
                    <a:lnTo>
                      <a:pt x="2486" y="1513"/>
                    </a:lnTo>
                    <a:lnTo>
                      <a:pt x="2487" y="1509"/>
                    </a:lnTo>
                    <a:lnTo>
                      <a:pt x="2488" y="1508"/>
                    </a:lnTo>
                    <a:lnTo>
                      <a:pt x="2489" y="1508"/>
                    </a:lnTo>
                    <a:lnTo>
                      <a:pt x="2490" y="1508"/>
                    </a:lnTo>
                    <a:lnTo>
                      <a:pt x="2491" y="1509"/>
                    </a:lnTo>
                    <a:lnTo>
                      <a:pt x="2492" y="1509"/>
                    </a:lnTo>
                    <a:lnTo>
                      <a:pt x="2494" y="1508"/>
                    </a:lnTo>
                    <a:lnTo>
                      <a:pt x="2494" y="1508"/>
                    </a:lnTo>
                    <a:lnTo>
                      <a:pt x="2496" y="1509"/>
                    </a:lnTo>
                    <a:lnTo>
                      <a:pt x="2496" y="1510"/>
                    </a:lnTo>
                    <a:lnTo>
                      <a:pt x="2498" y="1513"/>
                    </a:lnTo>
                    <a:lnTo>
                      <a:pt x="2498" y="1514"/>
                    </a:lnTo>
                    <a:lnTo>
                      <a:pt x="2499" y="1515"/>
                    </a:lnTo>
                  </a:path>
                </a:pathLst>
              </a:custGeom>
              <a:noFill/>
              <a:ln w="0">
                <a:solidFill>
                  <a:srgbClr val="66CC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7" name="Text Box 651"/>
              <p:cNvSpPr txBox="1">
                <a:spLocks noChangeArrowheads="1"/>
              </p:cNvSpPr>
              <p:nvPr/>
            </p:nvSpPr>
            <p:spPr bwMode="auto">
              <a:xfrm>
                <a:off x="13354" y="16576"/>
                <a:ext cx="987" cy="267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 eaLnBrk="0" hangingPunct="0"/>
                <a:r>
                  <a:rPr lang="it-IT" sz="1700" b="1" baseline="30000">
                    <a:solidFill>
                      <a:schemeClr val="accent2"/>
                    </a:solidFill>
                  </a:rPr>
                  <a:t>13</a:t>
                </a:r>
                <a:r>
                  <a:rPr lang="it-IT" sz="1700" b="1">
                    <a:solidFill>
                      <a:schemeClr val="accent2"/>
                    </a:solidFill>
                  </a:rPr>
                  <a:t>C CP-MAS</a:t>
                </a:r>
                <a:endParaRPr lang="it-IT" sz="2100"/>
              </a:p>
            </p:txBody>
          </p:sp>
          <p:sp>
            <p:nvSpPr>
              <p:cNvPr id="148" name="Text Box 653"/>
              <p:cNvSpPr txBox="1">
                <a:spLocks noChangeArrowheads="1"/>
              </p:cNvSpPr>
              <p:nvPr/>
            </p:nvSpPr>
            <p:spPr bwMode="auto">
              <a:xfrm>
                <a:off x="10484" y="17324"/>
                <a:ext cx="813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6197" tIns="38098" rIns="76197" bIns="38098">
                <a:spAutoFit/>
              </a:bodyPr>
              <a:lstStyle/>
              <a:p>
                <a:pPr defTabSz="760413"/>
                <a:r>
                  <a:rPr lang="it-IT" sz="2100" b="1">
                    <a:latin typeface="Arial" pitchFamily="34" charset="0"/>
                  </a:rPr>
                  <a:t>C4</a:t>
                </a:r>
                <a:r>
                  <a:rPr lang="it-IT" sz="2100" b="1" baseline="-25000"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149" name="Text Box 654"/>
              <p:cNvSpPr txBox="1">
                <a:spLocks noChangeArrowheads="1"/>
              </p:cNvSpPr>
              <p:nvPr/>
            </p:nvSpPr>
            <p:spPr bwMode="auto">
              <a:xfrm>
                <a:off x="11125" y="17730"/>
                <a:ext cx="106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76197" tIns="38098" rIns="76197" bIns="38098">
                <a:spAutoFit/>
              </a:bodyPr>
              <a:lstStyle/>
              <a:p>
                <a:pPr defTabSz="760413"/>
                <a:r>
                  <a:rPr lang="it-IT" sz="2100" b="1">
                    <a:latin typeface="Arial" pitchFamily="34" charset="0"/>
                  </a:rPr>
                  <a:t>C4</a:t>
                </a:r>
                <a:r>
                  <a:rPr lang="it-IT" sz="2100" b="1" baseline="-25000">
                    <a:latin typeface="Arial" pitchFamily="34" charset="0"/>
                  </a:rPr>
                  <a:t>A</a:t>
                </a:r>
              </a:p>
            </p:txBody>
          </p:sp>
          <p:sp>
            <p:nvSpPr>
              <p:cNvPr id="150" name="Text Box 656"/>
              <p:cNvSpPr txBox="1">
                <a:spLocks noChangeArrowheads="1"/>
              </p:cNvSpPr>
              <p:nvPr/>
            </p:nvSpPr>
            <p:spPr bwMode="auto">
              <a:xfrm>
                <a:off x="7856" y="19106"/>
                <a:ext cx="1614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/>
                <a:r>
                  <a:rPr lang="it-IT" sz="1700">
                    <a:solidFill>
                      <a:srgbClr val="FF9900"/>
                    </a:solidFill>
                    <a:latin typeface="Arial" pitchFamily="34" charset="0"/>
                    <a:cs typeface="Times New Roman" pitchFamily="18" charset="0"/>
                  </a:rPr>
                  <a:t>KOH - C</a:t>
                </a:r>
                <a:r>
                  <a:rPr lang="it-IT" sz="1700" baseline="-25000">
                    <a:solidFill>
                      <a:srgbClr val="FF9900"/>
                    </a:solidFill>
                    <a:latin typeface="Arial" pitchFamily="34" charset="0"/>
                    <a:cs typeface="Times New Roman" pitchFamily="18" charset="0"/>
                  </a:rPr>
                  <a:t>3</a:t>
                </a:r>
                <a:r>
                  <a:rPr lang="it-IT" sz="1700">
                    <a:solidFill>
                      <a:srgbClr val="FF9900"/>
                    </a:solidFill>
                    <a:latin typeface="Arial" pitchFamily="34" charset="0"/>
                    <a:cs typeface="Times New Roman" pitchFamily="18" charset="0"/>
                  </a:rPr>
                  <a:t>H</a:t>
                </a:r>
                <a:r>
                  <a:rPr lang="it-IT" sz="1700" baseline="-25000">
                    <a:solidFill>
                      <a:srgbClr val="FF9900"/>
                    </a:solidFill>
                    <a:latin typeface="Arial" pitchFamily="34" charset="0"/>
                    <a:cs typeface="Times New Roman" pitchFamily="18" charset="0"/>
                  </a:rPr>
                  <a:t>8</a:t>
                </a:r>
                <a:r>
                  <a:rPr lang="it-IT" sz="1700">
                    <a:solidFill>
                      <a:srgbClr val="FF9900"/>
                    </a:solidFill>
                    <a:latin typeface="Arial" pitchFamily="34" charset="0"/>
                    <a:cs typeface="Times New Roman" pitchFamily="18" charset="0"/>
                  </a:rPr>
                  <a:t>OH  </a:t>
                </a:r>
                <a:r>
                  <a:rPr lang="it-IT" sz="1700" b="1">
                    <a:solidFill>
                      <a:srgbClr val="FF9900"/>
                    </a:solidFill>
                    <a:latin typeface="Arial" pitchFamily="34" charset="0"/>
                    <a:cs typeface="Times New Roman" pitchFamily="18" charset="0"/>
                  </a:rPr>
                  <a:t>1,4M</a:t>
                </a:r>
                <a:endParaRPr lang="it-IT" sz="1700">
                  <a:solidFill>
                    <a:srgbClr val="FF9900"/>
                  </a:solidFill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151" name="Text Box 913"/>
              <p:cNvSpPr txBox="1">
                <a:spLocks noChangeArrowheads="1"/>
              </p:cNvSpPr>
              <p:nvPr/>
            </p:nvSpPr>
            <p:spPr bwMode="auto">
              <a:xfrm>
                <a:off x="7873" y="19484"/>
                <a:ext cx="1903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/>
                <a:r>
                  <a:rPr lang="it-IT" sz="1700">
                    <a:solidFill>
                      <a:srgbClr val="5FAFFF"/>
                    </a:solidFill>
                    <a:latin typeface="Arial" pitchFamily="34" charset="0"/>
                  </a:rPr>
                  <a:t>NaOCH</a:t>
                </a:r>
                <a:r>
                  <a:rPr lang="it-IT" sz="1700" baseline="-25000">
                    <a:solidFill>
                      <a:srgbClr val="5FAFFF"/>
                    </a:solidFill>
                    <a:latin typeface="Arial" pitchFamily="34" charset="0"/>
                  </a:rPr>
                  <a:t>3</a:t>
                </a:r>
                <a:r>
                  <a:rPr lang="it-IT" sz="1700">
                    <a:solidFill>
                      <a:srgbClr val="5FAFFF"/>
                    </a:solidFill>
                    <a:latin typeface="Arial" pitchFamily="34" charset="0"/>
                  </a:rPr>
                  <a:t> – CH</a:t>
                </a:r>
                <a:r>
                  <a:rPr lang="it-IT" sz="1700" baseline="-25000">
                    <a:solidFill>
                      <a:srgbClr val="5FAFFF"/>
                    </a:solidFill>
                    <a:latin typeface="Arial" pitchFamily="34" charset="0"/>
                  </a:rPr>
                  <a:t>3</a:t>
                </a:r>
                <a:r>
                  <a:rPr lang="it-IT" sz="1700">
                    <a:solidFill>
                      <a:srgbClr val="5FAFFF"/>
                    </a:solidFill>
                    <a:latin typeface="Arial" pitchFamily="34" charset="0"/>
                  </a:rPr>
                  <a:t>OH   </a:t>
                </a:r>
                <a:r>
                  <a:rPr lang="it-IT" sz="1700" b="1">
                    <a:solidFill>
                      <a:srgbClr val="5FAFFF"/>
                    </a:solidFill>
                    <a:latin typeface="Arial" pitchFamily="34" charset="0"/>
                  </a:rPr>
                  <a:t>5,4M</a:t>
                </a:r>
              </a:p>
            </p:txBody>
          </p:sp>
          <p:sp>
            <p:nvSpPr>
              <p:cNvPr id="152" name="Text Box 914"/>
              <p:cNvSpPr txBox="1">
                <a:spLocks noChangeArrowheads="1"/>
              </p:cNvSpPr>
              <p:nvPr/>
            </p:nvSpPr>
            <p:spPr bwMode="auto">
              <a:xfrm>
                <a:off x="7847" y="18704"/>
                <a:ext cx="1533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>
                  <a:lnSpc>
                    <a:spcPct val="125000"/>
                  </a:lnSpc>
                </a:pPr>
                <a:r>
                  <a:rPr lang="it-IT" sz="1700">
                    <a:solidFill>
                      <a:srgbClr val="FF3300"/>
                    </a:solidFill>
                    <a:latin typeface="Arial" pitchFamily="34" charset="0"/>
                    <a:cs typeface="Times New Roman" pitchFamily="18" charset="0"/>
                  </a:rPr>
                  <a:t>NaOH - C</a:t>
                </a:r>
                <a:r>
                  <a:rPr lang="it-IT" sz="1700" baseline="-25000">
                    <a:solidFill>
                      <a:srgbClr val="FF3300"/>
                    </a:solidFill>
                    <a:latin typeface="Arial" pitchFamily="34" charset="0"/>
                    <a:cs typeface="Times New Roman" pitchFamily="18" charset="0"/>
                  </a:rPr>
                  <a:t>2</a:t>
                </a:r>
                <a:r>
                  <a:rPr lang="it-IT" sz="1700">
                    <a:solidFill>
                      <a:srgbClr val="FF3300"/>
                    </a:solidFill>
                    <a:latin typeface="Arial" pitchFamily="34" charset="0"/>
                    <a:cs typeface="Times New Roman" pitchFamily="18" charset="0"/>
                  </a:rPr>
                  <a:t>H</a:t>
                </a:r>
                <a:r>
                  <a:rPr lang="it-IT" sz="1700" baseline="-25000">
                    <a:solidFill>
                      <a:srgbClr val="FF3300"/>
                    </a:solidFill>
                    <a:latin typeface="Arial" pitchFamily="34" charset="0"/>
                    <a:cs typeface="Times New Roman" pitchFamily="18" charset="0"/>
                  </a:rPr>
                  <a:t>5</a:t>
                </a:r>
                <a:r>
                  <a:rPr lang="it-IT" sz="1700">
                    <a:solidFill>
                      <a:srgbClr val="FF3300"/>
                    </a:solidFill>
                    <a:latin typeface="Arial" pitchFamily="34" charset="0"/>
                    <a:cs typeface="Times New Roman" pitchFamily="18" charset="0"/>
                  </a:rPr>
                  <a:t>OH </a:t>
                </a:r>
                <a:r>
                  <a:rPr lang="it-IT" sz="1700" b="1">
                    <a:solidFill>
                      <a:srgbClr val="FF3300"/>
                    </a:solidFill>
                    <a:latin typeface="Arial" pitchFamily="34" charset="0"/>
                    <a:cs typeface="Times New Roman" pitchFamily="18" charset="0"/>
                  </a:rPr>
                  <a:t>3M</a:t>
                </a:r>
                <a:endParaRPr lang="it-IT" sz="1700" b="1">
                  <a:solidFill>
                    <a:srgbClr val="5FAFFF"/>
                  </a:solidFill>
                  <a:latin typeface="Arial" pitchFamily="34" charset="0"/>
                </a:endParaRPr>
              </a:p>
            </p:txBody>
          </p:sp>
          <p:sp>
            <p:nvSpPr>
              <p:cNvPr id="153" name="Freeform 3217"/>
              <p:cNvSpPr>
                <a:spLocks/>
              </p:cNvSpPr>
              <p:nvPr/>
            </p:nvSpPr>
            <p:spPr bwMode="auto">
              <a:xfrm>
                <a:off x="8013" y="18668"/>
                <a:ext cx="6452" cy="1550"/>
              </a:xfrm>
              <a:custGeom>
                <a:avLst/>
                <a:gdLst/>
                <a:ahLst/>
                <a:cxnLst>
                  <a:cxn ang="0">
                    <a:pos x="38" y="1521"/>
                  </a:cxn>
                  <a:cxn ang="0">
                    <a:pos x="78" y="1512"/>
                  </a:cxn>
                  <a:cxn ang="0">
                    <a:pos x="116" y="1519"/>
                  </a:cxn>
                  <a:cxn ang="0">
                    <a:pos x="155" y="1509"/>
                  </a:cxn>
                  <a:cxn ang="0">
                    <a:pos x="195" y="1499"/>
                  </a:cxn>
                  <a:cxn ang="0">
                    <a:pos x="235" y="1508"/>
                  </a:cxn>
                  <a:cxn ang="0">
                    <a:pos x="273" y="1517"/>
                  </a:cxn>
                  <a:cxn ang="0">
                    <a:pos x="313" y="1522"/>
                  </a:cxn>
                  <a:cxn ang="0">
                    <a:pos x="352" y="1518"/>
                  </a:cxn>
                  <a:cxn ang="0">
                    <a:pos x="392" y="1517"/>
                  </a:cxn>
                  <a:cxn ang="0">
                    <a:pos x="431" y="1509"/>
                  </a:cxn>
                  <a:cxn ang="0">
                    <a:pos x="470" y="1520"/>
                  </a:cxn>
                  <a:cxn ang="0">
                    <a:pos x="509" y="1516"/>
                  </a:cxn>
                  <a:cxn ang="0">
                    <a:pos x="549" y="1516"/>
                  </a:cxn>
                  <a:cxn ang="0">
                    <a:pos x="587" y="1521"/>
                  </a:cxn>
                  <a:cxn ang="0">
                    <a:pos x="627" y="1518"/>
                  </a:cxn>
                  <a:cxn ang="0">
                    <a:pos x="666" y="1505"/>
                  </a:cxn>
                  <a:cxn ang="0">
                    <a:pos x="706" y="1499"/>
                  </a:cxn>
                  <a:cxn ang="0">
                    <a:pos x="744" y="1443"/>
                  </a:cxn>
                  <a:cxn ang="0">
                    <a:pos x="784" y="1150"/>
                  </a:cxn>
                  <a:cxn ang="0">
                    <a:pos x="823" y="973"/>
                  </a:cxn>
                  <a:cxn ang="0">
                    <a:pos x="863" y="1314"/>
                  </a:cxn>
                  <a:cxn ang="0">
                    <a:pos x="901" y="1442"/>
                  </a:cxn>
                  <a:cxn ang="0">
                    <a:pos x="941" y="1489"/>
                  </a:cxn>
                  <a:cxn ang="0">
                    <a:pos x="980" y="1502"/>
                  </a:cxn>
                  <a:cxn ang="0">
                    <a:pos x="1020" y="1510"/>
                  </a:cxn>
                  <a:cxn ang="0">
                    <a:pos x="1058" y="1519"/>
                  </a:cxn>
                  <a:cxn ang="0">
                    <a:pos x="1098" y="1515"/>
                  </a:cxn>
                  <a:cxn ang="0">
                    <a:pos x="1137" y="1497"/>
                  </a:cxn>
                  <a:cxn ang="0">
                    <a:pos x="1176" y="1351"/>
                  </a:cxn>
                  <a:cxn ang="0">
                    <a:pos x="1215" y="1216"/>
                  </a:cxn>
                  <a:cxn ang="0">
                    <a:pos x="1255" y="1315"/>
                  </a:cxn>
                  <a:cxn ang="0">
                    <a:pos x="1294" y="1306"/>
                  </a:cxn>
                  <a:cxn ang="0">
                    <a:pos x="1333" y="1341"/>
                  </a:cxn>
                  <a:cxn ang="0">
                    <a:pos x="1373" y="1388"/>
                  </a:cxn>
                  <a:cxn ang="0">
                    <a:pos x="1412" y="1343"/>
                  </a:cxn>
                  <a:cxn ang="0">
                    <a:pos x="1450" y="940"/>
                  </a:cxn>
                  <a:cxn ang="0">
                    <a:pos x="1490" y="306"/>
                  </a:cxn>
                  <a:cxn ang="0">
                    <a:pos x="1529" y="171"/>
                  </a:cxn>
                  <a:cxn ang="0">
                    <a:pos x="1569" y="767"/>
                  </a:cxn>
                  <a:cxn ang="0">
                    <a:pos x="1607" y="1338"/>
                  </a:cxn>
                  <a:cxn ang="0">
                    <a:pos x="1647" y="1445"/>
                  </a:cxn>
                  <a:cxn ang="0">
                    <a:pos x="1686" y="1460"/>
                  </a:cxn>
                  <a:cxn ang="0">
                    <a:pos x="1726" y="1392"/>
                  </a:cxn>
                  <a:cxn ang="0">
                    <a:pos x="1764" y="1160"/>
                  </a:cxn>
                  <a:cxn ang="0">
                    <a:pos x="1804" y="1153"/>
                  </a:cxn>
                  <a:cxn ang="0">
                    <a:pos x="1843" y="1355"/>
                  </a:cxn>
                  <a:cxn ang="0">
                    <a:pos x="1883" y="1472"/>
                  </a:cxn>
                  <a:cxn ang="0">
                    <a:pos x="1921" y="1515"/>
                  </a:cxn>
                  <a:cxn ang="0">
                    <a:pos x="1961" y="1521"/>
                  </a:cxn>
                  <a:cxn ang="0">
                    <a:pos x="2000" y="1525"/>
                  </a:cxn>
                  <a:cxn ang="0">
                    <a:pos x="2040" y="1530"/>
                  </a:cxn>
                  <a:cxn ang="0">
                    <a:pos x="2078" y="1531"/>
                  </a:cxn>
                  <a:cxn ang="0">
                    <a:pos x="2118" y="1527"/>
                  </a:cxn>
                  <a:cxn ang="0">
                    <a:pos x="2157" y="1521"/>
                  </a:cxn>
                  <a:cxn ang="0">
                    <a:pos x="2197" y="1526"/>
                  </a:cxn>
                  <a:cxn ang="0">
                    <a:pos x="2235" y="1533"/>
                  </a:cxn>
                  <a:cxn ang="0">
                    <a:pos x="2275" y="1527"/>
                  </a:cxn>
                  <a:cxn ang="0">
                    <a:pos x="2314" y="1527"/>
                  </a:cxn>
                  <a:cxn ang="0">
                    <a:pos x="2354" y="1533"/>
                  </a:cxn>
                  <a:cxn ang="0">
                    <a:pos x="2392" y="1517"/>
                  </a:cxn>
                  <a:cxn ang="0">
                    <a:pos x="2432" y="1516"/>
                  </a:cxn>
                  <a:cxn ang="0">
                    <a:pos x="2471" y="1511"/>
                  </a:cxn>
                </a:cxnLst>
                <a:rect l="0" t="0" r="r" b="b"/>
                <a:pathLst>
                  <a:path w="2499" h="1541">
                    <a:moveTo>
                      <a:pt x="0" y="1517"/>
                    </a:moveTo>
                    <a:lnTo>
                      <a:pt x="1" y="1517"/>
                    </a:lnTo>
                    <a:lnTo>
                      <a:pt x="2" y="1517"/>
                    </a:lnTo>
                    <a:lnTo>
                      <a:pt x="3" y="1517"/>
                    </a:lnTo>
                    <a:lnTo>
                      <a:pt x="4" y="1517"/>
                    </a:lnTo>
                    <a:lnTo>
                      <a:pt x="6" y="1519"/>
                    </a:lnTo>
                    <a:lnTo>
                      <a:pt x="7" y="1519"/>
                    </a:lnTo>
                    <a:lnTo>
                      <a:pt x="8" y="1519"/>
                    </a:lnTo>
                    <a:lnTo>
                      <a:pt x="8" y="1518"/>
                    </a:lnTo>
                    <a:lnTo>
                      <a:pt x="10" y="1515"/>
                    </a:lnTo>
                    <a:lnTo>
                      <a:pt x="11" y="1515"/>
                    </a:lnTo>
                    <a:lnTo>
                      <a:pt x="12" y="1516"/>
                    </a:lnTo>
                    <a:lnTo>
                      <a:pt x="12" y="1516"/>
                    </a:lnTo>
                    <a:lnTo>
                      <a:pt x="14" y="1521"/>
                    </a:lnTo>
                    <a:lnTo>
                      <a:pt x="14" y="1521"/>
                    </a:lnTo>
                    <a:lnTo>
                      <a:pt x="15" y="1522"/>
                    </a:lnTo>
                    <a:lnTo>
                      <a:pt x="16" y="1522"/>
                    </a:lnTo>
                    <a:lnTo>
                      <a:pt x="18" y="1520"/>
                    </a:lnTo>
                    <a:lnTo>
                      <a:pt x="19" y="1519"/>
                    </a:lnTo>
                    <a:lnTo>
                      <a:pt x="20" y="1520"/>
                    </a:lnTo>
                    <a:lnTo>
                      <a:pt x="21" y="1520"/>
                    </a:lnTo>
                    <a:lnTo>
                      <a:pt x="22" y="1521"/>
                    </a:lnTo>
                    <a:lnTo>
                      <a:pt x="23" y="1520"/>
                    </a:lnTo>
                    <a:lnTo>
                      <a:pt x="25" y="1517"/>
                    </a:lnTo>
                    <a:lnTo>
                      <a:pt x="25" y="1516"/>
                    </a:lnTo>
                    <a:lnTo>
                      <a:pt x="27" y="1514"/>
                    </a:lnTo>
                    <a:lnTo>
                      <a:pt x="27" y="1514"/>
                    </a:lnTo>
                    <a:lnTo>
                      <a:pt x="29" y="1516"/>
                    </a:lnTo>
                    <a:lnTo>
                      <a:pt x="30" y="1516"/>
                    </a:lnTo>
                    <a:lnTo>
                      <a:pt x="31" y="1516"/>
                    </a:lnTo>
                    <a:lnTo>
                      <a:pt x="31" y="1515"/>
                    </a:lnTo>
                    <a:lnTo>
                      <a:pt x="33" y="1513"/>
                    </a:lnTo>
                    <a:lnTo>
                      <a:pt x="34" y="1512"/>
                    </a:lnTo>
                    <a:lnTo>
                      <a:pt x="35" y="1514"/>
                    </a:lnTo>
                    <a:lnTo>
                      <a:pt x="36" y="1514"/>
                    </a:lnTo>
                    <a:lnTo>
                      <a:pt x="37" y="1520"/>
                    </a:lnTo>
                    <a:lnTo>
                      <a:pt x="38" y="1521"/>
                    </a:lnTo>
                    <a:lnTo>
                      <a:pt x="39" y="1523"/>
                    </a:lnTo>
                    <a:lnTo>
                      <a:pt x="40" y="1523"/>
                    </a:lnTo>
                    <a:lnTo>
                      <a:pt x="42" y="1522"/>
                    </a:lnTo>
                    <a:lnTo>
                      <a:pt x="42" y="1522"/>
                    </a:lnTo>
                    <a:lnTo>
                      <a:pt x="44" y="1521"/>
                    </a:lnTo>
                    <a:lnTo>
                      <a:pt x="44" y="1521"/>
                    </a:lnTo>
                    <a:lnTo>
                      <a:pt x="46" y="1521"/>
                    </a:lnTo>
                    <a:lnTo>
                      <a:pt x="46" y="1521"/>
                    </a:lnTo>
                    <a:lnTo>
                      <a:pt x="48" y="1520"/>
                    </a:lnTo>
                    <a:lnTo>
                      <a:pt x="48" y="1520"/>
                    </a:lnTo>
                    <a:lnTo>
                      <a:pt x="50" y="1521"/>
                    </a:lnTo>
                    <a:lnTo>
                      <a:pt x="50" y="1522"/>
                    </a:lnTo>
                    <a:lnTo>
                      <a:pt x="52" y="1523"/>
                    </a:lnTo>
                    <a:lnTo>
                      <a:pt x="53" y="1524"/>
                    </a:lnTo>
                    <a:lnTo>
                      <a:pt x="54" y="1523"/>
                    </a:lnTo>
                    <a:lnTo>
                      <a:pt x="55" y="1522"/>
                    </a:lnTo>
                    <a:lnTo>
                      <a:pt x="56" y="1519"/>
                    </a:lnTo>
                    <a:lnTo>
                      <a:pt x="57" y="1519"/>
                    </a:lnTo>
                    <a:lnTo>
                      <a:pt x="59" y="1516"/>
                    </a:lnTo>
                    <a:lnTo>
                      <a:pt x="59" y="1516"/>
                    </a:lnTo>
                    <a:lnTo>
                      <a:pt x="61" y="1514"/>
                    </a:lnTo>
                    <a:lnTo>
                      <a:pt x="61" y="1514"/>
                    </a:lnTo>
                    <a:lnTo>
                      <a:pt x="63" y="1514"/>
                    </a:lnTo>
                    <a:lnTo>
                      <a:pt x="63" y="1514"/>
                    </a:lnTo>
                    <a:lnTo>
                      <a:pt x="65" y="1514"/>
                    </a:lnTo>
                    <a:lnTo>
                      <a:pt x="65" y="1514"/>
                    </a:lnTo>
                    <a:lnTo>
                      <a:pt x="67" y="1513"/>
                    </a:lnTo>
                    <a:lnTo>
                      <a:pt x="67" y="1513"/>
                    </a:lnTo>
                    <a:lnTo>
                      <a:pt x="69" y="1512"/>
                    </a:lnTo>
                    <a:lnTo>
                      <a:pt x="70" y="1512"/>
                    </a:lnTo>
                    <a:lnTo>
                      <a:pt x="71" y="1513"/>
                    </a:lnTo>
                    <a:lnTo>
                      <a:pt x="72" y="1513"/>
                    </a:lnTo>
                    <a:lnTo>
                      <a:pt x="73" y="1515"/>
                    </a:lnTo>
                    <a:lnTo>
                      <a:pt x="74" y="1515"/>
                    </a:lnTo>
                    <a:lnTo>
                      <a:pt x="76" y="1514"/>
                    </a:lnTo>
                    <a:lnTo>
                      <a:pt x="76" y="1514"/>
                    </a:lnTo>
                    <a:lnTo>
                      <a:pt x="78" y="1512"/>
                    </a:lnTo>
                    <a:lnTo>
                      <a:pt x="78" y="1512"/>
                    </a:lnTo>
                    <a:lnTo>
                      <a:pt x="80" y="1514"/>
                    </a:lnTo>
                    <a:lnTo>
                      <a:pt x="80" y="1514"/>
                    </a:lnTo>
                    <a:lnTo>
                      <a:pt x="82" y="1516"/>
                    </a:lnTo>
                    <a:lnTo>
                      <a:pt x="83" y="1516"/>
                    </a:lnTo>
                    <a:lnTo>
                      <a:pt x="84" y="1516"/>
                    </a:lnTo>
                    <a:lnTo>
                      <a:pt x="84" y="1516"/>
                    </a:lnTo>
                    <a:lnTo>
                      <a:pt x="86" y="1515"/>
                    </a:lnTo>
                    <a:lnTo>
                      <a:pt x="86" y="1515"/>
                    </a:lnTo>
                    <a:lnTo>
                      <a:pt x="88" y="1515"/>
                    </a:lnTo>
                    <a:lnTo>
                      <a:pt x="89" y="1516"/>
                    </a:lnTo>
                    <a:lnTo>
                      <a:pt x="90" y="1515"/>
                    </a:lnTo>
                    <a:lnTo>
                      <a:pt x="91" y="1515"/>
                    </a:lnTo>
                    <a:lnTo>
                      <a:pt x="92" y="1512"/>
                    </a:lnTo>
                    <a:lnTo>
                      <a:pt x="93" y="1512"/>
                    </a:lnTo>
                    <a:lnTo>
                      <a:pt x="95" y="1510"/>
                    </a:lnTo>
                    <a:lnTo>
                      <a:pt x="95" y="1510"/>
                    </a:lnTo>
                    <a:lnTo>
                      <a:pt x="97" y="1511"/>
                    </a:lnTo>
                    <a:lnTo>
                      <a:pt x="97" y="1512"/>
                    </a:lnTo>
                    <a:lnTo>
                      <a:pt x="99" y="1515"/>
                    </a:lnTo>
                    <a:lnTo>
                      <a:pt x="99" y="1516"/>
                    </a:lnTo>
                    <a:lnTo>
                      <a:pt x="101" y="1519"/>
                    </a:lnTo>
                    <a:lnTo>
                      <a:pt x="102" y="1519"/>
                    </a:lnTo>
                    <a:lnTo>
                      <a:pt x="103" y="1518"/>
                    </a:lnTo>
                    <a:lnTo>
                      <a:pt x="103" y="1518"/>
                    </a:lnTo>
                    <a:lnTo>
                      <a:pt x="105" y="1515"/>
                    </a:lnTo>
                    <a:lnTo>
                      <a:pt x="106" y="1514"/>
                    </a:lnTo>
                    <a:lnTo>
                      <a:pt x="107" y="1513"/>
                    </a:lnTo>
                    <a:lnTo>
                      <a:pt x="108" y="1514"/>
                    </a:lnTo>
                    <a:lnTo>
                      <a:pt x="109" y="1516"/>
                    </a:lnTo>
                    <a:lnTo>
                      <a:pt x="110" y="1516"/>
                    </a:lnTo>
                    <a:lnTo>
                      <a:pt x="112" y="1519"/>
                    </a:lnTo>
                    <a:lnTo>
                      <a:pt x="112" y="1519"/>
                    </a:lnTo>
                    <a:lnTo>
                      <a:pt x="113" y="1520"/>
                    </a:lnTo>
                    <a:lnTo>
                      <a:pt x="114" y="1519"/>
                    </a:lnTo>
                    <a:lnTo>
                      <a:pt x="116" y="1519"/>
                    </a:lnTo>
                    <a:lnTo>
                      <a:pt x="116" y="1519"/>
                    </a:lnTo>
                    <a:lnTo>
                      <a:pt x="118" y="1517"/>
                    </a:lnTo>
                    <a:lnTo>
                      <a:pt x="118" y="1517"/>
                    </a:lnTo>
                    <a:lnTo>
                      <a:pt x="120" y="1515"/>
                    </a:lnTo>
                    <a:lnTo>
                      <a:pt x="121" y="1515"/>
                    </a:lnTo>
                    <a:lnTo>
                      <a:pt x="122" y="1515"/>
                    </a:lnTo>
                    <a:lnTo>
                      <a:pt x="123" y="1515"/>
                    </a:lnTo>
                    <a:lnTo>
                      <a:pt x="124" y="1516"/>
                    </a:lnTo>
                    <a:lnTo>
                      <a:pt x="125" y="1516"/>
                    </a:lnTo>
                    <a:lnTo>
                      <a:pt x="126" y="1513"/>
                    </a:lnTo>
                    <a:lnTo>
                      <a:pt x="127" y="1512"/>
                    </a:lnTo>
                    <a:lnTo>
                      <a:pt x="129" y="1508"/>
                    </a:lnTo>
                    <a:lnTo>
                      <a:pt x="129" y="1507"/>
                    </a:lnTo>
                    <a:lnTo>
                      <a:pt x="131" y="1505"/>
                    </a:lnTo>
                    <a:lnTo>
                      <a:pt x="131" y="1505"/>
                    </a:lnTo>
                    <a:lnTo>
                      <a:pt x="133" y="1507"/>
                    </a:lnTo>
                    <a:lnTo>
                      <a:pt x="133" y="1507"/>
                    </a:lnTo>
                    <a:lnTo>
                      <a:pt x="135" y="1509"/>
                    </a:lnTo>
                    <a:lnTo>
                      <a:pt x="135" y="1509"/>
                    </a:lnTo>
                    <a:lnTo>
                      <a:pt x="137" y="1510"/>
                    </a:lnTo>
                    <a:lnTo>
                      <a:pt x="137" y="1510"/>
                    </a:lnTo>
                    <a:lnTo>
                      <a:pt x="139" y="1511"/>
                    </a:lnTo>
                    <a:lnTo>
                      <a:pt x="140" y="1511"/>
                    </a:lnTo>
                    <a:lnTo>
                      <a:pt x="141" y="1512"/>
                    </a:lnTo>
                    <a:lnTo>
                      <a:pt x="142" y="1512"/>
                    </a:lnTo>
                    <a:lnTo>
                      <a:pt x="143" y="1511"/>
                    </a:lnTo>
                    <a:lnTo>
                      <a:pt x="144" y="1511"/>
                    </a:lnTo>
                    <a:lnTo>
                      <a:pt x="146" y="1510"/>
                    </a:lnTo>
                    <a:lnTo>
                      <a:pt x="146" y="1509"/>
                    </a:lnTo>
                    <a:lnTo>
                      <a:pt x="147" y="1509"/>
                    </a:lnTo>
                    <a:lnTo>
                      <a:pt x="148" y="1509"/>
                    </a:lnTo>
                    <a:lnTo>
                      <a:pt x="150" y="1511"/>
                    </a:lnTo>
                    <a:lnTo>
                      <a:pt x="150" y="1511"/>
                    </a:lnTo>
                    <a:lnTo>
                      <a:pt x="151" y="1511"/>
                    </a:lnTo>
                    <a:lnTo>
                      <a:pt x="152" y="1511"/>
                    </a:lnTo>
                    <a:lnTo>
                      <a:pt x="154" y="1509"/>
                    </a:lnTo>
                    <a:lnTo>
                      <a:pt x="154" y="1509"/>
                    </a:lnTo>
                    <a:lnTo>
                      <a:pt x="155" y="1509"/>
                    </a:lnTo>
                    <a:lnTo>
                      <a:pt x="156" y="1509"/>
                    </a:lnTo>
                    <a:lnTo>
                      <a:pt x="158" y="1510"/>
                    </a:lnTo>
                    <a:lnTo>
                      <a:pt x="159" y="1511"/>
                    </a:lnTo>
                    <a:lnTo>
                      <a:pt x="160" y="1511"/>
                    </a:lnTo>
                    <a:lnTo>
                      <a:pt x="161" y="1511"/>
                    </a:lnTo>
                    <a:lnTo>
                      <a:pt x="162" y="1508"/>
                    </a:lnTo>
                    <a:lnTo>
                      <a:pt x="163" y="1507"/>
                    </a:lnTo>
                    <a:lnTo>
                      <a:pt x="165" y="1503"/>
                    </a:lnTo>
                    <a:lnTo>
                      <a:pt x="165" y="1502"/>
                    </a:lnTo>
                    <a:lnTo>
                      <a:pt x="167" y="1500"/>
                    </a:lnTo>
                    <a:lnTo>
                      <a:pt x="167" y="1499"/>
                    </a:lnTo>
                    <a:lnTo>
                      <a:pt x="169" y="1499"/>
                    </a:lnTo>
                    <a:lnTo>
                      <a:pt x="169" y="1499"/>
                    </a:lnTo>
                    <a:lnTo>
                      <a:pt x="171" y="1500"/>
                    </a:lnTo>
                    <a:lnTo>
                      <a:pt x="171" y="1501"/>
                    </a:lnTo>
                    <a:lnTo>
                      <a:pt x="173" y="1504"/>
                    </a:lnTo>
                    <a:lnTo>
                      <a:pt x="173" y="1505"/>
                    </a:lnTo>
                    <a:lnTo>
                      <a:pt x="175" y="1506"/>
                    </a:lnTo>
                    <a:lnTo>
                      <a:pt x="176" y="1506"/>
                    </a:lnTo>
                    <a:lnTo>
                      <a:pt x="177" y="1502"/>
                    </a:lnTo>
                    <a:lnTo>
                      <a:pt x="178" y="1502"/>
                    </a:lnTo>
                    <a:lnTo>
                      <a:pt x="179" y="1499"/>
                    </a:lnTo>
                    <a:lnTo>
                      <a:pt x="180" y="1499"/>
                    </a:lnTo>
                    <a:lnTo>
                      <a:pt x="182" y="1501"/>
                    </a:lnTo>
                    <a:lnTo>
                      <a:pt x="183" y="1502"/>
                    </a:lnTo>
                    <a:lnTo>
                      <a:pt x="184" y="1501"/>
                    </a:lnTo>
                    <a:lnTo>
                      <a:pt x="184" y="1501"/>
                    </a:lnTo>
                    <a:lnTo>
                      <a:pt x="186" y="1495"/>
                    </a:lnTo>
                    <a:lnTo>
                      <a:pt x="186" y="1494"/>
                    </a:lnTo>
                    <a:lnTo>
                      <a:pt x="188" y="1489"/>
                    </a:lnTo>
                    <a:lnTo>
                      <a:pt x="189" y="1489"/>
                    </a:lnTo>
                    <a:lnTo>
                      <a:pt x="190" y="1491"/>
                    </a:lnTo>
                    <a:lnTo>
                      <a:pt x="190" y="1491"/>
                    </a:lnTo>
                    <a:lnTo>
                      <a:pt x="192" y="1496"/>
                    </a:lnTo>
                    <a:lnTo>
                      <a:pt x="193" y="1497"/>
                    </a:lnTo>
                    <a:lnTo>
                      <a:pt x="194" y="1499"/>
                    </a:lnTo>
                    <a:lnTo>
                      <a:pt x="195" y="1499"/>
                    </a:lnTo>
                    <a:lnTo>
                      <a:pt x="195" y="1499"/>
                    </a:lnTo>
                    <a:lnTo>
                      <a:pt x="197" y="1499"/>
                    </a:lnTo>
                    <a:lnTo>
                      <a:pt x="199" y="1499"/>
                    </a:lnTo>
                    <a:lnTo>
                      <a:pt x="199" y="1499"/>
                    </a:lnTo>
                    <a:lnTo>
                      <a:pt x="201" y="1498"/>
                    </a:lnTo>
                    <a:lnTo>
                      <a:pt x="201" y="1498"/>
                    </a:lnTo>
                    <a:lnTo>
                      <a:pt x="203" y="1498"/>
                    </a:lnTo>
                    <a:lnTo>
                      <a:pt x="203" y="1498"/>
                    </a:lnTo>
                    <a:lnTo>
                      <a:pt x="205" y="1499"/>
                    </a:lnTo>
                    <a:lnTo>
                      <a:pt x="205" y="1499"/>
                    </a:lnTo>
                    <a:lnTo>
                      <a:pt x="207" y="1501"/>
                    </a:lnTo>
                    <a:lnTo>
                      <a:pt x="207" y="1501"/>
                    </a:lnTo>
                    <a:lnTo>
                      <a:pt x="209" y="1503"/>
                    </a:lnTo>
                    <a:lnTo>
                      <a:pt x="210" y="1503"/>
                    </a:lnTo>
                    <a:lnTo>
                      <a:pt x="211" y="1505"/>
                    </a:lnTo>
                    <a:lnTo>
                      <a:pt x="212" y="1506"/>
                    </a:lnTo>
                    <a:lnTo>
                      <a:pt x="213" y="1507"/>
                    </a:lnTo>
                    <a:lnTo>
                      <a:pt x="214" y="1507"/>
                    </a:lnTo>
                    <a:lnTo>
                      <a:pt x="215" y="1507"/>
                    </a:lnTo>
                    <a:lnTo>
                      <a:pt x="216" y="1507"/>
                    </a:lnTo>
                    <a:lnTo>
                      <a:pt x="218" y="1507"/>
                    </a:lnTo>
                    <a:lnTo>
                      <a:pt x="219" y="1507"/>
                    </a:lnTo>
                    <a:lnTo>
                      <a:pt x="220" y="1507"/>
                    </a:lnTo>
                    <a:lnTo>
                      <a:pt x="220" y="1507"/>
                    </a:lnTo>
                    <a:lnTo>
                      <a:pt x="222" y="1507"/>
                    </a:lnTo>
                    <a:lnTo>
                      <a:pt x="222" y="1507"/>
                    </a:lnTo>
                    <a:lnTo>
                      <a:pt x="224" y="1507"/>
                    </a:lnTo>
                    <a:lnTo>
                      <a:pt x="224" y="1507"/>
                    </a:lnTo>
                    <a:lnTo>
                      <a:pt x="226" y="1505"/>
                    </a:lnTo>
                    <a:lnTo>
                      <a:pt x="226" y="1505"/>
                    </a:lnTo>
                    <a:lnTo>
                      <a:pt x="228" y="1503"/>
                    </a:lnTo>
                    <a:lnTo>
                      <a:pt x="229" y="1502"/>
                    </a:lnTo>
                    <a:lnTo>
                      <a:pt x="230" y="1502"/>
                    </a:lnTo>
                    <a:lnTo>
                      <a:pt x="231" y="1502"/>
                    </a:lnTo>
                    <a:lnTo>
                      <a:pt x="232" y="1505"/>
                    </a:lnTo>
                    <a:lnTo>
                      <a:pt x="233" y="1506"/>
                    </a:lnTo>
                    <a:lnTo>
                      <a:pt x="235" y="1508"/>
                    </a:lnTo>
                    <a:lnTo>
                      <a:pt x="236" y="1509"/>
                    </a:lnTo>
                    <a:lnTo>
                      <a:pt x="237" y="1509"/>
                    </a:lnTo>
                    <a:lnTo>
                      <a:pt x="237" y="1508"/>
                    </a:lnTo>
                    <a:lnTo>
                      <a:pt x="239" y="1506"/>
                    </a:lnTo>
                    <a:lnTo>
                      <a:pt x="239" y="1506"/>
                    </a:lnTo>
                    <a:lnTo>
                      <a:pt x="241" y="1505"/>
                    </a:lnTo>
                    <a:lnTo>
                      <a:pt x="241" y="1505"/>
                    </a:lnTo>
                    <a:lnTo>
                      <a:pt x="243" y="1507"/>
                    </a:lnTo>
                    <a:lnTo>
                      <a:pt x="243" y="1508"/>
                    </a:lnTo>
                    <a:lnTo>
                      <a:pt x="245" y="1511"/>
                    </a:lnTo>
                    <a:lnTo>
                      <a:pt x="246" y="1511"/>
                    </a:lnTo>
                    <a:lnTo>
                      <a:pt x="247" y="1511"/>
                    </a:lnTo>
                    <a:lnTo>
                      <a:pt x="248" y="1511"/>
                    </a:lnTo>
                    <a:lnTo>
                      <a:pt x="249" y="1511"/>
                    </a:lnTo>
                    <a:lnTo>
                      <a:pt x="250" y="1511"/>
                    </a:lnTo>
                    <a:lnTo>
                      <a:pt x="252" y="1514"/>
                    </a:lnTo>
                    <a:lnTo>
                      <a:pt x="252" y="1515"/>
                    </a:lnTo>
                    <a:lnTo>
                      <a:pt x="254" y="1518"/>
                    </a:lnTo>
                    <a:lnTo>
                      <a:pt x="254" y="1519"/>
                    </a:lnTo>
                    <a:lnTo>
                      <a:pt x="256" y="1517"/>
                    </a:lnTo>
                    <a:lnTo>
                      <a:pt x="256" y="1516"/>
                    </a:lnTo>
                    <a:lnTo>
                      <a:pt x="258" y="1512"/>
                    </a:lnTo>
                    <a:lnTo>
                      <a:pt x="259" y="1511"/>
                    </a:lnTo>
                    <a:lnTo>
                      <a:pt x="260" y="1512"/>
                    </a:lnTo>
                    <a:lnTo>
                      <a:pt x="260" y="1512"/>
                    </a:lnTo>
                    <a:lnTo>
                      <a:pt x="262" y="1516"/>
                    </a:lnTo>
                    <a:lnTo>
                      <a:pt x="263" y="1517"/>
                    </a:lnTo>
                    <a:lnTo>
                      <a:pt x="264" y="1519"/>
                    </a:lnTo>
                    <a:lnTo>
                      <a:pt x="265" y="1519"/>
                    </a:lnTo>
                    <a:lnTo>
                      <a:pt x="266" y="1519"/>
                    </a:lnTo>
                    <a:lnTo>
                      <a:pt x="267" y="1519"/>
                    </a:lnTo>
                    <a:lnTo>
                      <a:pt x="269" y="1521"/>
                    </a:lnTo>
                    <a:lnTo>
                      <a:pt x="269" y="1522"/>
                    </a:lnTo>
                    <a:lnTo>
                      <a:pt x="270" y="1522"/>
                    </a:lnTo>
                    <a:lnTo>
                      <a:pt x="271" y="1521"/>
                    </a:lnTo>
                    <a:lnTo>
                      <a:pt x="273" y="1518"/>
                    </a:lnTo>
                    <a:lnTo>
                      <a:pt x="273" y="1517"/>
                    </a:lnTo>
                    <a:lnTo>
                      <a:pt x="275" y="1516"/>
                    </a:lnTo>
                    <a:lnTo>
                      <a:pt x="275" y="1516"/>
                    </a:lnTo>
                    <a:lnTo>
                      <a:pt x="277" y="1520"/>
                    </a:lnTo>
                    <a:lnTo>
                      <a:pt x="277" y="1520"/>
                    </a:lnTo>
                    <a:lnTo>
                      <a:pt x="279" y="1523"/>
                    </a:lnTo>
                    <a:lnTo>
                      <a:pt x="280" y="1524"/>
                    </a:lnTo>
                    <a:lnTo>
                      <a:pt x="281" y="1523"/>
                    </a:lnTo>
                    <a:lnTo>
                      <a:pt x="282" y="1523"/>
                    </a:lnTo>
                    <a:lnTo>
                      <a:pt x="283" y="1524"/>
                    </a:lnTo>
                    <a:lnTo>
                      <a:pt x="284" y="1524"/>
                    </a:lnTo>
                    <a:lnTo>
                      <a:pt x="286" y="1525"/>
                    </a:lnTo>
                    <a:lnTo>
                      <a:pt x="286" y="1525"/>
                    </a:lnTo>
                    <a:lnTo>
                      <a:pt x="288" y="1523"/>
                    </a:lnTo>
                    <a:lnTo>
                      <a:pt x="288" y="1523"/>
                    </a:lnTo>
                    <a:lnTo>
                      <a:pt x="289" y="1522"/>
                    </a:lnTo>
                    <a:lnTo>
                      <a:pt x="290" y="1522"/>
                    </a:lnTo>
                    <a:lnTo>
                      <a:pt x="292" y="1524"/>
                    </a:lnTo>
                    <a:lnTo>
                      <a:pt x="292" y="1525"/>
                    </a:lnTo>
                    <a:lnTo>
                      <a:pt x="293" y="1526"/>
                    </a:lnTo>
                    <a:lnTo>
                      <a:pt x="294" y="1525"/>
                    </a:lnTo>
                    <a:lnTo>
                      <a:pt x="296" y="1521"/>
                    </a:lnTo>
                    <a:lnTo>
                      <a:pt x="296" y="1520"/>
                    </a:lnTo>
                    <a:lnTo>
                      <a:pt x="298" y="1517"/>
                    </a:lnTo>
                    <a:lnTo>
                      <a:pt x="299" y="1517"/>
                    </a:lnTo>
                    <a:lnTo>
                      <a:pt x="300" y="1517"/>
                    </a:lnTo>
                    <a:lnTo>
                      <a:pt x="301" y="1517"/>
                    </a:lnTo>
                    <a:lnTo>
                      <a:pt x="302" y="1518"/>
                    </a:lnTo>
                    <a:lnTo>
                      <a:pt x="303" y="1518"/>
                    </a:lnTo>
                    <a:lnTo>
                      <a:pt x="305" y="1518"/>
                    </a:lnTo>
                    <a:lnTo>
                      <a:pt x="305" y="1518"/>
                    </a:lnTo>
                    <a:lnTo>
                      <a:pt x="307" y="1519"/>
                    </a:lnTo>
                    <a:lnTo>
                      <a:pt x="307" y="1519"/>
                    </a:lnTo>
                    <a:lnTo>
                      <a:pt x="309" y="1520"/>
                    </a:lnTo>
                    <a:lnTo>
                      <a:pt x="309" y="1520"/>
                    </a:lnTo>
                    <a:lnTo>
                      <a:pt x="311" y="1520"/>
                    </a:lnTo>
                    <a:lnTo>
                      <a:pt x="311" y="1520"/>
                    </a:lnTo>
                    <a:lnTo>
                      <a:pt x="313" y="1522"/>
                    </a:lnTo>
                    <a:lnTo>
                      <a:pt x="313" y="1522"/>
                    </a:lnTo>
                    <a:lnTo>
                      <a:pt x="315" y="1523"/>
                    </a:lnTo>
                    <a:lnTo>
                      <a:pt x="316" y="1524"/>
                    </a:lnTo>
                    <a:lnTo>
                      <a:pt x="317" y="1523"/>
                    </a:lnTo>
                    <a:lnTo>
                      <a:pt x="318" y="1522"/>
                    </a:lnTo>
                    <a:lnTo>
                      <a:pt x="319" y="1520"/>
                    </a:lnTo>
                    <a:lnTo>
                      <a:pt x="320" y="1520"/>
                    </a:lnTo>
                    <a:lnTo>
                      <a:pt x="322" y="1521"/>
                    </a:lnTo>
                    <a:lnTo>
                      <a:pt x="322" y="1522"/>
                    </a:lnTo>
                    <a:lnTo>
                      <a:pt x="324" y="1523"/>
                    </a:lnTo>
                    <a:lnTo>
                      <a:pt x="324" y="1523"/>
                    </a:lnTo>
                    <a:lnTo>
                      <a:pt x="326" y="1522"/>
                    </a:lnTo>
                    <a:lnTo>
                      <a:pt x="326" y="1521"/>
                    </a:lnTo>
                    <a:lnTo>
                      <a:pt x="328" y="1519"/>
                    </a:lnTo>
                    <a:lnTo>
                      <a:pt x="329" y="1518"/>
                    </a:lnTo>
                    <a:lnTo>
                      <a:pt x="330" y="1519"/>
                    </a:lnTo>
                    <a:lnTo>
                      <a:pt x="330" y="1519"/>
                    </a:lnTo>
                    <a:lnTo>
                      <a:pt x="332" y="1520"/>
                    </a:lnTo>
                    <a:lnTo>
                      <a:pt x="333" y="1519"/>
                    </a:lnTo>
                    <a:lnTo>
                      <a:pt x="334" y="1518"/>
                    </a:lnTo>
                    <a:lnTo>
                      <a:pt x="335" y="1517"/>
                    </a:lnTo>
                    <a:lnTo>
                      <a:pt x="336" y="1516"/>
                    </a:lnTo>
                    <a:lnTo>
                      <a:pt x="337" y="1516"/>
                    </a:lnTo>
                    <a:lnTo>
                      <a:pt x="339" y="1519"/>
                    </a:lnTo>
                    <a:lnTo>
                      <a:pt x="339" y="1520"/>
                    </a:lnTo>
                    <a:lnTo>
                      <a:pt x="341" y="1522"/>
                    </a:lnTo>
                    <a:lnTo>
                      <a:pt x="341" y="1522"/>
                    </a:lnTo>
                    <a:lnTo>
                      <a:pt x="343" y="1519"/>
                    </a:lnTo>
                    <a:lnTo>
                      <a:pt x="343" y="1518"/>
                    </a:lnTo>
                    <a:lnTo>
                      <a:pt x="345" y="1515"/>
                    </a:lnTo>
                    <a:lnTo>
                      <a:pt x="346" y="1515"/>
                    </a:lnTo>
                    <a:lnTo>
                      <a:pt x="347" y="1516"/>
                    </a:lnTo>
                    <a:lnTo>
                      <a:pt x="347" y="1517"/>
                    </a:lnTo>
                    <a:lnTo>
                      <a:pt x="349" y="1519"/>
                    </a:lnTo>
                    <a:lnTo>
                      <a:pt x="350" y="1519"/>
                    </a:lnTo>
                    <a:lnTo>
                      <a:pt x="351" y="1518"/>
                    </a:lnTo>
                    <a:lnTo>
                      <a:pt x="352" y="1518"/>
                    </a:lnTo>
                    <a:lnTo>
                      <a:pt x="353" y="1517"/>
                    </a:lnTo>
                    <a:lnTo>
                      <a:pt x="354" y="1518"/>
                    </a:lnTo>
                    <a:lnTo>
                      <a:pt x="356" y="1521"/>
                    </a:lnTo>
                    <a:lnTo>
                      <a:pt x="356" y="1521"/>
                    </a:lnTo>
                    <a:lnTo>
                      <a:pt x="357" y="1522"/>
                    </a:lnTo>
                    <a:lnTo>
                      <a:pt x="358" y="1522"/>
                    </a:lnTo>
                    <a:lnTo>
                      <a:pt x="360" y="1519"/>
                    </a:lnTo>
                    <a:lnTo>
                      <a:pt x="360" y="1519"/>
                    </a:lnTo>
                    <a:lnTo>
                      <a:pt x="362" y="1517"/>
                    </a:lnTo>
                    <a:lnTo>
                      <a:pt x="362" y="1517"/>
                    </a:lnTo>
                    <a:lnTo>
                      <a:pt x="364" y="1519"/>
                    </a:lnTo>
                    <a:lnTo>
                      <a:pt x="364" y="1520"/>
                    </a:lnTo>
                    <a:lnTo>
                      <a:pt x="366" y="1521"/>
                    </a:lnTo>
                    <a:lnTo>
                      <a:pt x="366" y="1521"/>
                    </a:lnTo>
                    <a:lnTo>
                      <a:pt x="368" y="1520"/>
                    </a:lnTo>
                    <a:lnTo>
                      <a:pt x="369" y="1520"/>
                    </a:lnTo>
                    <a:lnTo>
                      <a:pt x="370" y="1519"/>
                    </a:lnTo>
                    <a:lnTo>
                      <a:pt x="371" y="1519"/>
                    </a:lnTo>
                    <a:lnTo>
                      <a:pt x="373" y="1518"/>
                    </a:lnTo>
                    <a:lnTo>
                      <a:pt x="373" y="1518"/>
                    </a:lnTo>
                    <a:lnTo>
                      <a:pt x="375" y="1517"/>
                    </a:lnTo>
                    <a:lnTo>
                      <a:pt x="375" y="1517"/>
                    </a:lnTo>
                    <a:lnTo>
                      <a:pt x="377" y="1518"/>
                    </a:lnTo>
                    <a:lnTo>
                      <a:pt x="377" y="1518"/>
                    </a:lnTo>
                    <a:lnTo>
                      <a:pt x="379" y="1519"/>
                    </a:lnTo>
                    <a:lnTo>
                      <a:pt x="379" y="1519"/>
                    </a:lnTo>
                    <a:lnTo>
                      <a:pt x="381" y="1518"/>
                    </a:lnTo>
                    <a:lnTo>
                      <a:pt x="381" y="1518"/>
                    </a:lnTo>
                    <a:lnTo>
                      <a:pt x="383" y="1517"/>
                    </a:lnTo>
                    <a:lnTo>
                      <a:pt x="383" y="1517"/>
                    </a:lnTo>
                    <a:lnTo>
                      <a:pt x="385" y="1520"/>
                    </a:lnTo>
                    <a:lnTo>
                      <a:pt x="386" y="1520"/>
                    </a:lnTo>
                    <a:lnTo>
                      <a:pt x="387" y="1522"/>
                    </a:lnTo>
                    <a:lnTo>
                      <a:pt x="388" y="1522"/>
                    </a:lnTo>
                    <a:lnTo>
                      <a:pt x="389" y="1520"/>
                    </a:lnTo>
                    <a:lnTo>
                      <a:pt x="390" y="1519"/>
                    </a:lnTo>
                    <a:lnTo>
                      <a:pt x="392" y="1517"/>
                    </a:lnTo>
                    <a:lnTo>
                      <a:pt x="392" y="1517"/>
                    </a:lnTo>
                    <a:lnTo>
                      <a:pt x="394" y="1517"/>
                    </a:lnTo>
                    <a:lnTo>
                      <a:pt x="394" y="1517"/>
                    </a:lnTo>
                    <a:lnTo>
                      <a:pt x="396" y="1517"/>
                    </a:lnTo>
                    <a:lnTo>
                      <a:pt x="396" y="1516"/>
                    </a:lnTo>
                    <a:lnTo>
                      <a:pt x="398" y="1513"/>
                    </a:lnTo>
                    <a:lnTo>
                      <a:pt x="398" y="1513"/>
                    </a:lnTo>
                    <a:lnTo>
                      <a:pt x="399" y="1512"/>
                    </a:lnTo>
                    <a:lnTo>
                      <a:pt x="400" y="1513"/>
                    </a:lnTo>
                    <a:lnTo>
                      <a:pt x="402" y="1517"/>
                    </a:lnTo>
                    <a:lnTo>
                      <a:pt x="403" y="1518"/>
                    </a:lnTo>
                    <a:lnTo>
                      <a:pt x="404" y="1522"/>
                    </a:lnTo>
                    <a:lnTo>
                      <a:pt x="405" y="1523"/>
                    </a:lnTo>
                    <a:lnTo>
                      <a:pt x="406" y="1526"/>
                    </a:lnTo>
                    <a:lnTo>
                      <a:pt x="407" y="1526"/>
                    </a:lnTo>
                    <a:lnTo>
                      <a:pt x="408" y="1527"/>
                    </a:lnTo>
                    <a:lnTo>
                      <a:pt x="409" y="1526"/>
                    </a:lnTo>
                    <a:lnTo>
                      <a:pt x="411" y="1523"/>
                    </a:lnTo>
                    <a:lnTo>
                      <a:pt x="411" y="1522"/>
                    </a:lnTo>
                    <a:lnTo>
                      <a:pt x="413" y="1518"/>
                    </a:lnTo>
                    <a:lnTo>
                      <a:pt x="413" y="1517"/>
                    </a:lnTo>
                    <a:lnTo>
                      <a:pt x="414" y="1517"/>
                    </a:lnTo>
                    <a:lnTo>
                      <a:pt x="415" y="1517"/>
                    </a:lnTo>
                    <a:lnTo>
                      <a:pt x="417" y="1518"/>
                    </a:lnTo>
                    <a:lnTo>
                      <a:pt x="417" y="1518"/>
                    </a:lnTo>
                    <a:lnTo>
                      <a:pt x="419" y="1516"/>
                    </a:lnTo>
                    <a:lnTo>
                      <a:pt x="420" y="1515"/>
                    </a:lnTo>
                    <a:lnTo>
                      <a:pt x="421" y="1513"/>
                    </a:lnTo>
                    <a:lnTo>
                      <a:pt x="422" y="1513"/>
                    </a:lnTo>
                    <a:lnTo>
                      <a:pt x="423" y="1515"/>
                    </a:lnTo>
                    <a:lnTo>
                      <a:pt x="424" y="1516"/>
                    </a:lnTo>
                    <a:lnTo>
                      <a:pt x="426" y="1519"/>
                    </a:lnTo>
                    <a:lnTo>
                      <a:pt x="426" y="1519"/>
                    </a:lnTo>
                    <a:lnTo>
                      <a:pt x="428" y="1516"/>
                    </a:lnTo>
                    <a:lnTo>
                      <a:pt x="428" y="1515"/>
                    </a:lnTo>
                    <a:lnTo>
                      <a:pt x="430" y="1510"/>
                    </a:lnTo>
                    <a:lnTo>
                      <a:pt x="431" y="1509"/>
                    </a:lnTo>
                    <a:lnTo>
                      <a:pt x="432" y="1510"/>
                    </a:lnTo>
                    <a:lnTo>
                      <a:pt x="432" y="1511"/>
                    </a:lnTo>
                    <a:lnTo>
                      <a:pt x="434" y="1515"/>
                    </a:lnTo>
                    <a:lnTo>
                      <a:pt x="434" y="1516"/>
                    </a:lnTo>
                    <a:lnTo>
                      <a:pt x="436" y="1517"/>
                    </a:lnTo>
                    <a:lnTo>
                      <a:pt x="436" y="1517"/>
                    </a:lnTo>
                    <a:lnTo>
                      <a:pt x="438" y="1514"/>
                    </a:lnTo>
                    <a:lnTo>
                      <a:pt x="439" y="1513"/>
                    </a:lnTo>
                    <a:lnTo>
                      <a:pt x="440" y="1512"/>
                    </a:lnTo>
                    <a:lnTo>
                      <a:pt x="441" y="1512"/>
                    </a:lnTo>
                    <a:lnTo>
                      <a:pt x="443" y="1514"/>
                    </a:lnTo>
                    <a:lnTo>
                      <a:pt x="443" y="1515"/>
                    </a:lnTo>
                    <a:lnTo>
                      <a:pt x="444" y="1515"/>
                    </a:lnTo>
                    <a:lnTo>
                      <a:pt x="445" y="1515"/>
                    </a:lnTo>
                    <a:lnTo>
                      <a:pt x="447" y="1512"/>
                    </a:lnTo>
                    <a:lnTo>
                      <a:pt x="447" y="1511"/>
                    </a:lnTo>
                    <a:lnTo>
                      <a:pt x="449" y="1509"/>
                    </a:lnTo>
                    <a:lnTo>
                      <a:pt x="450" y="1508"/>
                    </a:lnTo>
                    <a:lnTo>
                      <a:pt x="451" y="1509"/>
                    </a:lnTo>
                    <a:lnTo>
                      <a:pt x="452" y="1509"/>
                    </a:lnTo>
                    <a:lnTo>
                      <a:pt x="453" y="1509"/>
                    </a:lnTo>
                    <a:lnTo>
                      <a:pt x="453" y="1509"/>
                    </a:lnTo>
                    <a:lnTo>
                      <a:pt x="455" y="1508"/>
                    </a:lnTo>
                    <a:lnTo>
                      <a:pt x="456" y="1508"/>
                    </a:lnTo>
                    <a:lnTo>
                      <a:pt x="457" y="1509"/>
                    </a:lnTo>
                    <a:lnTo>
                      <a:pt x="458" y="1510"/>
                    </a:lnTo>
                    <a:lnTo>
                      <a:pt x="459" y="1511"/>
                    </a:lnTo>
                    <a:lnTo>
                      <a:pt x="460" y="1512"/>
                    </a:lnTo>
                    <a:lnTo>
                      <a:pt x="462" y="1511"/>
                    </a:lnTo>
                    <a:lnTo>
                      <a:pt x="463" y="1510"/>
                    </a:lnTo>
                    <a:lnTo>
                      <a:pt x="464" y="1510"/>
                    </a:lnTo>
                    <a:lnTo>
                      <a:pt x="464" y="1511"/>
                    </a:lnTo>
                    <a:lnTo>
                      <a:pt x="466" y="1516"/>
                    </a:lnTo>
                    <a:lnTo>
                      <a:pt x="466" y="1518"/>
                    </a:lnTo>
                    <a:lnTo>
                      <a:pt x="468" y="1522"/>
                    </a:lnTo>
                    <a:lnTo>
                      <a:pt x="468" y="1522"/>
                    </a:lnTo>
                    <a:lnTo>
                      <a:pt x="470" y="1520"/>
                    </a:lnTo>
                    <a:lnTo>
                      <a:pt x="470" y="1519"/>
                    </a:lnTo>
                    <a:lnTo>
                      <a:pt x="472" y="1514"/>
                    </a:lnTo>
                    <a:lnTo>
                      <a:pt x="473" y="1514"/>
                    </a:lnTo>
                    <a:lnTo>
                      <a:pt x="474" y="1513"/>
                    </a:lnTo>
                    <a:lnTo>
                      <a:pt x="475" y="1514"/>
                    </a:lnTo>
                    <a:lnTo>
                      <a:pt x="476" y="1515"/>
                    </a:lnTo>
                    <a:lnTo>
                      <a:pt x="477" y="1515"/>
                    </a:lnTo>
                    <a:lnTo>
                      <a:pt x="479" y="1515"/>
                    </a:lnTo>
                    <a:lnTo>
                      <a:pt x="479" y="1515"/>
                    </a:lnTo>
                    <a:lnTo>
                      <a:pt x="481" y="1516"/>
                    </a:lnTo>
                    <a:lnTo>
                      <a:pt x="481" y="1516"/>
                    </a:lnTo>
                    <a:lnTo>
                      <a:pt x="483" y="1518"/>
                    </a:lnTo>
                    <a:lnTo>
                      <a:pt x="484" y="1519"/>
                    </a:lnTo>
                    <a:lnTo>
                      <a:pt x="485" y="1518"/>
                    </a:lnTo>
                    <a:lnTo>
                      <a:pt x="485" y="1518"/>
                    </a:lnTo>
                    <a:lnTo>
                      <a:pt x="487" y="1515"/>
                    </a:lnTo>
                    <a:lnTo>
                      <a:pt x="487" y="1515"/>
                    </a:lnTo>
                    <a:lnTo>
                      <a:pt x="489" y="1514"/>
                    </a:lnTo>
                    <a:lnTo>
                      <a:pt x="490" y="1514"/>
                    </a:lnTo>
                    <a:lnTo>
                      <a:pt x="491" y="1514"/>
                    </a:lnTo>
                    <a:lnTo>
                      <a:pt x="492" y="1514"/>
                    </a:lnTo>
                    <a:lnTo>
                      <a:pt x="493" y="1514"/>
                    </a:lnTo>
                    <a:lnTo>
                      <a:pt x="494" y="1514"/>
                    </a:lnTo>
                    <a:lnTo>
                      <a:pt x="496" y="1515"/>
                    </a:lnTo>
                    <a:lnTo>
                      <a:pt x="496" y="1516"/>
                    </a:lnTo>
                    <a:lnTo>
                      <a:pt x="498" y="1518"/>
                    </a:lnTo>
                    <a:lnTo>
                      <a:pt x="498" y="1518"/>
                    </a:lnTo>
                    <a:lnTo>
                      <a:pt x="500" y="1518"/>
                    </a:lnTo>
                    <a:lnTo>
                      <a:pt x="500" y="1517"/>
                    </a:lnTo>
                    <a:lnTo>
                      <a:pt x="502" y="1515"/>
                    </a:lnTo>
                    <a:lnTo>
                      <a:pt x="503" y="1515"/>
                    </a:lnTo>
                    <a:lnTo>
                      <a:pt x="504" y="1516"/>
                    </a:lnTo>
                    <a:lnTo>
                      <a:pt x="504" y="1516"/>
                    </a:lnTo>
                    <a:lnTo>
                      <a:pt x="506" y="1518"/>
                    </a:lnTo>
                    <a:lnTo>
                      <a:pt x="507" y="1518"/>
                    </a:lnTo>
                    <a:lnTo>
                      <a:pt x="508" y="1517"/>
                    </a:lnTo>
                    <a:lnTo>
                      <a:pt x="509" y="1516"/>
                    </a:lnTo>
                    <a:lnTo>
                      <a:pt x="510" y="1514"/>
                    </a:lnTo>
                    <a:lnTo>
                      <a:pt x="511" y="1514"/>
                    </a:lnTo>
                    <a:lnTo>
                      <a:pt x="513" y="1514"/>
                    </a:lnTo>
                    <a:lnTo>
                      <a:pt x="513" y="1514"/>
                    </a:lnTo>
                    <a:lnTo>
                      <a:pt x="514" y="1515"/>
                    </a:lnTo>
                    <a:lnTo>
                      <a:pt x="515" y="1515"/>
                    </a:lnTo>
                    <a:lnTo>
                      <a:pt x="517" y="1514"/>
                    </a:lnTo>
                    <a:lnTo>
                      <a:pt x="517" y="1514"/>
                    </a:lnTo>
                    <a:lnTo>
                      <a:pt x="518" y="1513"/>
                    </a:lnTo>
                    <a:lnTo>
                      <a:pt x="519" y="1514"/>
                    </a:lnTo>
                    <a:lnTo>
                      <a:pt x="521" y="1515"/>
                    </a:lnTo>
                    <a:lnTo>
                      <a:pt x="522" y="1516"/>
                    </a:lnTo>
                    <a:lnTo>
                      <a:pt x="523" y="1515"/>
                    </a:lnTo>
                    <a:lnTo>
                      <a:pt x="523" y="1515"/>
                    </a:lnTo>
                    <a:lnTo>
                      <a:pt x="525" y="1512"/>
                    </a:lnTo>
                    <a:lnTo>
                      <a:pt x="526" y="1512"/>
                    </a:lnTo>
                    <a:lnTo>
                      <a:pt x="527" y="1513"/>
                    </a:lnTo>
                    <a:lnTo>
                      <a:pt x="528" y="1513"/>
                    </a:lnTo>
                    <a:lnTo>
                      <a:pt x="529" y="1518"/>
                    </a:lnTo>
                    <a:lnTo>
                      <a:pt x="530" y="1519"/>
                    </a:lnTo>
                    <a:lnTo>
                      <a:pt x="531" y="1521"/>
                    </a:lnTo>
                    <a:lnTo>
                      <a:pt x="532" y="1521"/>
                    </a:lnTo>
                    <a:lnTo>
                      <a:pt x="534" y="1517"/>
                    </a:lnTo>
                    <a:lnTo>
                      <a:pt x="534" y="1516"/>
                    </a:lnTo>
                    <a:lnTo>
                      <a:pt x="536" y="1512"/>
                    </a:lnTo>
                    <a:lnTo>
                      <a:pt x="537" y="1511"/>
                    </a:lnTo>
                    <a:lnTo>
                      <a:pt x="538" y="1513"/>
                    </a:lnTo>
                    <a:lnTo>
                      <a:pt x="538" y="1513"/>
                    </a:lnTo>
                    <a:lnTo>
                      <a:pt x="540" y="1515"/>
                    </a:lnTo>
                    <a:lnTo>
                      <a:pt x="540" y="1516"/>
                    </a:lnTo>
                    <a:lnTo>
                      <a:pt x="542" y="1514"/>
                    </a:lnTo>
                    <a:lnTo>
                      <a:pt x="543" y="1514"/>
                    </a:lnTo>
                    <a:lnTo>
                      <a:pt x="544" y="1513"/>
                    </a:lnTo>
                    <a:lnTo>
                      <a:pt x="545" y="1513"/>
                    </a:lnTo>
                    <a:lnTo>
                      <a:pt x="546" y="1515"/>
                    </a:lnTo>
                    <a:lnTo>
                      <a:pt x="547" y="1515"/>
                    </a:lnTo>
                    <a:lnTo>
                      <a:pt x="549" y="1516"/>
                    </a:lnTo>
                    <a:lnTo>
                      <a:pt x="549" y="1516"/>
                    </a:lnTo>
                    <a:lnTo>
                      <a:pt x="551" y="1515"/>
                    </a:lnTo>
                    <a:lnTo>
                      <a:pt x="551" y="1514"/>
                    </a:lnTo>
                    <a:lnTo>
                      <a:pt x="552" y="1514"/>
                    </a:lnTo>
                    <a:lnTo>
                      <a:pt x="553" y="1515"/>
                    </a:lnTo>
                    <a:lnTo>
                      <a:pt x="555" y="1517"/>
                    </a:lnTo>
                    <a:lnTo>
                      <a:pt x="555" y="1517"/>
                    </a:lnTo>
                    <a:lnTo>
                      <a:pt x="556" y="1517"/>
                    </a:lnTo>
                    <a:lnTo>
                      <a:pt x="557" y="1517"/>
                    </a:lnTo>
                    <a:lnTo>
                      <a:pt x="559" y="1516"/>
                    </a:lnTo>
                    <a:lnTo>
                      <a:pt x="560" y="1516"/>
                    </a:lnTo>
                    <a:lnTo>
                      <a:pt x="561" y="1517"/>
                    </a:lnTo>
                    <a:lnTo>
                      <a:pt x="562" y="1517"/>
                    </a:lnTo>
                    <a:lnTo>
                      <a:pt x="563" y="1518"/>
                    </a:lnTo>
                    <a:lnTo>
                      <a:pt x="564" y="1517"/>
                    </a:lnTo>
                    <a:lnTo>
                      <a:pt x="566" y="1516"/>
                    </a:lnTo>
                    <a:lnTo>
                      <a:pt x="566" y="1516"/>
                    </a:lnTo>
                    <a:lnTo>
                      <a:pt x="567" y="1516"/>
                    </a:lnTo>
                    <a:lnTo>
                      <a:pt x="568" y="1516"/>
                    </a:lnTo>
                    <a:lnTo>
                      <a:pt x="570" y="1517"/>
                    </a:lnTo>
                    <a:lnTo>
                      <a:pt x="570" y="1517"/>
                    </a:lnTo>
                    <a:lnTo>
                      <a:pt x="572" y="1516"/>
                    </a:lnTo>
                    <a:lnTo>
                      <a:pt x="572" y="1515"/>
                    </a:lnTo>
                    <a:lnTo>
                      <a:pt x="574" y="1514"/>
                    </a:lnTo>
                    <a:lnTo>
                      <a:pt x="574" y="1515"/>
                    </a:lnTo>
                    <a:lnTo>
                      <a:pt x="576" y="1517"/>
                    </a:lnTo>
                    <a:lnTo>
                      <a:pt x="577" y="1518"/>
                    </a:lnTo>
                    <a:lnTo>
                      <a:pt x="578" y="1517"/>
                    </a:lnTo>
                    <a:lnTo>
                      <a:pt x="579" y="1516"/>
                    </a:lnTo>
                    <a:lnTo>
                      <a:pt x="580" y="1511"/>
                    </a:lnTo>
                    <a:lnTo>
                      <a:pt x="581" y="1510"/>
                    </a:lnTo>
                    <a:lnTo>
                      <a:pt x="582" y="1508"/>
                    </a:lnTo>
                    <a:lnTo>
                      <a:pt x="583" y="1509"/>
                    </a:lnTo>
                    <a:lnTo>
                      <a:pt x="585" y="1515"/>
                    </a:lnTo>
                    <a:lnTo>
                      <a:pt x="585" y="1516"/>
                    </a:lnTo>
                    <a:lnTo>
                      <a:pt x="587" y="1521"/>
                    </a:lnTo>
                    <a:lnTo>
                      <a:pt x="587" y="1521"/>
                    </a:lnTo>
                    <a:lnTo>
                      <a:pt x="589" y="1520"/>
                    </a:lnTo>
                    <a:lnTo>
                      <a:pt x="589" y="1520"/>
                    </a:lnTo>
                    <a:lnTo>
                      <a:pt x="591" y="1519"/>
                    </a:lnTo>
                    <a:lnTo>
                      <a:pt x="591" y="1520"/>
                    </a:lnTo>
                    <a:lnTo>
                      <a:pt x="593" y="1521"/>
                    </a:lnTo>
                    <a:lnTo>
                      <a:pt x="594" y="1522"/>
                    </a:lnTo>
                    <a:lnTo>
                      <a:pt x="595" y="1521"/>
                    </a:lnTo>
                    <a:lnTo>
                      <a:pt x="596" y="1521"/>
                    </a:lnTo>
                    <a:lnTo>
                      <a:pt x="597" y="1519"/>
                    </a:lnTo>
                    <a:lnTo>
                      <a:pt x="598" y="1519"/>
                    </a:lnTo>
                    <a:lnTo>
                      <a:pt x="599" y="1520"/>
                    </a:lnTo>
                    <a:lnTo>
                      <a:pt x="600" y="1521"/>
                    </a:lnTo>
                    <a:lnTo>
                      <a:pt x="602" y="1522"/>
                    </a:lnTo>
                    <a:lnTo>
                      <a:pt x="602" y="1522"/>
                    </a:lnTo>
                    <a:lnTo>
                      <a:pt x="604" y="1519"/>
                    </a:lnTo>
                    <a:lnTo>
                      <a:pt x="604" y="1518"/>
                    </a:lnTo>
                    <a:lnTo>
                      <a:pt x="606" y="1516"/>
                    </a:lnTo>
                    <a:lnTo>
                      <a:pt x="606" y="1516"/>
                    </a:lnTo>
                    <a:lnTo>
                      <a:pt x="608" y="1517"/>
                    </a:lnTo>
                    <a:lnTo>
                      <a:pt x="608" y="1518"/>
                    </a:lnTo>
                    <a:lnTo>
                      <a:pt x="610" y="1521"/>
                    </a:lnTo>
                    <a:lnTo>
                      <a:pt x="611" y="1521"/>
                    </a:lnTo>
                    <a:lnTo>
                      <a:pt x="612" y="1520"/>
                    </a:lnTo>
                    <a:lnTo>
                      <a:pt x="613" y="1520"/>
                    </a:lnTo>
                    <a:lnTo>
                      <a:pt x="614" y="1519"/>
                    </a:lnTo>
                    <a:lnTo>
                      <a:pt x="615" y="1519"/>
                    </a:lnTo>
                    <a:lnTo>
                      <a:pt x="616" y="1518"/>
                    </a:lnTo>
                    <a:lnTo>
                      <a:pt x="617" y="1518"/>
                    </a:lnTo>
                    <a:lnTo>
                      <a:pt x="619" y="1518"/>
                    </a:lnTo>
                    <a:lnTo>
                      <a:pt x="619" y="1518"/>
                    </a:lnTo>
                    <a:lnTo>
                      <a:pt x="621" y="1517"/>
                    </a:lnTo>
                    <a:lnTo>
                      <a:pt x="621" y="1517"/>
                    </a:lnTo>
                    <a:lnTo>
                      <a:pt x="623" y="1517"/>
                    </a:lnTo>
                    <a:lnTo>
                      <a:pt x="623" y="1518"/>
                    </a:lnTo>
                    <a:lnTo>
                      <a:pt x="625" y="1518"/>
                    </a:lnTo>
                    <a:lnTo>
                      <a:pt x="626" y="1519"/>
                    </a:lnTo>
                    <a:lnTo>
                      <a:pt x="627" y="1518"/>
                    </a:lnTo>
                    <a:lnTo>
                      <a:pt x="627" y="1518"/>
                    </a:lnTo>
                    <a:lnTo>
                      <a:pt x="629" y="1518"/>
                    </a:lnTo>
                    <a:lnTo>
                      <a:pt x="630" y="1518"/>
                    </a:lnTo>
                    <a:lnTo>
                      <a:pt x="630" y="1518"/>
                    </a:lnTo>
                    <a:lnTo>
                      <a:pt x="632" y="1518"/>
                    </a:lnTo>
                    <a:lnTo>
                      <a:pt x="633" y="1517"/>
                    </a:lnTo>
                    <a:lnTo>
                      <a:pt x="634" y="1517"/>
                    </a:lnTo>
                    <a:lnTo>
                      <a:pt x="636" y="1514"/>
                    </a:lnTo>
                    <a:lnTo>
                      <a:pt x="636" y="1513"/>
                    </a:lnTo>
                    <a:lnTo>
                      <a:pt x="638" y="1511"/>
                    </a:lnTo>
                    <a:lnTo>
                      <a:pt x="638" y="1511"/>
                    </a:lnTo>
                    <a:lnTo>
                      <a:pt x="640" y="1512"/>
                    </a:lnTo>
                    <a:lnTo>
                      <a:pt x="640" y="1513"/>
                    </a:lnTo>
                    <a:lnTo>
                      <a:pt x="642" y="1516"/>
                    </a:lnTo>
                    <a:lnTo>
                      <a:pt x="643" y="1517"/>
                    </a:lnTo>
                    <a:lnTo>
                      <a:pt x="644" y="1516"/>
                    </a:lnTo>
                    <a:lnTo>
                      <a:pt x="644" y="1516"/>
                    </a:lnTo>
                    <a:lnTo>
                      <a:pt x="646" y="1512"/>
                    </a:lnTo>
                    <a:lnTo>
                      <a:pt x="647" y="1511"/>
                    </a:lnTo>
                    <a:lnTo>
                      <a:pt x="648" y="1509"/>
                    </a:lnTo>
                    <a:lnTo>
                      <a:pt x="649" y="1509"/>
                    </a:lnTo>
                    <a:lnTo>
                      <a:pt x="650" y="1509"/>
                    </a:lnTo>
                    <a:lnTo>
                      <a:pt x="651" y="1509"/>
                    </a:lnTo>
                    <a:lnTo>
                      <a:pt x="653" y="1510"/>
                    </a:lnTo>
                    <a:lnTo>
                      <a:pt x="653" y="1510"/>
                    </a:lnTo>
                    <a:lnTo>
                      <a:pt x="655" y="1510"/>
                    </a:lnTo>
                    <a:lnTo>
                      <a:pt x="655" y="1510"/>
                    </a:lnTo>
                    <a:lnTo>
                      <a:pt x="657" y="1511"/>
                    </a:lnTo>
                    <a:lnTo>
                      <a:pt x="657" y="1511"/>
                    </a:lnTo>
                    <a:lnTo>
                      <a:pt x="658" y="1512"/>
                    </a:lnTo>
                    <a:lnTo>
                      <a:pt x="659" y="1511"/>
                    </a:lnTo>
                    <a:lnTo>
                      <a:pt x="661" y="1509"/>
                    </a:lnTo>
                    <a:lnTo>
                      <a:pt x="661" y="1509"/>
                    </a:lnTo>
                    <a:lnTo>
                      <a:pt x="663" y="1507"/>
                    </a:lnTo>
                    <a:lnTo>
                      <a:pt x="663" y="1506"/>
                    </a:lnTo>
                    <a:lnTo>
                      <a:pt x="665" y="1506"/>
                    </a:lnTo>
                    <a:lnTo>
                      <a:pt x="666" y="1505"/>
                    </a:lnTo>
                    <a:lnTo>
                      <a:pt x="667" y="1505"/>
                    </a:lnTo>
                    <a:lnTo>
                      <a:pt x="668" y="1505"/>
                    </a:lnTo>
                    <a:lnTo>
                      <a:pt x="669" y="1504"/>
                    </a:lnTo>
                    <a:lnTo>
                      <a:pt x="670" y="1503"/>
                    </a:lnTo>
                    <a:lnTo>
                      <a:pt x="671" y="1503"/>
                    </a:lnTo>
                    <a:lnTo>
                      <a:pt x="672" y="1503"/>
                    </a:lnTo>
                    <a:lnTo>
                      <a:pt x="674" y="1504"/>
                    </a:lnTo>
                    <a:lnTo>
                      <a:pt x="674" y="1504"/>
                    </a:lnTo>
                    <a:lnTo>
                      <a:pt x="676" y="1504"/>
                    </a:lnTo>
                    <a:lnTo>
                      <a:pt x="676" y="1504"/>
                    </a:lnTo>
                    <a:lnTo>
                      <a:pt x="678" y="1505"/>
                    </a:lnTo>
                    <a:lnTo>
                      <a:pt x="678" y="1506"/>
                    </a:lnTo>
                    <a:lnTo>
                      <a:pt x="680" y="1507"/>
                    </a:lnTo>
                    <a:lnTo>
                      <a:pt x="681" y="1507"/>
                    </a:lnTo>
                    <a:lnTo>
                      <a:pt x="682" y="1506"/>
                    </a:lnTo>
                    <a:lnTo>
                      <a:pt x="683" y="1506"/>
                    </a:lnTo>
                    <a:lnTo>
                      <a:pt x="684" y="1505"/>
                    </a:lnTo>
                    <a:lnTo>
                      <a:pt x="685" y="1504"/>
                    </a:lnTo>
                    <a:lnTo>
                      <a:pt x="686" y="1503"/>
                    </a:lnTo>
                    <a:lnTo>
                      <a:pt x="687" y="1502"/>
                    </a:lnTo>
                    <a:lnTo>
                      <a:pt x="689" y="1500"/>
                    </a:lnTo>
                    <a:lnTo>
                      <a:pt x="689" y="1500"/>
                    </a:lnTo>
                    <a:lnTo>
                      <a:pt x="691" y="1499"/>
                    </a:lnTo>
                    <a:lnTo>
                      <a:pt x="691" y="1498"/>
                    </a:lnTo>
                    <a:lnTo>
                      <a:pt x="693" y="1499"/>
                    </a:lnTo>
                    <a:lnTo>
                      <a:pt x="693" y="1500"/>
                    </a:lnTo>
                    <a:lnTo>
                      <a:pt x="695" y="1502"/>
                    </a:lnTo>
                    <a:lnTo>
                      <a:pt x="695" y="1503"/>
                    </a:lnTo>
                    <a:lnTo>
                      <a:pt x="697" y="1504"/>
                    </a:lnTo>
                    <a:lnTo>
                      <a:pt x="698" y="1504"/>
                    </a:lnTo>
                    <a:lnTo>
                      <a:pt x="699" y="1504"/>
                    </a:lnTo>
                    <a:lnTo>
                      <a:pt x="700" y="1504"/>
                    </a:lnTo>
                    <a:lnTo>
                      <a:pt x="701" y="1503"/>
                    </a:lnTo>
                    <a:lnTo>
                      <a:pt x="702" y="1503"/>
                    </a:lnTo>
                    <a:lnTo>
                      <a:pt x="703" y="1502"/>
                    </a:lnTo>
                    <a:lnTo>
                      <a:pt x="704" y="1501"/>
                    </a:lnTo>
                    <a:lnTo>
                      <a:pt x="706" y="1499"/>
                    </a:lnTo>
                    <a:lnTo>
                      <a:pt x="706" y="1498"/>
                    </a:lnTo>
                    <a:lnTo>
                      <a:pt x="708" y="1498"/>
                    </a:lnTo>
                    <a:lnTo>
                      <a:pt x="709" y="1498"/>
                    </a:lnTo>
                    <a:lnTo>
                      <a:pt x="710" y="1497"/>
                    </a:lnTo>
                    <a:lnTo>
                      <a:pt x="710" y="1497"/>
                    </a:lnTo>
                    <a:lnTo>
                      <a:pt x="712" y="1495"/>
                    </a:lnTo>
                    <a:lnTo>
                      <a:pt x="712" y="1495"/>
                    </a:lnTo>
                    <a:lnTo>
                      <a:pt x="714" y="1491"/>
                    </a:lnTo>
                    <a:lnTo>
                      <a:pt x="714" y="1491"/>
                    </a:lnTo>
                    <a:lnTo>
                      <a:pt x="716" y="1488"/>
                    </a:lnTo>
                    <a:lnTo>
                      <a:pt x="717" y="1488"/>
                    </a:lnTo>
                    <a:lnTo>
                      <a:pt x="718" y="1488"/>
                    </a:lnTo>
                    <a:lnTo>
                      <a:pt x="719" y="1487"/>
                    </a:lnTo>
                    <a:lnTo>
                      <a:pt x="720" y="1486"/>
                    </a:lnTo>
                    <a:lnTo>
                      <a:pt x="721" y="1486"/>
                    </a:lnTo>
                    <a:lnTo>
                      <a:pt x="723" y="1484"/>
                    </a:lnTo>
                    <a:lnTo>
                      <a:pt x="723" y="1483"/>
                    </a:lnTo>
                    <a:lnTo>
                      <a:pt x="725" y="1481"/>
                    </a:lnTo>
                    <a:lnTo>
                      <a:pt x="725" y="1481"/>
                    </a:lnTo>
                    <a:lnTo>
                      <a:pt x="727" y="1479"/>
                    </a:lnTo>
                    <a:lnTo>
                      <a:pt x="727" y="1479"/>
                    </a:lnTo>
                    <a:lnTo>
                      <a:pt x="729" y="1478"/>
                    </a:lnTo>
                    <a:lnTo>
                      <a:pt x="729" y="1478"/>
                    </a:lnTo>
                    <a:lnTo>
                      <a:pt x="731" y="1476"/>
                    </a:lnTo>
                    <a:lnTo>
                      <a:pt x="731" y="1475"/>
                    </a:lnTo>
                    <a:lnTo>
                      <a:pt x="733" y="1471"/>
                    </a:lnTo>
                    <a:lnTo>
                      <a:pt x="733" y="1470"/>
                    </a:lnTo>
                    <a:lnTo>
                      <a:pt x="735" y="1464"/>
                    </a:lnTo>
                    <a:lnTo>
                      <a:pt x="736" y="1463"/>
                    </a:lnTo>
                    <a:lnTo>
                      <a:pt x="737" y="1459"/>
                    </a:lnTo>
                    <a:lnTo>
                      <a:pt x="738" y="1459"/>
                    </a:lnTo>
                    <a:lnTo>
                      <a:pt x="739" y="1456"/>
                    </a:lnTo>
                    <a:lnTo>
                      <a:pt x="740" y="1456"/>
                    </a:lnTo>
                    <a:lnTo>
                      <a:pt x="742" y="1452"/>
                    </a:lnTo>
                    <a:lnTo>
                      <a:pt x="742" y="1451"/>
                    </a:lnTo>
                    <a:lnTo>
                      <a:pt x="744" y="1445"/>
                    </a:lnTo>
                    <a:lnTo>
                      <a:pt x="744" y="1443"/>
                    </a:lnTo>
                    <a:lnTo>
                      <a:pt x="746" y="1433"/>
                    </a:lnTo>
                    <a:lnTo>
                      <a:pt x="746" y="1431"/>
                    </a:lnTo>
                    <a:lnTo>
                      <a:pt x="748" y="1418"/>
                    </a:lnTo>
                    <a:lnTo>
                      <a:pt x="748" y="1415"/>
                    </a:lnTo>
                    <a:lnTo>
                      <a:pt x="750" y="1403"/>
                    </a:lnTo>
                    <a:lnTo>
                      <a:pt x="750" y="1401"/>
                    </a:lnTo>
                    <a:lnTo>
                      <a:pt x="752" y="1390"/>
                    </a:lnTo>
                    <a:lnTo>
                      <a:pt x="753" y="1387"/>
                    </a:lnTo>
                    <a:lnTo>
                      <a:pt x="754" y="1371"/>
                    </a:lnTo>
                    <a:lnTo>
                      <a:pt x="755" y="1368"/>
                    </a:lnTo>
                    <a:lnTo>
                      <a:pt x="756" y="1345"/>
                    </a:lnTo>
                    <a:lnTo>
                      <a:pt x="757" y="1340"/>
                    </a:lnTo>
                    <a:lnTo>
                      <a:pt x="759" y="1315"/>
                    </a:lnTo>
                    <a:lnTo>
                      <a:pt x="759" y="1311"/>
                    </a:lnTo>
                    <a:lnTo>
                      <a:pt x="761" y="1287"/>
                    </a:lnTo>
                    <a:lnTo>
                      <a:pt x="761" y="1282"/>
                    </a:lnTo>
                    <a:lnTo>
                      <a:pt x="763" y="1255"/>
                    </a:lnTo>
                    <a:lnTo>
                      <a:pt x="763" y="1250"/>
                    </a:lnTo>
                    <a:lnTo>
                      <a:pt x="765" y="1222"/>
                    </a:lnTo>
                    <a:lnTo>
                      <a:pt x="765" y="1217"/>
                    </a:lnTo>
                    <a:lnTo>
                      <a:pt x="767" y="1197"/>
                    </a:lnTo>
                    <a:lnTo>
                      <a:pt x="767" y="1193"/>
                    </a:lnTo>
                    <a:lnTo>
                      <a:pt x="769" y="1182"/>
                    </a:lnTo>
                    <a:lnTo>
                      <a:pt x="770" y="1181"/>
                    </a:lnTo>
                    <a:lnTo>
                      <a:pt x="771" y="1175"/>
                    </a:lnTo>
                    <a:lnTo>
                      <a:pt x="772" y="1175"/>
                    </a:lnTo>
                    <a:lnTo>
                      <a:pt x="773" y="1172"/>
                    </a:lnTo>
                    <a:lnTo>
                      <a:pt x="774" y="1172"/>
                    </a:lnTo>
                    <a:lnTo>
                      <a:pt x="776" y="1172"/>
                    </a:lnTo>
                    <a:lnTo>
                      <a:pt x="777" y="1172"/>
                    </a:lnTo>
                    <a:lnTo>
                      <a:pt x="778" y="1172"/>
                    </a:lnTo>
                    <a:lnTo>
                      <a:pt x="778" y="1171"/>
                    </a:lnTo>
                    <a:lnTo>
                      <a:pt x="780" y="1167"/>
                    </a:lnTo>
                    <a:lnTo>
                      <a:pt x="780" y="1166"/>
                    </a:lnTo>
                    <a:lnTo>
                      <a:pt x="782" y="1159"/>
                    </a:lnTo>
                    <a:lnTo>
                      <a:pt x="782" y="1157"/>
                    </a:lnTo>
                    <a:lnTo>
                      <a:pt x="784" y="1150"/>
                    </a:lnTo>
                    <a:lnTo>
                      <a:pt x="784" y="1149"/>
                    </a:lnTo>
                    <a:lnTo>
                      <a:pt x="786" y="1141"/>
                    </a:lnTo>
                    <a:lnTo>
                      <a:pt x="787" y="1138"/>
                    </a:lnTo>
                    <a:lnTo>
                      <a:pt x="788" y="1125"/>
                    </a:lnTo>
                    <a:lnTo>
                      <a:pt x="789" y="1122"/>
                    </a:lnTo>
                    <a:lnTo>
                      <a:pt x="790" y="1106"/>
                    </a:lnTo>
                    <a:lnTo>
                      <a:pt x="791" y="1103"/>
                    </a:lnTo>
                    <a:lnTo>
                      <a:pt x="793" y="1089"/>
                    </a:lnTo>
                    <a:lnTo>
                      <a:pt x="793" y="1087"/>
                    </a:lnTo>
                    <a:lnTo>
                      <a:pt x="795" y="1075"/>
                    </a:lnTo>
                    <a:lnTo>
                      <a:pt x="795" y="1072"/>
                    </a:lnTo>
                    <a:lnTo>
                      <a:pt x="797" y="1059"/>
                    </a:lnTo>
                    <a:lnTo>
                      <a:pt x="797" y="1057"/>
                    </a:lnTo>
                    <a:lnTo>
                      <a:pt x="799" y="1042"/>
                    </a:lnTo>
                    <a:lnTo>
                      <a:pt x="799" y="1039"/>
                    </a:lnTo>
                    <a:lnTo>
                      <a:pt x="801" y="1025"/>
                    </a:lnTo>
                    <a:lnTo>
                      <a:pt x="801" y="1023"/>
                    </a:lnTo>
                    <a:lnTo>
                      <a:pt x="803" y="1012"/>
                    </a:lnTo>
                    <a:lnTo>
                      <a:pt x="803" y="1010"/>
                    </a:lnTo>
                    <a:lnTo>
                      <a:pt x="805" y="999"/>
                    </a:lnTo>
                    <a:lnTo>
                      <a:pt x="806" y="996"/>
                    </a:lnTo>
                    <a:lnTo>
                      <a:pt x="807" y="983"/>
                    </a:lnTo>
                    <a:lnTo>
                      <a:pt x="808" y="980"/>
                    </a:lnTo>
                    <a:lnTo>
                      <a:pt x="809" y="969"/>
                    </a:lnTo>
                    <a:lnTo>
                      <a:pt x="810" y="967"/>
                    </a:lnTo>
                    <a:lnTo>
                      <a:pt x="812" y="961"/>
                    </a:lnTo>
                    <a:lnTo>
                      <a:pt x="812" y="960"/>
                    </a:lnTo>
                    <a:lnTo>
                      <a:pt x="814" y="956"/>
                    </a:lnTo>
                    <a:lnTo>
                      <a:pt x="814" y="955"/>
                    </a:lnTo>
                    <a:lnTo>
                      <a:pt x="816" y="953"/>
                    </a:lnTo>
                    <a:lnTo>
                      <a:pt x="817" y="952"/>
                    </a:lnTo>
                    <a:lnTo>
                      <a:pt x="818" y="953"/>
                    </a:lnTo>
                    <a:lnTo>
                      <a:pt x="818" y="954"/>
                    </a:lnTo>
                    <a:lnTo>
                      <a:pt x="820" y="959"/>
                    </a:lnTo>
                    <a:lnTo>
                      <a:pt x="820" y="961"/>
                    </a:lnTo>
                    <a:lnTo>
                      <a:pt x="822" y="971"/>
                    </a:lnTo>
                    <a:lnTo>
                      <a:pt x="823" y="973"/>
                    </a:lnTo>
                    <a:lnTo>
                      <a:pt x="824" y="988"/>
                    </a:lnTo>
                    <a:lnTo>
                      <a:pt x="825" y="991"/>
                    </a:lnTo>
                    <a:lnTo>
                      <a:pt x="826" y="1010"/>
                    </a:lnTo>
                    <a:lnTo>
                      <a:pt x="827" y="1014"/>
                    </a:lnTo>
                    <a:lnTo>
                      <a:pt x="829" y="1035"/>
                    </a:lnTo>
                    <a:lnTo>
                      <a:pt x="829" y="1040"/>
                    </a:lnTo>
                    <a:lnTo>
                      <a:pt x="831" y="1059"/>
                    </a:lnTo>
                    <a:lnTo>
                      <a:pt x="831" y="1063"/>
                    </a:lnTo>
                    <a:lnTo>
                      <a:pt x="833" y="1079"/>
                    </a:lnTo>
                    <a:lnTo>
                      <a:pt x="833" y="1081"/>
                    </a:lnTo>
                    <a:lnTo>
                      <a:pt x="835" y="1095"/>
                    </a:lnTo>
                    <a:lnTo>
                      <a:pt x="835" y="1097"/>
                    </a:lnTo>
                    <a:lnTo>
                      <a:pt x="837" y="1111"/>
                    </a:lnTo>
                    <a:lnTo>
                      <a:pt x="837" y="1114"/>
                    </a:lnTo>
                    <a:lnTo>
                      <a:pt x="839" y="1130"/>
                    </a:lnTo>
                    <a:lnTo>
                      <a:pt x="840" y="1133"/>
                    </a:lnTo>
                    <a:lnTo>
                      <a:pt x="841" y="1150"/>
                    </a:lnTo>
                    <a:lnTo>
                      <a:pt x="842" y="1154"/>
                    </a:lnTo>
                    <a:lnTo>
                      <a:pt x="843" y="1170"/>
                    </a:lnTo>
                    <a:lnTo>
                      <a:pt x="844" y="1173"/>
                    </a:lnTo>
                    <a:lnTo>
                      <a:pt x="846" y="1189"/>
                    </a:lnTo>
                    <a:lnTo>
                      <a:pt x="846" y="1192"/>
                    </a:lnTo>
                    <a:lnTo>
                      <a:pt x="848" y="1209"/>
                    </a:lnTo>
                    <a:lnTo>
                      <a:pt x="848" y="1213"/>
                    </a:lnTo>
                    <a:lnTo>
                      <a:pt x="850" y="1229"/>
                    </a:lnTo>
                    <a:lnTo>
                      <a:pt x="850" y="1232"/>
                    </a:lnTo>
                    <a:lnTo>
                      <a:pt x="852" y="1245"/>
                    </a:lnTo>
                    <a:lnTo>
                      <a:pt x="852" y="1248"/>
                    </a:lnTo>
                    <a:lnTo>
                      <a:pt x="854" y="1259"/>
                    </a:lnTo>
                    <a:lnTo>
                      <a:pt x="854" y="1261"/>
                    </a:lnTo>
                    <a:lnTo>
                      <a:pt x="856" y="1272"/>
                    </a:lnTo>
                    <a:lnTo>
                      <a:pt x="857" y="1275"/>
                    </a:lnTo>
                    <a:lnTo>
                      <a:pt x="858" y="1287"/>
                    </a:lnTo>
                    <a:lnTo>
                      <a:pt x="859" y="1289"/>
                    </a:lnTo>
                    <a:lnTo>
                      <a:pt x="860" y="1300"/>
                    </a:lnTo>
                    <a:lnTo>
                      <a:pt x="861" y="1303"/>
                    </a:lnTo>
                    <a:lnTo>
                      <a:pt x="863" y="1314"/>
                    </a:lnTo>
                    <a:lnTo>
                      <a:pt x="863" y="1316"/>
                    </a:lnTo>
                    <a:lnTo>
                      <a:pt x="865" y="1329"/>
                    </a:lnTo>
                    <a:lnTo>
                      <a:pt x="865" y="1332"/>
                    </a:lnTo>
                    <a:lnTo>
                      <a:pt x="867" y="1345"/>
                    </a:lnTo>
                    <a:lnTo>
                      <a:pt x="867" y="1348"/>
                    </a:lnTo>
                    <a:lnTo>
                      <a:pt x="869" y="1358"/>
                    </a:lnTo>
                    <a:lnTo>
                      <a:pt x="869" y="1360"/>
                    </a:lnTo>
                    <a:lnTo>
                      <a:pt x="871" y="1366"/>
                    </a:lnTo>
                    <a:lnTo>
                      <a:pt x="871" y="1367"/>
                    </a:lnTo>
                    <a:lnTo>
                      <a:pt x="873" y="1371"/>
                    </a:lnTo>
                    <a:lnTo>
                      <a:pt x="873" y="1372"/>
                    </a:lnTo>
                    <a:lnTo>
                      <a:pt x="875" y="1380"/>
                    </a:lnTo>
                    <a:lnTo>
                      <a:pt x="876" y="1382"/>
                    </a:lnTo>
                    <a:lnTo>
                      <a:pt x="877" y="1393"/>
                    </a:lnTo>
                    <a:lnTo>
                      <a:pt x="878" y="1395"/>
                    </a:lnTo>
                    <a:lnTo>
                      <a:pt x="880" y="1404"/>
                    </a:lnTo>
                    <a:lnTo>
                      <a:pt x="880" y="1405"/>
                    </a:lnTo>
                    <a:lnTo>
                      <a:pt x="882" y="1409"/>
                    </a:lnTo>
                    <a:lnTo>
                      <a:pt x="882" y="1409"/>
                    </a:lnTo>
                    <a:lnTo>
                      <a:pt x="884" y="1410"/>
                    </a:lnTo>
                    <a:lnTo>
                      <a:pt x="884" y="1411"/>
                    </a:lnTo>
                    <a:lnTo>
                      <a:pt x="886" y="1412"/>
                    </a:lnTo>
                    <a:lnTo>
                      <a:pt x="886" y="1413"/>
                    </a:lnTo>
                    <a:lnTo>
                      <a:pt x="888" y="1417"/>
                    </a:lnTo>
                    <a:lnTo>
                      <a:pt x="888" y="1418"/>
                    </a:lnTo>
                    <a:lnTo>
                      <a:pt x="890" y="1420"/>
                    </a:lnTo>
                    <a:lnTo>
                      <a:pt x="890" y="1421"/>
                    </a:lnTo>
                    <a:lnTo>
                      <a:pt x="892" y="1421"/>
                    </a:lnTo>
                    <a:lnTo>
                      <a:pt x="893" y="1421"/>
                    </a:lnTo>
                    <a:lnTo>
                      <a:pt x="894" y="1422"/>
                    </a:lnTo>
                    <a:lnTo>
                      <a:pt x="895" y="1423"/>
                    </a:lnTo>
                    <a:lnTo>
                      <a:pt x="896" y="1429"/>
                    </a:lnTo>
                    <a:lnTo>
                      <a:pt x="897" y="1431"/>
                    </a:lnTo>
                    <a:lnTo>
                      <a:pt x="899" y="1438"/>
                    </a:lnTo>
                    <a:lnTo>
                      <a:pt x="899" y="1440"/>
                    </a:lnTo>
                    <a:lnTo>
                      <a:pt x="901" y="1442"/>
                    </a:lnTo>
                    <a:lnTo>
                      <a:pt x="901" y="1442"/>
                    </a:lnTo>
                    <a:lnTo>
                      <a:pt x="903" y="1439"/>
                    </a:lnTo>
                    <a:lnTo>
                      <a:pt x="903" y="1439"/>
                    </a:lnTo>
                    <a:lnTo>
                      <a:pt x="905" y="1438"/>
                    </a:lnTo>
                    <a:lnTo>
                      <a:pt x="905" y="1438"/>
                    </a:lnTo>
                    <a:lnTo>
                      <a:pt x="907" y="1443"/>
                    </a:lnTo>
                    <a:lnTo>
                      <a:pt x="907" y="1444"/>
                    </a:lnTo>
                    <a:lnTo>
                      <a:pt x="909" y="1451"/>
                    </a:lnTo>
                    <a:lnTo>
                      <a:pt x="910" y="1452"/>
                    </a:lnTo>
                    <a:lnTo>
                      <a:pt x="911" y="1456"/>
                    </a:lnTo>
                    <a:lnTo>
                      <a:pt x="912" y="1456"/>
                    </a:lnTo>
                    <a:lnTo>
                      <a:pt x="913" y="1459"/>
                    </a:lnTo>
                    <a:lnTo>
                      <a:pt x="914" y="1460"/>
                    </a:lnTo>
                    <a:lnTo>
                      <a:pt x="916" y="1464"/>
                    </a:lnTo>
                    <a:lnTo>
                      <a:pt x="916" y="1465"/>
                    </a:lnTo>
                    <a:lnTo>
                      <a:pt x="918" y="1468"/>
                    </a:lnTo>
                    <a:lnTo>
                      <a:pt x="918" y="1468"/>
                    </a:lnTo>
                    <a:lnTo>
                      <a:pt x="920" y="1468"/>
                    </a:lnTo>
                    <a:lnTo>
                      <a:pt x="920" y="1467"/>
                    </a:lnTo>
                    <a:lnTo>
                      <a:pt x="922" y="1466"/>
                    </a:lnTo>
                    <a:lnTo>
                      <a:pt x="922" y="1466"/>
                    </a:lnTo>
                    <a:lnTo>
                      <a:pt x="924" y="1468"/>
                    </a:lnTo>
                    <a:lnTo>
                      <a:pt x="924" y="1469"/>
                    </a:lnTo>
                    <a:lnTo>
                      <a:pt x="926" y="1472"/>
                    </a:lnTo>
                    <a:lnTo>
                      <a:pt x="927" y="1472"/>
                    </a:lnTo>
                    <a:lnTo>
                      <a:pt x="928" y="1473"/>
                    </a:lnTo>
                    <a:lnTo>
                      <a:pt x="929" y="1473"/>
                    </a:lnTo>
                    <a:lnTo>
                      <a:pt x="930" y="1474"/>
                    </a:lnTo>
                    <a:lnTo>
                      <a:pt x="931" y="1474"/>
                    </a:lnTo>
                    <a:lnTo>
                      <a:pt x="933" y="1476"/>
                    </a:lnTo>
                    <a:lnTo>
                      <a:pt x="933" y="1477"/>
                    </a:lnTo>
                    <a:lnTo>
                      <a:pt x="935" y="1480"/>
                    </a:lnTo>
                    <a:lnTo>
                      <a:pt x="935" y="1481"/>
                    </a:lnTo>
                    <a:lnTo>
                      <a:pt x="937" y="1483"/>
                    </a:lnTo>
                    <a:lnTo>
                      <a:pt x="937" y="1484"/>
                    </a:lnTo>
                    <a:lnTo>
                      <a:pt x="939" y="1486"/>
                    </a:lnTo>
                    <a:lnTo>
                      <a:pt x="939" y="1486"/>
                    </a:lnTo>
                    <a:lnTo>
                      <a:pt x="941" y="1489"/>
                    </a:lnTo>
                    <a:lnTo>
                      <a:pt x="941" y="1489"/>
                    </a:lnTo>
                    <a:lnTo>
                      <a:pt x="943" y="1492"/>
                    </a:lnTo>
                    <a:lnTo>
                      <a:pt x="944" y="1492"/>
                    </a:lnTo>
                    <a:lnTo>
                      <a:pt x="945" y="1491"/>
                    </a:lnTo>
                    <a:lnTo>
                      <a:pt x="946" y="1491"/>
                    </a:lnTo>
                    <a:lnTo>
                      <a:pt x="947" y="1488"/>
                    </a:lnTo>
                    <a:lnTo>
                      <a:pt x="948" y="1487"/>
                    </a:lnTo>
                    <a:lnTo>
                      <a:pt x="950" y="1486"/>
                    </a:lnTo>
                    <a:lnTo>
                      <a:pt x="950" y="1486"/>
                    </a:lnTo>
                    <a:lnTo>
                      <a:pt x="952" y="1488"/>
                    </a:lnTo>
                    <a:lnTo>
                      <a:pt x="952" y="1489"/>
                    </a:lnTo>
                    <a:lnTo>
                      <a:pt x="954" y="1493"/>
                    </a:lnTo>
                    <a:lnTo>
                      <a:pt x="954" y="1494"/>
                    </a:lnTo>
                    <a:lnTo>
                      <a:pt x="956" y="1496"/>
                    </a:lnTo>
                    <a:lnTo>
                      <a:pt x="956" y="1496"/>
                    </a:lnTo>
                    <a:lnTo>
                      <a:pt x="958" y="1496"/>
                    </a:lnTo>
                    <a:lnTo>
                      <a:pt x="958" y="1496"/>
                    </a:lnTo>
                    <a:lnTo>
                      <a:pt x="960" y="1498"/>
                    </a:lnTo>
                    <a:lnTo>
                      <a:pt x="960" y="1498"/>
                    </a:lnTo>
                    <a:lnTo>
                      <a:pt x="962" y="1501"/>
                    </a:lnTo>
                    <a:lnTo>
                      <a:pt x="963" y="1502"/>
                    </a:lnTo>
                    <a:lnTo>
                      <a:pt x="964" y="1502"/>
                    </a:lnTo>
                    <a:lnTo>
                      <a:pt x="965" y="1502"/>
                    </a:lnTo>
                    <a:lnTo>
                      <a:pt x="966" y="1500"/>
                    </a:lnTo>
                    <a:lnTo>
                      <a:pt x="967" y="1499"/>
                    </a:lnTo>
                    <a:lnTo>
                      <a:pt x="969" y="1496"/>
                    </a:lnTo>
                    <a:lnTo>
                      <a:pt x="969" y="1496"/>
                    </a:lnTo>
                    <a:lnTo>
                      <a:pt x="971" y="1495"/>
                    </a:lnTo>
                    <a:lnTo>
                      <a:pt x="971" y="1495"/>
                    </a:lnTo>
                    <a:lnTo>
                      <a:pt x="973" y="1494"/>
                    </a:lnTo>
                    <a:lnTo>
                      <a:pt x="973" y="1494"/>
                    </a:lnTo>
                    <a:lnTo>
                      <a:pt x="974" y="1493"/>
                    </a:lnTo>
                    <a:lnTo>
                      <a:pt x="975" y="1494"/>
                    </a:lnTo>
                    <a:lnTo>
                      <a:pt x="977" y="1497"/>
                    </a:lnTo>
                    <a:lnTo>
                      <a:pt x="977" y="1498"/>
                    </a:lnTo>
                    <a:lnTo>
                      <a:pt x="979" y="1501"/>
                    </a:lnTo>
                    <a:lnTo>
                      <a:pt x="980" y="1502"/>
                    </a:lnTo>
                    <a:lnTo>
                      <a:pt x="981" y="1501"/>
                    </a:lnTo>
                    <a:lnTo>
                      <a:pt x="982" y="1500"/>
                    </a:lnTo>
                    <a:lnTo>
                      <a:pt x="983" y="1496"/>
                    </a:lnTo>
                    <a:lnTo>
                      <a:pt x="984" y="1495"/>
                    </a:lnTo>
                    <a:lnTo>
                      <a:pt x="986" y="1493"/>
                    </a:lnTo>
                    <a:lnTo>
                      <a:pt x="986" y="1493"/>
                    </a:lnTo>
                    <a:lnTo>
                      <a:pt x="988" y="1495"/>
                    </a:lnTo>
                    <a:lnTo>
                      <a:pt x="988" y="1495"/>
                    </a:lnTo>
                    <a:lnTo>
                      <a:pt x="989" y="1496"/>
                    </a:lnTo>
                    <a:lnTo>
                      <a:pt x="990" y="1496"/>
                    </a:lnTo>
                    <a:lnTo>
                      <a:pt x="992" y="1494"/>
                    </a:lnTo>
                    <a:lnTo>
                      <a:pt x="992" y="1493"/>
                    </a:lnTo>
                    <a:lnTo>
                      <a:pt x="994" y="1491"/>
                    </a:lnTo>
                    <a:lnTo>
                      <a:pt x="994" y="1490"/>
                    </a:lnTo>
                    <a:lnTo>
                      <a:pt x="996" y="1490"/>
                    </a:lnTo>
                    <a:lnTo>
                      <a:pt x="997" y="1490"/>
                    </a:lnTo>
                    <a:lnTo>
                      <a:pt x="998" y="1491"/>
                    </a:lnTo>
                    <a:lnTo>
                      <a:pt x="999" y="1492"/>
                    </a:lnTo>
                    <a:lnTo>
                      <a:pt x="1000" y="1493"/>
                    </a:lnTo>
                    <a:lnTo>
                      <a:pt x="1001" y="1493"/>
                    </a:lnTo>
                    <a:lnTo>
                      <a:pt x="1003" y="1492"/>
                    </a:lnTo>
                    <a:lnTo>
                      <a:pt x="1003" y="1492"/>
                    </a:lnTo>
                    <a:lnTo>
                      <a:pt x="1004" y="1491"/>
                    </a:lnTo>
                    <a:lnTo>
                      <a:pt x="1005" y="1491"/>
                    </a:lnTo>
                    <a:lnTo>
                      <a:pt x="1007" y="1494"/>
                    </a:lnTo>
                    <a:lnTo>
                      <a:pt x="1007" y="1495"/>
                    </a:lnTo>
                    <a:lnTo>
                      <a:pt x="1009" y="1499"/>
                    </a:lnTo>
                    <a:lnTo>
                      <a:pt x="1009" y="1499"/>
                    </a:lnTo>
                    <a:lnTo>
                      <a:pt x="1010" y="1500"/>
                    </a:lnTo>
                    <a:lnTo>
                      <a:pt x="1011" y="1499"/>
                    </a:lnTo>
                    <a:lnTo>
                      <a:pt x="1013" y="1499"/>
                    </a:lnTo>
                    <a:lnTo>
                      <a:pt x="1014" y="1499"/>
                    </a:lnTo>
                    <a:lnTo>
                      <a:pt x="1015" y="1501"/>
                    </a:lnTo>
                    <a:lnTo>
                      <a:pt x="1016" y="1502"/>
                    </a:lnTo>
                    <a:lnTo>
                      <a:pt x="1017" y="1506"/>
                    </a:lnTo>
                    <a:lnTo>
                      <a:pt x="1018" y="1507"/>
                    </a:lnTo>
                    <a:lnTo>
                      <a:pt x="1020" y="1510"/>
                    </a:lnTo>
                    <a:lnTo>
                      <a:pt x="1020" y="1510"/>
                    </a:lnTo>
                    <a:lnTo>
                      <a:pt x="1021" y="1510"/>
                    </a:lnTo>
                    <a:lnTo>
                      <a:pt x="1022" y="1510"/>
                    </a:lnTo>
                    <a:lnTo>
                      <a:pt x="1024" y="1508"/>
                    </a:lnTo>
                    <a:lnTo>
                      <a:pt x="1024" y="1508"/>
                    </a:lnTo>
                    <a:lnTo>
                      <a:pt x="1026" y="1508"/>
                    </a:lnTo>
                    <a:lnTo>
                      <a:pt x="1026" y="1508"/>
                    </a:lnTo>
                    <a:lnTo>
                      <a:pt x="1028" y="1510"/>
                    </a:lnTo>
                    <a:lnTo>
                      <a:pt x="1028" y="1511"/>
                    </a:lnTo>
                    <a:lnTo>
                      <a:pt x="1030" y="1513"/>
                    </a:lnTo>
                    <a:lnTo>
                      <a:pt x="1030" y="1514"/>
                    </a:lnTo>
                    <a:lnTo>
                      <a:pt x="1032" y="1514"/>
                    </a:lnTo>
                    <a:lnTo>
                      <a:pt x="1033" y="1514"/>
                    </a:lnTo>
                    <a:lnTo>
                      <a:pt x="1034" y="1512"/>
                    </a:lnTo>
                    <a:lnTo>
                      <a:pt x="1035" y="1511"/>
                    </a:lnTo>
                    <a:lnTo>
                      <a:pt x="1036" y="1511"/>
                    </a:lnTo>
                    <a:lnTo>
                      <a:pt x="1037" y="1511"/>
                    </a:lnTo>
                    <a:lnTo>
                      <a:pt x="1039" y="1511"/>
                    </a:lnTo>
                    <a:lnTo>
                      <a:pt x="1040" y="1511"/>
                    </a:lnTo>
                    <a:lnTo>
                      <a:pt x="1041" y="1511"/>
                    </a:lnTo>
                    <a:lnTo>
                      <a:pt x="1041" y="1511"/>
                    </a:lnTo>
                    <a:lnTo>
                      <a:pt x="1043" y="1510"/>
                    </a:lnTo>
                    <a:lnTo>
                      <a:pt x="1044" y="1510"/>
                    </a:lnTo>
                    <a:lnTo>
                      <a:pt x="1045" y="1510"/>
                    </a:lnTo>
                    <a:lnTo>
                      <a:pt x="1045" y="1511"/>
                    </a:lnTo>
                    <a:lnTo>
                      <a:pt x="1047" y="1513"/>
                    </a:lnTo>
                    <a:lnTo>
                      <a:pt x="1047" y="1514"/>
                    </a:lnTo>
                    <a:lnTo>
                      <a:pt x="1049" y="1517"/>
                    </a:lnTo>
                    <a:lnTo>
                      <a:pt x="1050" y="1517"/>
                    </a:lnTo>
                    <a:lnTo>
                      <a:pt x="1051" y="1516"/>
                    </a:lnTo>
                    <a:lnTo>
                      <a:pt x="1052" y="1516"/>
                    </a:lnTo>
                    <a:lnTo>
                      <a:pt x="1053" y="1515"/>
                    </a:lnTo>
                    <a:lnTo>
                      <a:pt x="1054" y="1515"/>
                    </a:lnTo>
                    <a:lnTo>
                      <a:pt x="1056" y="1516"/>
                    </a:lnTo>
                    <a:lnTo>
                      <a:pt x="1056" y="1517"/>
                    </a:lnTo>
                    <a:lnTo>
                      <a:pt x="1058" y="1519"/>
                    </a:lnTo>
                    <a:lnTo>
                      <a:pt x="1058" y="1519"/>
                    </a:lnTo>
                    <a:lnTo>
                      <a:pt x="1060" y="1517"/>
                    </a:lnTo>
                    <a:lnTo>
                      <a:pt x="1060" y="1516"/>
                    </a:lnTo>
                    <a:lnTo>
                      <a:pt x="1062" y="1512"/>
                    </a:lnTo>
                    <a:lnTo>
                      <a:pt x="1063" y="1512"/>
                    </a:lnTo>
                    <a:lnTo>
                      <a:pt x="1064" y="1513"/>
                    </a:lnTo>
                    <a:lnTo>
                      <a:pt x="1064" y="1514"/>
                    </a:lnTo>
                    <a:lnTo>
                      <a:pt x="1066" y="1519"/>
                    </a:lnTo>
                    <a:lnTo>
                      <a:pt x="1067" y="1520"/>
                    </a:lnTo>
                    <a:lnTo>
                      <a:pt x="1068" y="1521"/>
                    </a:lnTo>
                    <a:lnTo>
                      <a:pt x="1069" y="1520"/>
                    </a:lnTo>
                    <a:lnTo>
                      <a:pt x="1070" y="1518"/>
                    </a:lnTo>
                    <a:lnTo>
                      <a:pt x="1071" y="1518"/>
                    </a:lnTo>
                    <a:lnTo>
                      <a:pt x="1073" y="1518"/>
                    </a:lnTo>
                    <a:lnTo>
                      <a:pt x="1073" y="1519"/>
                    </a:lnTo>
                    <a:lnTo>
                      <a:pt x="1075" y="1520"/>
                    </a:lnTo>
                    <a:lnTo>
                      <a:pt x="1075" y="1519"/>
                    </a:lnTo>
                    <a:lnTo>
                      <a:pt x="1077" y="1518"/>
                    </a:lnTo>
                    <a:lnTo>
                      <a:pt x="1077" y="1517"/>
                    </a:lnTo>
                    <a:lnTo>
                      <a:pt x="1079" y="1516"/>
                    </a:lnTo>
                    <a:lnTo>
                      <a:pt x="1079" y="1516"/>
                    </a:lnTo>
                    <a:lnTo>
                      <a:pt x="1081" y="1517"/>
                    </a:lnTo>
                    <a:lnTo>
                      <a:pt x="1082" y="1517"/>
                    </a:lnTo>
                    <a:lnTo>
                      <a:pt x="1083" y="1517"/>
                    </a:lnTo>
                    <a:lnTo>
                      <a:pt x="1084" y="1517"/>
                    </a:lnTo>
                    <a:lnTo>
                      <a:pt x="1085" y="1514"/>
                    </a:lnTo>
                    <a:lnTo>
                      <a:pt x="1086" y="1514"/>
                    </a:lnTo>
                    <a:lnTo>
                      <a:pt x="1087" y="1514"/>
                    </a:lnTo>
                    <a:lnTo>
                      <a:pt x="1088" y="1515"/>
                    </a:lnTo>
                    <a:lnTo>
                      <a:pt x="1090" y="1518"/>
                    </a:lnTo>
                    <a:lnTo>
                      <a:pt x="1090" y="1518"/>
                    </a:lnTo>
                    <a:lnTo>
                      <a:pt x="1092" y="1520"/>
                    </a:lnTo>
                    <a:lnTo>
                      <a:pt x="1092" y="1520"/>
                    </a:lnTo>
                    <a:lnTo>
                      <a:pt x="1094" y="1520"/>
                    </a:lnTo>
                    <a:lnTo>
                      <a:pt x="1094" y="1520"/>
                    </a:lnTo>
                    <a:lnTo>
                      <a:pt x="1096" y="1519"/>
                    </a:lnTo>
                    <a:lnTo>
                      <a:pt x="1096" y="1518"/>
                    </a:lnTo>
                    <a:lnTo>
                      <a:pt x="1098" y="1515"/>
                    </a:lnTo>
                    <a:lnTo>
                      <a:pt x="1098" y="1515"/>
                    </a:lnTo>
                    <a:lnTo>
                      <a:pt x="1100" y="1511"/>
                    </a:lnTo>
                    <a:lnTo>
                      <a:pt x="1100" y="1510"/>
                    </a:lnTo>
                    <a:lnTo>
                      <a:pt x="1102" y="1509"/>
                    </a:lnTo>
                    <a:lnTo>
                      <a:pt x="1103" y="1510"/>
                    </a:lnTo>
                    <a:lnTo>
                      <a:pt x="1104" y="1512"/>
                    </a:lnTo>
                    <a:lnTo>
                      <a:pt x="1105" y="1513"/>
                    </a:lnTo>
                    <a:lnTo>
                      <a:pt x="1106" y="1514"/>
                    </a:lnTo>
                    <a:lnTo>
                      <a:pt x="1107" y="1514"/>
                    </a:lnTo>
                    <a:lnTo>
                      <a:pt x="1108" y="1514"/>
                    </a:lnTo>
                    <a:lnTo>
                      <a:pt x="1109" y="1514"/>
                    </a:lnTo>
                    <a:lnTo>
                      <a:pt x="1111" y="1515"/>
                    </a:lnTo>
                    <a:lnTo>
                      <a:pt x="1111" y="1516"/>
                    </a:lnTo>
                    <a:lnTo>
                      <a:pt x="1113" y="1517"/>
                    </a:lnTo>
                    <a:lnTo>
                      <a:pt x="1114" y="1517"/>
                    </a:lnTo>
                    <a:lnTo>
                      <a:pt x="1115" y="1517"/>
                    </a:lnTo>
                    <a:lnTo>
                      <a:pt x="1115" y="1517"/>
                    </a:lnTo>
                    <a:lnTo>
                      <a:pt x="1117" y="1515"/>
                    </a:lnTo>
                    <a:lnTo>
                      <a:pt x="1117" y="1515"/>
                    </a:lnTo>
                    <a:lnTo>
                      <a:pt x="1119" y="1514"/>
                    </a:lnTo>
                    <a:lnTo>
                      <a:pt x="1120" y="1514"/>
                    </a:lnTo>
                    <a:lnTo>
                      <a:pt x="1121" y="1511"/>
                    </a:lnTo>
                    <a:lnTo>
                      <a:pt x="1122" y="1510"/>
                    </a:lnTo>
                    <a:lnTo>
                      <a:pt x="1123" y="1506"/>
                    </a:lnTo>
                    <a:lnTo>
                      <a:pt x="1124" y="1506"/>
                    </a:lnTo>
                    <a:lnTo>
                      <a:pt x="1125" y="1505"/>
                    </a:lnTo>
                    <a:lnTo>
                      <a:pt x="1126" y="1505"/>
                    </a:lnTo>
                    <a:lnTo>
                      <a:pt x="1128" y="1506"/>
                    </a:lnTo>
                    <a:lnTo>
                      <a:pt x="1129" y="1506"/>
                    </a:lnTo>
                    <a:lnTo>
                      <a:pt x="1130" y="1506"/>
                    </a:lnTo>
                    <a:lnTo>
                      <a:pt x="1130" y="1506"/>
                    </a:lnTo>
                    <a:lnTo>
                      <a:pt x="1132" y="1503"/>
                    </a:lnTo>
                    <a:lnTo>
                      <a:pt x="1132" y="1502"/>
                    </a:lnTo>
                    <a:lnTo>
                      <a:pt x="1134" y="1499"/>
                    </a:lnTo>
                    <a:lnTo>
                      <a:pt x="1134" y="1499"/>
                    </a:lnTo>
                    <a:lnTo>
                      <a:pt x="1136" y="1498"/>
                    </a:lnTo>
                    <a:lnTo>
                      <a:pt x="1137" y="1497"/>
                    </a:lnTo>
                    <a:lnTo>
                      <a:pt x="1138" y="1497"/>
                    </a:lnTo>
                    <a:lnTo>
                      <a:pt x="1139" y="1497"/>
                    </a:lnTo>
                    <a:lnTo>
                      <a:pt x="1140" y="1496"/>
                    </a:lnTo>
                    <a:lnTo>
                      <a:pt x="1141" y="1495"/>
                    </a:lnTo>
                    <a:lnTo>
                      <a:pt x="1143" y="1491"/>
                    </a:lnTo>
                    <a:lnTo>
                      <a:pt x="1143" y="1490"/>
                    </a:lnTo>
                    <a:lnTo>
                      <a:pt x="1145" y="1485"/>
                    </a:lnTo>
                    <a:lnTo>
                      <a:pt x="1145" y="1483"/>
                    </a:lnTo>
                    <a:lnTo>
                      <a:pt x="1147" y="1479"/>
                    </a:lnTo>
                    <a:lnTo>
                      <a:pt x="1147" y="1478"/>
                    </a:lnTo>
                    <a:lnTo>
                      <a:pt x="1149" y="1475"/>
                    </a:lnTo>
                    <a:lnTo>
                      <a:pt x="1149" y="1475"/>
                    </a:lnTo>
                    <a:lnTo>
                      <a:pt x="1151" y="1473"/>
                    </a:lnTo>
                    <a:lnTo>
                      <a:pt x="1151" y="1472"/>
                    </a:lnTo>
                    <a:lnTo>
                      <a:pt x="1153" y="1470"/>
                    </a:lnTo>
                    <a:lnTo>
                      <a:pt x="1154" y="1469"/>
                    </a:lnTo>
                    <a:lnTo>
                      <a:pt x="1155" y="1466"/>
                    </a:lnTo>
                    <a:lnTo>
                      <a:pt x="1156" y="1466"/>
                    </a:lnTo>
                    <a:lnTo>
                      <a:pt x="1157" y="1461"/>
                    </a:lnTo>
                    <a:lnTo>
                      <a:pt x="1158" y="1460"/>
                    </a:lnTo>
                    <a:lnTo>
                      <a:pt x="1160" y="1454"/>
                    </a:lnTo>
                    <a:lnTo>
                      <a:pt x="1160" y="1452"/>
                    </a:lnTo>
                    <a:lnTo>
                      <a:pt x="1162" y="1446"/>
                    </a:lnTo>
                    <a:lnTo>
                      <a:pt x="1162" y="1445"/>
                    </a:lnTo>
                    <a:lnTo>
                      <a:pt x="1164" y="1439"/>
                    </a:lnTo>
                    <a:lnTo>
                      <a:pt x="1164" y="1438"/>
                    </a:lnTo>
                    <a:lnTo>
                      <a:pt x="1166" y="1430"/>
                    </a:lnTo>
                    <a:lnTo>
                      <a:pt x="1166" y="1427"/>
                    </a:lnTo>
                    <a:lnTo>
                      <a:pt x="1168" y="1415"/>
                    </a:lnTo>
                    <a:lnTo>
                      <a:pt x="1168" y="1413"/>
                    </a:lnTo>
                    <a:lnTo>
                      <a:pt x="1170" y="1400"/>
                    </a:lnTo>
                    <a:lnTo>
                      <a:pt x="1170" y="1398"/>
                    </a:lnTo>
                    <a:lnTo>
                      <a:pt x="1172" y="1386"/>
                    </a:lnTo>
                    <a:lnTo>
                      <a:pt x="1173" y="1384"/>
                    </a:lnTo>
                    <a:lnTo>
                      <a:pt x="1174" y="1370"/>
                    </a:lnTo>
                    <a:lnTo>
                      <a:pt x="1175" y="1367"/>
                    </a:lnTo>
                    <a:lnTo>
                      <a:pt x="1176" y="1351"/>
                    </a:lnTo>
                    <a:lnTo>
                      <a:pt x="1177" y="1348"/>
                    </a:lnTo>
                    <a:lnTo>
                      <a:pt x="1179" y="1333"/>
                    </a:lnTo>
                    <a:lnTo>
                      <a:pt x="1179" y="1330"/>
                    </a:lnTo>
                    <a:lnTo>
                      <a:pt x="1181" y="1316"/>
                    </a:lnTo>
                    <a:lnTo>
                      <a:pt x="1181" y="1313"/>
                    </a:lnTo>
                    <a:lnTo>
                      <a:pt x="1183" y="1298"/>
                    </a:lnTo>
                    <a:lnTo>
                      <a:pt x="1183" y="1294"/>
                    </a:lnTo>
                    <a:lnTo>
                      <a:pt x="1185" y="1280"/>
                    </a:lnTo>
                    <a:lnTo>
                      <a:pt x="1185" y="1277"/>
                    </a:lnTo>
                    <a:lnTo>
                      <a:pt x="1187" y="1270"/>
                    </a:lnTo>
                    <a:lnTo>
                      <a:pt x="1187" y="1269"/>
                    </a:lnTo>
                    <a:lnTo>
                      <a:pt x="1189" y="1267"/>
                    </a:lnTo>
                    <a:lnTo>
                      <a:pt x="1190" y="1267"/>
                    </a:lnTo>
                    <a:lnTo>
                      <a:pt x="1191" y="1264"/>
                    </a:lnTo>
                    <a:lnTo>
                      <a:pt x="1192" y="1263"/>
                    </a:lnTo>
                    <a:lnTo>
                      <a:pt x="1193" y="1259"/>
                    </a:lnTo>
                    <a:lnTo>
                      <a:pt x="1194" y="1258"/>
                    </a:lnTo>
                    <a:lnTo>
                      <a:pt x="1195" y="1258"/>
                    </a:lnTo>
                    <a:lnTo>
                      <a:pt x="1196" y="1259"/>
                    </a:lnTo>
                    <a:lnTo>
                      <a:pt x="1198" y="1262"/>
                    </a:lnTo>
                    <a:lnTo>
                      <a:pt x="1199" y="1263"/>
                    </a:lnTo>
                    <a:lnTo>
                      <a:pt x="1200" y="1262"/>
                    </a:lnTo>
                    <a:lnTo>
                      <a:pt x="1200" y="1261"/>
                    </a:lnTo>
                    <a:lnTo>
                      <a:pt x="1202" y="1253"/>
                    </a:lnTo>
                    <a:lnTo>
                      <a:pt x="1202" y="1252"/>
                    </a:lnTo>
                    <a:lnTo>
                      <a:pt x="1204" y="1243"/>
                    </a:lnTo>
                    <a:lnTo>
                      <a:pt x="1204" y="1242"/>
                    </a:lnTo>
                    <a:lnTo>
                      <a:pt x="1206" y="1234"/>
                    </a:lnTo>
                    <a:lnTo>
                      <a:pt x="1207" y="1233"/>
                    </a:lnTo>
                    <a:lnTo>
                      <a:pt x="1208" y="1224"/>
                    </a:lnTo>
                    <a:lnTo>
                      <a:pt x="1209" y="1221"/>
                    </a:lnTo>
                    <a:lnTo>
                      <a:pt x="1210" y="1211"/>
                    </a:lnTo>
                    <a:lnTo>
                      <a:pt x="1211" y="1210"/>
                    </a:lnTo>
                    <a:lnTo>
                      <a:pt x="1212" y="1207"/>
                    </a:lnTo>
                    <a:lnTo>
                      <a:pt x="1213" y="1207"/>
                    </a:lnTo>
                    <a:lnTo>
                      <a:pt x="1215" y="1214"/>
                    </a:lnTo>
                    <a:lnTo>
                      <a:pt x="1215" y="1216"/>
                    </a:lnTo>
                    <a:lnTo>
                      <a:pt x="1217" y="1224"/>
                    </a:lnTo>
                    <a:lnTo>
                      <a:pt x="1217" y="1226"/>
                    </a:lnTo>
                    <a:lnTo>
                      <a:pt x="1219" y="1232"/>
                    </a:lnTo>
                    <a:lnTo>
                      <a:pt x="1219" y="1233"/>
                    </a:lnTo>
                    <a:lnTo>
                      <a:pt x="1221" y="1241"/>
                    </a:lnTo>
                    <a:lnTo>
                      <a:pt x="1221" y="1244"/>
                    </a:lnTo>
                    <a:lnTo>
                      <a:pt x="1223" y="1257"/>
                    </a:lnTo>
                    <a:lnTo>
                      <a:pt x="1224" y="1259"/>
                    </a:lnTo>
                    <a:lnTo>
                      <a:pt x="1225" y="1272"/>
                    </a:lnTo>
                    <a:lnTo>
                      <a:pt x="1226" y="1273"/>
                    </a:lnTo>
                    <a:lnTo>
                      <a:pt x="1227" y="1281"/>
                    </a:lnTo>
                    <a:lnTo>
                      <a:pt x="1228" y="1282"/>
                    </a:lnTo>
                    <a:lnTo>
                      <a:pt x="1230" y="1289"/>
                    </a:lnTo>
                    <a:lnTo>
                      <a:pt x="1230" y="1290"/>
                    </a:lnTo>
                    <a:lnTo>
                      <a:pt x="1232" y="1298"/>
                    </a:lnTo>
                    <a:lnTo>
                      <a:pt x="1232" y="1299"/>
                    </a:lnTo>
                    <a:lnTo>
                      <a:pt x="1234" y="1304"/>
                    </a:lnTo>
                    <a:lnTo>
                      <a:pt x="1234" y="1304"/>
                    </a:lnTo>
                    <a:lnTo>
                      <a:pt x="1236" y="1307"/>
                    </a:lnTo>
                    <a:lnTo>
                      <a:pt x="1236" y="1308"/>
                    </a:lnTo>
                    <a:lnTo>
                      <a:pt x="1238" y="1313"/>
                    </a:lnTo>
                    <a:lnTo>
                      <a:pt x="1238" y="1314"/>
                    </a:lnTo>
                    <a:lnTo>
                      <a:pt x="1240" y="1319"/>
                    </a:lnTo>
                    <a:lnTo>
                      <a:pt x="1241" y="1319"/>
                    </a:lnTo>
                    <a:lnTo>
                      <a:pt x="1242" y="1319"/>
                    </a:lnTo>
                    <a:lnTo>
                      <a:pt x="1243" y="1319"/>
                    </a:lnTo>
                    <a:lnTo>
                      <a:pt x="1244" y="1318"/>
                    </a:lnTo>
                    <a:lnTo>
                      <a:pt x="1245" y="1318"/>
                    </a:lnTo>
                    <a:lnTo>
                      <a:pt x="1246" y="1321"/>
                    </a:lnTo>
                    <a:lnTo>
                      <a:pt x="1247" y="1322"/>
                    </a:lnTo>
                    <a:lnTo>
                      <a:pt x="1249" y="1324"/>
                    </a:lnTo>
                    <a:lnTo>
                      <a:pt x="1249" y="1324"/>
                    </a:lnTo>
                    <a:lnTo>
                      <a:pt x="1251" y="1320"/>
                    </a:lnTo>
                    <a:lnTo>
                      <a:pt x="1251" y="1319"/>
                    </a:lnTo>
                    <a:lnTo>
                      <a:pt x="1253" y="1315"/>
                    </a:lnTo>
                    <a:lnTo>
                      <a:pt x="1254" y="1314"/>
                    </a:lnTo>
                    <a:lnTo>
                      <a:pt x="1255" y="1315"/>
                    </a:lnTo>
                    <a:lnTo>
                      <a:pt x="1255" y="1316"/>
                    </a:lnTo>
                    <a:lnTo>
                      <a:pt x="1257" y="1318"/>
                    </a:lnTo>
                    <a:lnTo>
                      <a:pt x="1257" y="1319"/>
                    </a:lnTo>
                    <a:lnTo>
                      <a:pt x="1259" y="1320"/>
                    </a:lnTo>
                    <a:lnTo>
                      <a:pt x="1260" y="1320"/>
                    </a:lnTo>
                    <a:lnTo>
                      <a:pt x="1261" y="1321"/>
                    </a:lnTo>
                    <a:lnTo>
                      <a:pt x="1262" y="1321"/>
                    </a:lnTo>
                    <a:lnTo>
                      <a:pt x="1263" y="1322"/>
                    </a:lnTo>
                    <a:lnTo>
                      <a:pt x="1264" y="1322"/>
                    </a:lnTo>
                    <a:lnTo>
                      <a:pt x="1266" y="1321"/>
                    </a:lnTo>
                    <a:lnTo>
                      <a:pt x="1266" y="1320"/>
                    </a:lnTo>
                    <a:lnTo>
                      <a:pt x="1268" y="1317"/>
                    </a:lnTo>
                    <a:lnTo>
                      <a:pt x="1268" y="1317"/>
                    </a:lnTo>
                    <a:lnTo>
                      <a:pt x="1270" y="1313"/>
                    </a:lnTo>
                    <a:lnTo>
                      <a:pt x="1270" y="1312"/>
                    </a:lnTo>
                    <a:lnTo>
                      <a:pt x="1272" y="1308"/>
                    </a:lnTo>
                    <a:lnTo>
                      <a:pt x="1272" y="1307"/>
                    </a:lnTo>
                    <a:lnTo>
                      <a:pt x="1274" y="1305"/>
                    </a:lnTo>
                    <a:lnTo>
                      <a:pt x="1274" y="1305"/>
                    </a:lnTo>
                    <a:lnTo>
                      <a:pt x="1276" y="1305"/>
                    </a:lnTo>
                    <a:lnTo>
                      <a:pt x="1277" y="1304"/>
                    </a:lnTo>
                    <a:lnTo>
                      <a:pt x="1278" y="1304"/>
                    </a:lnTo>
                    <a:lnTo>
                      <a:pt x="1279" y="1304"/>
                    </a:lnTo>
                    <a:lnTo>
                      <a:pt x="1280" y="1303"/>
                    </a:lnTo>
                    <a:lnTo>
                      <a:pt x="1281" y="1303"/>
                    </a:lnTo>
                    <a:lnTo>
                      <a:pt x="1283" y="1303"/>
                    </a:lnTo>
                    <a:lnTo>
                      <a:pt x="1283" y="1303"/>
                    </a:lnTo>
                    <a:lnTo>
                      <a:pt x="1285" y="1304"/>
                    </a:lnTo>
                    <a:lnTo>
                      <a:pt x="1285" y="1304"/>
                    </a:lnTo>
                    <a:lnTo>
                      <a:pt x="1287" y="1304"/>
                    </a:lnTo>
                    <a:lnTo>
                      <a:pt x="1287" y="1304"/>
                    </a:lnTo>
                    <a:lnTo>
                      <a:pt x="1288" y="1303"/>
                    </a:lnTo>
                    <a:lnTo>
                      <a:pt x="1289" y="1304"/>
                    </a:lnTo>
                    <a:lnTo>
                      <a:pt x="1291" y="1306"/>
                    </a:lnTo>
                    <a:lnTo>
                      <a:pt x="1291" y="1306"/>
                    </a:lnTo>
                    <a:lnTo>
                      <a:pt x="1292" y="1306"/>
                    </a:lnTo>
                    <a:lnTo>
                      <a:pt x="1294" y="1306"/>
                    </a:lnTo>
                    <a:lnTo>
                      <a:pt x="1295" y="1304"/>
                    </a:lnTo>
                    <a:lnTo>
                      <a:pt x="1296" y="1304"/>
                    </a:lnTo>
                    <a:lnTo>
                      <a:pt x="1297" y="1305"/>
                    </a:lnTo>
                    <a:lnTo>
                      <a:pt x="1298" y="1306"/>
                    </a:lnTo>
                    <a:lnTo>
                      <a:pt x="1300" y="1310"/>
                    </a:lnTo>
                    <a:lnTo>
                      <a:pt x="1300" y="1310"/>
                    </a:lnTo>
                    <a:lnTo>
                      <a:pt x="1302" y="1312"/>
                    </a:lnTo>
                    <a:lnTo>
                      <a:pt x="1302" y="1312"/>
                    </a:lnTo>
                    <a:lnTo>
                      <a:pt x="1304" y="1311"/>
                    </a:lnTo>
                    <a:lnTo>
                      <a:pt x="1304" y="1311"/>
                    </a:lnTo>
                    <a:lnTo>
                      <a:pt x="1306" y="1312"/>
                    </a:lnTo>
                    <a:lnTo>
                      <a:pt x="1306" y="1312"/>
                    </a:lnTo>
                    <a:lnTo>
                      <a:pt x="1308" y="1315"/>
                    </a:lnTo>
                    <a:lnTo>
                      <a:pt x="1308" y="1315"/>
                    </a:lnTo>
                    <a:lnTo>
                      <a:pt x="1310" y="1316"/>
                    </a:lnTo>
                    <a:lnTo>
                      <a:pt x="1310" y="1316"/>
                    </a:lnTo>
                    <a:lnTo>
                      <a:pt x="1312" y="1315"/>
                    </a:lnTo>
                    <a:lnTo>
                      <a:pt x="1313" y="1315"/>
                    </a:lnTo>
                    <a:lnTo>
                      <a:pt x="1314" y="1317"/>
                    </a:lnTo>
                    <a:lnTo>
                      <a:pt x="1315" y="1317"/>
                    </a:lnTo>
                    <a:lnTo>
                      <a:pt x="1316" y="1320"/>
                    </a:lnTo>
                    <a:lnTo>
                      <a:pt x="1317" y="1320"/>
                    </a:lnTo>
                    <a:lnTo>
                      <a:pt x="1319" y="1323"/>
                    </a:lnTo>
                    <a:lnTo>
                      <a:pt x="1319" y="1324"/>
                    </a:lnTo>
                    <a:lnTo>
                      <a:pt x="1321" y="1327"/>
                    </a:lnTo>
                    <a:lnTo>
                      <a:pt x="1321" y="1327"/>
                    </a:lnTo>
                    <a:lnTo>
                      <a:pt x="1323" y="1330"/>
                    </a:lnTo>
                    <a:lnTo>
                      <a:pt x="1323" y="1330"/>
                    </a:lnTo>
                    <a:lnTo>
                      <a:pt x="1325" y="1333"/>
                    </a:lnTo>
                    <a:lnTo>
                      <a:pt x="1325" y="1333"/>
                    </a:lnTo>
                    <a:lnTo>
                      <a:pt x="1327" y="1335"/>
                    </a:lnTo>
                    <a:lnTo>
                      <a:pt x="1327" y="1335"/>
                    </a:lnTo>
                    <a:lnTo>
                      <a:pt x="1329" y="1337"/>
                    </a:lnTo>
                    <a:lnTo>
                      <a:pt x="1330" y="1338"/>
                    </a:lnTo>
                    <a:lnTo>
                      <a:pt x="1331" y="1340"/>
                    </a:lnTo>
                    <a:lnTo>
                      <a:pt x="1332" y="1340"/>
                    </a:lnTo>
                    <a:lnTo>
                      <a:pt x="1333" y="1341"/>
                    </a:lnTo>
                    <a:lnTo>
                      <a:pt x="1334" y="1342"/>
                    </a:lnTo>
                    <a:lnTo>
                      <a:pt x="1336" y="1342"/>
                    </a:lnTo>
                    <a:lnTo>
                      <a:pt x="1336" y="1343"/>
                    </a:lnTo>
                    <a:lnTo>
                      <a:pt x="1338" y="1344"/>
                    </a:lnTo>
                    <a:lnTo>
                      <a:pt x="1338" y="1345"/>
                    </a:lnTo>
                    <a:lnTo>
                      <a:pt x="1340" y="1349"/>
                    </a:lnTo>
                    <a:lnTo>
                      <a:pt x="1340" y="1349"/>
                    </a:lnTo>
                    <a:lnTo>
                      <a:pt x="1342" y="1353"/>
                    </a:lnTo>
                    <a:lnTo>
                      <a:pt x="1342" y="1353"/>
                    </a:lnTo>
                    <a:lnTo>
                      <a:pt x="1343" y="1354"/>
                    </a:lnTo>
                    <a:lnTo>
                      <a:pt x="1344" y="1353"/>
                    </a:lnTo>
                    <a:lnTo>
                      <a:pt x="1346" y="1352"/>
                    </a:lnTo>
                    <a:lnTo>
                      <a:pt x="1347" y="1352"/>
                    </a:lnTo>
                    <a:lnTo>
                      <a:pt x="1348" y="1353"/>
                    </a:lnTo>
                    <a:lnTo>
                      <a:pt x="1349" y="1354"/>
                    </a:lnTo>
                    <a:lnTo>
                      <a:pt x="1350" y="1356"/>
                    </a:lnTo>
                    <a:lnTo>
                      <a:pt x="1351" y="1357"/>
                    </a:lnTo>
                    <a:lnTo>
                      <a:pt x="1353" y="1358"/>
                    </a:lnTo>
                    <a:lnTo>
                      <a:pt x="1353" y="1359"/>
                    </a:lnTo>
                    <a:lnTo>
                      <a:pt x="1355" y="1361"/>
                    </a:lnTo>
                    <a:lnTo>
                      <a:pt x="1355" y="1361"/>
                    </a:lnTo>
                    <a:lnTo>
                      <a:pt x="1357" y="1366"/>
                    </a:lnTo>
                    <a:lnTo>
                      <a:pt x="1357" y="1367"/>
                    </a:lnTo>
                    <a:lnTo>
                      <a:pt x="1359" y="1372"/>
                    </a:lnTo>
                    <a:lnTo>
                      <a:pt x="1359" y="1373"/>
                    </a:lnTo>
                    <a:lnTo>
                      <a:pt x="1361" y="1377"/>
                    </a:lnTo>
                    <a:lnTo>
                      <a:pt x="1361" y="1377"/>
                    </a:lnTo>
                    <a:lnTo>
                      <a:pt x="1363" y="1379"/>
                    </a:lnTo>
                    <a:lnTo>
                      <a:pt x="1364" y="1379"/>
                    </a:lnTo>
                    <a:lnTo>
                      <a:pt x="1365" y="1380"/>
                    </a:lnTo>
                    <a:lnTo>
                      <a:pt x="1366" y="1380"/>
                    </a:lnTo>
                    <a:lnTo>
                      <a:pt x="1367" y="1380"/>
                    </a:lnTo>
                    <a:lnTo>
                      <a:pt x="1368" y="1380"/>
                    </a:lnTo>
                    <a:lnTo>
                      <a:pt x="1370" y="1382"/>
                    </a:lnTo>
                    <a:lnTo>
                      <a:pt x="1370" y="1383"/>
                    </a:lnTo>
                    <a:lnTo>
                      <a:pt x="1372" y="1387"/>
                    </a:lnTo>
                    <a:lnTo>
                      <a:pt x="1373" y="1388"/>
                    </a:lnTo>
                    <a:lnTo>
                      <a:pt x="1374" y="1387"/>
                    </a:lnTo>
                    <a:lnTo>
                      <a:pt x="1374" y="1386"/>
                    </a:lnTo>
                    <a:lnTo>
                      <a:pt x="1376" y="1381"/>
                    </a:lnTo>
                    <a:lnTo>
                      <a:pt x="1376" y="1379"/>
                    </a:lnTo>
                    <a:lnTo>
                      <a:pt x="1378" y="1376"/>
                    </a:lnTo>
                    <a:lnTo>
                      <a:pt x="1378" y="1376"/>
                    </a:lnTo>
                    <a:lnTo>
                      <a:pt x="1380" y="1379"/>
                    </a:lnTo>
                    <a:lnTo>
                      <a:pt x="1380" y="1380"/>
                    </a:lnTo>
                    <a:lnTo>
                      <a:pt x="1382" y="1382"/>
                    </a:lnTo>
                    <a:lnTo>
                      <a:pt x="1383" y="1382"/>
                    </a:lnTo>
                    <a:lnTo>
                      <a:pt x="1384" y="1379"/>
                    </a:lnTo>
                    <a:lnTo>
                      <a:pt x="1385" y="1379"/>
                    </a:lnTo>
                    <a:lnTo>
                      <a:pt x="1387" y="1376"/>
                    </a:lnTo>
                    <a:lnTo>
                      <a:pt x="1388" y="1376"/>
                    </a:lnTo>
                    <a:lnTo>
                      <a:pt x="1389" y="1376"/>
                    </a:lnTo>
                    <a:lnTo>
                      <a:pt x="1389" y="1376"/>
                    </a:lnTo>
                    <a:lnTo>
                      <a:pt x="1391" y="1377"/>
                    </a:lnTo>
                    <a:lnTo>
                      <a:pt x="1391" y="1377"/>
                    </a:lnTo>
                    <a:lnTo>
                      <a:pt x="1393" y="1376"/>
                    </a:lnTo>
                    <a:lnTo>
                      <a:pt x="1393" y="1376"/>
                    </a:lnTo>
                    <a:lnTo>
                      <a:pt x="1395" y="1374"/>
                    </a:lnTo>
                    <a:lnTo>
                      <a:pt x="1395" y="1374"/>
                    </a:lnTo>
                    <a:lnTo>
                      <a:pt x="1397" y="1371"/>
                    </a:lnTo>
                    <a:lnTo>
                      <a:pt x="1397" y="1371"/>
                    </a:lnTo>
                    <a:lnTo>
                      <a:pt x="1399" y="1365"/>
                    </a:lnTo>
                    <a:lnTo>
                      <a:pt x="1400" y="1363"/>
                    </a:lnTo>
                    <a:lnTo>
                      <a:pt x="1401" y="1356"/>
                    </a:lnTo>
                    <a:lnTo>
                      <a:pt x="1402" y="1355"/>
                    </a:lnTo>
                    <a:lnTo>
                      <a:pt x="1403" y="1350"/>
                    </a:lnTo>
                    <a:lnTo>
                      <a:pt x="1404" y="1350"/>
                    </a:lnTo>
                    <a:lnTo>
                      <a:pt x="1406" y="1349"/>
                    </a:lnTo>
                    <a:lnTo>
                      <a:pt x="1406" y="1348"/>
                    </a:lnTo>
                    <a:lnTo>
                      <a:pt x="1408" y="1347"/>
                    </a:lnTo>
                    <a:lnTo>
                      <a:pt x="1408" y="1346"/>
                    </a:lnTo>
                    <a:lnTo>
                      <a:pt x="1410" y="1344"/>
                    </a:lnTo>
                    <a:lnTo>
                      <a:pt x="1410" y="1344"/>
                    </a:lnTo>
                    <a:lnTo>
                      <a:pt x="1412" y="1343"/>
                    </a:lnTo>
                    <a:lnTo>
                      <a:pt x="1412" y="1343"/>
                    </a:lnTo>
                    <a:lnTo>
                      <a:pt x="1414" y="1339"/>
                    </a:lnTo>
                    <a:lnTo>
                      <a:pt x="1414" y="1338"/>
                    </a:lnTo>
                    <a:lnTo>
                      <a:pt x="1416" y="1328"/>
                    </a:lnTo>
                    <a:lnTo>
                      <a:pt x="1417" y="1326"/>
                    </a:lnTo>
                    <a:lnTo>
                      <a:pt x="1418" y="1315"/>
                    </a:lnTo>
                    <a:lnTo>
                      <a:pt x="1419" y="1313"/>
                    </a:lnTo>
                    <a:lnTo>
                      <a:pt x="1420" y="1305"/>
                    </a:lnTo>
                    <a:lnTo>
                      <a:pt x="1421" y="1303"/>
                    </a:lnTo>
                    <a:lnTo>
                      <a:pt x="1423" y="1295"/>
                    </a:lnTo>
                    <a:lnTo>
                      <a:pt x="1423" y="1293"/>
                    </a:lnTo>
                    <a:lnTo>
                      <a:pt x="1425" y="1282"/>
                    </a:lnTo>
                    <a:lnTo>
                      <a:pt x="1425" y="1279"/>
                    </a:lnTo>
                    <a:lnTo>
                      <a:pt x="1427" y="1267"/>
                    </a:lnTo>
                    <a:lnTo>
                      <a:pt x="1427" y="1264"/>
                    </a:lnTo>
                    <a:lnTo>
                      <a:pt x="1429" y="1252"/>
                    </a:lnTo>
                    <a:lnTo>
                      <a:pt x="1429" y="1249"/>
                    </a:lnTo>
                    <a:lnTo>
                      <a:pt x="1431" y="1235"/>
                    </a:lnTo>
                    <a:lnTo>
                      <a:pt x="1431" y="1232"/>
                    </a:lnTo>
                    <a:lnTo>
                      <a:pt x="1433" y="1214"/>
                    </a:lnTo>
                    <a:lnTo>
                      <a:pt x="1434" y="1211"/>
                    </a:lnTo>
                    <a:lnTo>
                      <a:pt x="1435" y="1193"/>
                    </a:lnTo>
                    <a:lnTo>
                      <a:pt x="1436" y="1189"/>
                    </a:lnTo>
                    <a:lnTo>
                      <a:pt x="1437" y="1170"/>
                    </a:lnTo>
                    <a:lnTo>
                      <a:pt x="1438" y="1165"/>
                    </a:lnTo>
                    <a:lnTo>
                      <a:pt x="1440" y="1143"/>
                    </a:lnTo>
                    <a:lnTo>
                      <a:pt x="1440" y="1138"/>
                    </a:lnTo>
                    <a:lnTo>
                      <a:pt x="1442" y="1114"/>
                    </a:lnTo>
                    <a:lnTo>
                      <a:pt x="1442" y="1109"/>
                    </a:lnTo>
                    <a:lnTo>
                      <a:pt x="1444" y="1082"/>
                    </a:lnTo>
                    <a:lnTo>
                      <a:pt x="1444" y="1076"/>
                    </a:lnTo>
                    <a:lnTo>
                      <a:pt x="1446" y="1044"/>
                    </a:lnTo>
                    <a:lnTo>
                      <a:pt x="1446" y="1037"/>
                    </a:lnTo>
                    <a:lnTo>
                      <a:pt x="1448" y="997"/>
                    </a:lnTo>
                    <a:lnTo>
                      <a:pt x="1448" y="989"/>
                    </a:lnTo>
                    <a:lnTo>
                      <a:pt x="1450" y="948"/>
                    </a:lnTo>
                    <a:lnTo>
                      <a:pt x="1450" y="940"/>
                    </a:lnTo>
                    <a:lnTo>
                      <a:pt x="1452" y="899"/>
                    </a:lnTo>
                    <a:lnTo>
                      <a:pt x="1453" y="891"/>
                    </a:lnTo>
                    <a:lnTo>
                      <a:pt x="1454" y="847"/>
                    </a:lnTo>
                    <a:lnTo>
                      <a:pt x="1455" y="838"/>
                    </a:lnTo>
                    <a:lnTo>
                      <a:pt x="1457" y="792"/>
                    </a:lnTo>
                    <a:lnTo>
                      <a:pt x="1457" y="782"/>
                    </a:lnTo>
                    <a:lnTo>
                      <a:pt x="1459" y="736"/>
                    </a:lnTo>
                    <a:lnTo>
                      <a:pt x="1459" y="728"/>
                    </a:lnTo>
                    <a:lnTo>
                      <a:pt x="1461" y="688"/>
                    </a:lnTo>
                    <a:lnTo>
                      <a:pt x="1461" y="681"/>
                    </a:lnTo>
                    <a:lnTo>
                      <a:pt x="1463" y="651"/>
                    </a:lnTo>
                    <a:lnTo>
                      <a:pt x="1463" y="646"/>
                    </a:lnTo>
                    <a:lnTo>
                      <a:pt x="1465" y="625"/>
                    </a:lnTo>
                    <a:lnTo>
                      <a:pt x="1465" y="622"/>
                    </a:lnTo>
                    <a:lnTo>
                      <a:pt x="1467" y="606"/>
                    </a:lnTo>
                    <a:lnTo>
                      <a:pt x="1467" y="603"/>
                    </a:lnTo>
                    <a:lnTo>
                      <a:pt x="1469" y="589"/>
                    </a:lnTo>
                    <a:lnTo>
                      <a:pt x="1470" y="586"/>
                    </a:lnTo>
                    <a:lnTo>
                      <a:pt x="1471" y="573"/>
                    </a:lnTo>
                    <a:lnTo>
                      <a:pt x="1472" y="571"/>
                    </a:lnTo>
                    <a:lnTo>
                      <a:pt x="1473" y="558"/>
                    </a:lnTo>
                    <a:lnTo>
                      <a:pt x="1474" y="555"/>
                    </a:lnTo>
                    <a:lnTo>
                      <a:pt x="1476" y="538"/>
                    </a:lnTo>
                    <a:lnTo>
                      <a:pt x="1476" y="534"/>
                    </a:lnTo>
                    <a:lnTo>
                      <a:pt x="1478" y="513"/>
                    </a:lnTo>
                    <a:lnTo>
                      <a:pt x="1478" y="509"/>
                    </a:lnTo>
                    <a:lnTo>
                      <a:pt x="1480" y="487"/>
                    </a:lnTo>
                    <a:lnTo>
                      <a:pt x="1480" y="483"/>
                    </a:lnTo>
                    <a:lnTo>
                      <a:pt x="1482" y="460"/>
                    </a:lnTo>
                    <a:lnTo>
                      <a:pt x="1482" y="455"/>
                    </a:lnTo>
                    <a:lnTo>
                      <a:pt x="1484" y="427"/>
                    </a:lnTo>
                    <a:lnTo>
                      <a:pt x="1484" y="421"/>
                    </a:lnTo>
                    <a:lnTo>
                      <a:pt x="1486" y="389"/>
                    </a:lnTo>
                    <a:lnTo>
                      <a:pt x="1487" y="382"/>
                    </a:lnTo>
                    <a:lnTo>
                      <a:pt x="1488" y="349"/>
                    </a:lnTo>
                    <a:lnTo>
                      <a:pt x="1489" y="342"/>
                    </a:lnTo>
                    <a:lnTo>
                      <a:pt x="1490" y="306"/>
                    </a:lnTo>
                    <a:lnTo>
                      <a:pt x="1491" y="299"/>
                    </a:lnTo>
                    <a:lnTo>
                      <a:pt x="1493" y="257"/>
                    </a:lnTo>
                    <a:lnTo>
                      <a:pt x="1493" y="248"/>
                    </a:lnTo>
                    <a:lnTo>
                      <a:pt x="1495" y="203"/>
                    </a:lnTo>
                    <a:lnTo>
                      <a:pt x="1495" y="194"/>
                    </a:lnTo>
                    <a:lnTo>
                      <a:pt x="1497" y="148"/>
                    </a:lnTo>
                    <a:lnTo>
                      <a:pt x="1497" y="139"/>
                    </a:lnTo>
                    <a:lnTo>
                      <a:pt x="1499" y="92"/>
                    </a:lnTo>
                    <a:lnTo>
                      <a:pt x="1499" y="83"/>
                    </a:lnTo>
                    <a:lnTo>
                      <a:pt x="1501" y="42"/>
                    </a:lnTo>
                    <a:lnTo>
                      <a:pt x="1501" y="35"/>
                    </a:lnTo>
                    <a:lnTo>
                      <a:pt x="1503" y="8"/>
                    </a:lnTo>
                    <a:lnTo>
                      <a:pt x="1504" y="5"/>
                    </a:lnTo>
                    <a:lnTo>
                      <a:pt x="1505" y="0"/>
                    </a:lnTo>
                    <a:lnTo>
                      <a:pt x="1506" y="0"/>
                    </a:lnTo>
                    <a:lnTo>
                      <a:pt x="1507" y="10"/>
                    </a:lnTo>
                    <a:lnTo>
                      <a:pt x="1508" y="12"/>
                    </a:lnTo>
                    <a:lnTo>
                      <a:pt x="1510" y="25"/>
                    </a:lnTo>
                    <a:lnTo>
                      <a:pt x="1510" y="27"/>
                    </a:lnTo>
                    <a:lnTo>
                      <a:pt x="1512" y="38"/>
                    </a:lnTo>
                    <a:lnTo>
                      <a:pt x="1512" y="41"/>
                    </a:lnTo>
                    <a:lnTo>
                      <a:pt x="1514" y="55"/>
                    </a:lnTo>
                    <a:lnTo>
                      <a:pt x="1514" y="59"/>
                    </a:lnTo>
                    <a:lnTo>
                      <a:pt x="1516" y="79"/>
                    </a:lnTo>
                    <a:lnTo>
                      <a:pt x="1516" y="84"/>
                    </a:lnTo>
                    <a:lnTo>
                      <a:pt x="1518" y="103"/>
                    </a:lnTo>
                    <a:lnTo>
                      <a:pt x="1518" y="107"/>
                    </a:lnTo>
                    <a:lnTo>
                      <a:pt x="1520" y="121"/>
                    </a:lnTo>
                    <a:lnTo>
                      <a:pt x="1521" y="124"/>
                    </a:lnTo>
                    <a:lnTo>
                      <a:pt x="1522" y="136"/>
                    </a:lnTo>
                    <a:lnTo>
                      <a:pt x="1523" y="139"/>
                    </a:lnTo>
                    <a:lnTo>
                      <a:pt x="1524" y="151"/>
                    </a:lnTo>
                    <a:lnTo>
                      <a:pt x="1525" y="153"/>
                    </a:lnTo>
                    <a:lnTo>
                      <a:pt x="1527" y="163"/>
                    </a:lnTo>
                    <a:lnTo>
                      <a:pt x="1527" y="164"/>
                    </a:lnTo>
                    <a:lnTo>
                      <a:pt x="1529" y="170"/>
                    </a:lnTo>
                    <a:lnTo>
                      <a:pt x="1529" y="171"/>
                    </a:lnTo>
                    <a:lnTo>
                      <a:pt x="1531" y="180"/>
                    </a:lnTo>
                    <a:lnTo>
                      <a:pt x="1531" y="182"/>
                    </a:lnTo>
                    <a:lnTo>
                      <a:pt x="1533" y="193"/>
                    </a:lnTo>
                    <a:lnTo>
                      <a:pt x="1533" y="196"/>
                    </a:lnTo>
                    <a:lnTo>
                      <a:pt x="1535" y="207"/>
                    </a:lnTo>
                    <a:lnTo>
                      <a:pt x="1535" y="209"/>
                    </a:lnTo>
                    <a:lnTo>
                      <a:pt x="1537" y="218"/>
                    </a:lnTo>
                    <a:lnTo>
                      <a:pt x="1537" y="220"/>
                    </a:lnTo>
                    <a:lnTo>
                      <a:pt x="1539" y="231"/>
                    </a:lnTo>
                    <a:lnTo>
                      <a:pt x="1540" y="233"/>
                    </a:lnTo>
                    <a:lnTo>
                      <a:pt x="1541" y="246"/>
                    </a:lnTo>
                    <a:lnTo>
                      <a:pt x="1542" y="249"/>
                    </a:lnTo>
                    <a:lnTo>
                      <a:pt x="1543" y="262"/>
                    </a:lnTo>
                    <a:lnTo>
                      <a:pt x="1544" y="265"/>
                    </a:lnTo>
                    <a:lnTo>
                      <a:pt x="1546" y="281"/>
                    </a:lnTo>
                    <a:lnTo>
                      <a:pt x="1546" y="285"/>
                    </a:lnTo>
                    <a:lnTo>
                      <a:pt x="1548" y="307"/>
                    </a:lnTo>
                    <a:lnTo>
                      <a:pt x="1548" y="312"/>
                    </a:lnTo>
                    <a:lnTo>
                      <a:pt x="1550" y="340"/>
                    </a:lnTo>
                    <a:lnTo>
                      <a:pt x="1550" y="346"/>
                    </a:lnTo>
                    <a:lnTo>
                      <a:pt x="1552" y="377"/>
                    </a:lnTo>
                    <a:lnTo>
                      <a:pt x="1552" y="383"/>
                    </a:lnTo>
                    <a:lnTo>
                      <a:pt x="1554" y="416"/>
                    </a:lnTo>
                    <a:lnTo>
                      <a:pt x="1554" y="423"/>
                    </a:lnTo>
                    <a:lnTo>
                      <a:pt x="1556" y="462"/>
                    </a:lnTo>
                    <a:lnTo>
                      <a:pt x="1557" y="471"/>
                    </a:lnTo>
                    <a:lnTo>
                      <a:pt x="1558" y="517"/>
                    </a:lnTo>
                    <a:lnTo>
                      <a:pt x="1559" y="527"/>
                    </a:lnTo>
                    <a:lnTo>
                      <a:pt x="1560" y="575"/>
                    </a:lnTo>
                    <a:lnTo>
                      <a:pt x="1561" y="584"/>
                    </a:lnTo>
                    <a:lnTo>
                      <a:pt x="1563" y="626"/>
                    </a:lnTo>
                    <a:lnTo>
                      <a:pt x="1563" y="634"/>
                    </a:lnTo>
                    <a:lnTo>
                      <a:pt x="1565" y="673"/>
                    </a:lnTo>
                    <a:lnTo>
                      <a:pt x="1565" y="680"/>
                    </a:lnTo>
                    <a:lnTo>
                      <a:pt x="1567" y="720"/>
                    </a:lnTo>
                    <a:lnTo>
                      <a:pt x="1567" y="728"/>
                    </a:lnTo>
                    <a:lnTo>
                      <a:pt x="1569" y="767"/>
                    </a:lnTo>
                    <a:lnTo>
                      <a:pt x="1569" y="775"/>
                    </a:lnTo>
                    <a:lnTo>
                      <a:pt x="1571" y="811"/>
                    </a:lnTo>
                    <a:lnTo>
                      <a:pt x="1571" y="818"/>
                    </a:lnTo>
                    <a:lnTo>
                      <a:pt x="1573" y="855"/>
                    </a:lnTo>
                    <a:lnTo>
                      <a:pt x="1574" y="862"/>
                    </a:lnTo>
                    <a:lnTo>
                      <a:pt x="1575" y="903"/>
                    </a:lnTo>
                    <a:lnTo>
                      <a:pt x="1576" y="911"/>
                    </a:lnTo>
                    <a:lnTo>
                      <a:pt x="1577" y="950"/>
                    </a:lnTo>
                    <a:lnTo>
                      <a:pt x="1578" y="957"/>
                    </a:lnTo>
                    <a:lnTo>
                      <a:pt x="1580" y="990"/>
                    </a:lnTo>
                    <a:lnTo>
                      <a:pt x="1580" y="997"/>
                    </a:lnTo>
                    <a:lnTo>
                      <a:pt x="1582" y="1029"/>
                    </a:lnTo>
                    <a:lnTo>
                      <a:pt x="1582" y="1036"/>
                    </a:lnTo>
                    <a:lnTo>
                      <a:pt x="1584" y="1071"/>
                    </a:lnTo>
                    <a:lnTo>
                      <a:pt x="1584" y="1077"/>
                    </a:lnTo>
                    <a:lnTo>
                      <a:pt x="1586" y="1109"/>
                    </a:lnTo>
                    <a:lnTo>
                      <a:pt x="1586" y="1115"/>
                    </a:lnTo>
                    <a:lnTo>
                      <a:pt x="1588" y="1141"/>
                    </a:lnTo>
                    <a:lnTo>
                      <a:pt x="1588" y="1146"/>
                    </a:lnTo>
                    <a:lnTo>
                      <a:pt x="1590" y="1171"/>
                    </a:lnTo>
                    <a:lnTo>
                      <a:pt x="1591" y="1175"/>
                    </a:lnTo>
                    <a:lnTo>
                      <a:pt x="1592" y="1201"/>
                    </a:lnTo>
                    <a:lnTo>
                      <a:pt x="1593" y="1206"/>
                    </a:lnTo>
                    <a:lnTo>
                      <a:pt x="1594" y="1229"/>
                    </a:lnTo>
                    <a:lnTo>
                      <a:pt x="1595" y="1234"/>
                    </a:lnTo>
                    <a:lnTo>
                      <a:pt x="1597" y="1254"/>
                    </a:lnTo>
                    <a:lnTo>
                      <a:pt x="1597" y="1257"/>
                    </a:lnTo>
                    <a:lnTo>
                      <a:pt x="1599" y="1275"/>
                    </a:lnTo>
                    <a:lnTo>
                      <a:pt x="1599" y="1278"/>
                    </a:lnTo>
                    <a:lnTo>
                      <a:pt x="1601" y="1294"/>
                    </a:lnTo>
                    <a:lnTo>
                      <a:pt x="1601" y="1297"/>
                    </a:lnTo>
                    <a:lnTo>
                      <a:pt x="1603" y="1312"/>
                    </a:lnTo>
                    <a:lnTo>
                      <a:pt x="1603" y="1314"/>
                    </a:lnTo>
                    <a:lnTo>
                      <a:pt x="1605" y="1326"/>
                    </a:lnTo>
                    <a:lnTo>
                      <a:pt x="1605" y="1328"/>
                    </a:lnTo>
                    <a:lnTo>
                      <a:pt x="1607" y="1337"/>
                    </a:lnTo>
                    <a:lnTo>
                      <a:pt x="1607" y="1338"/>
                    </a:lnTo>
                    <a:lnTo>
                      <a:pt x="1609" y="1348"/>
                    </a:lnTo>
                    <a:lnTo>
                      <a:pt x="1610" y="1350"/>
                    </a:lnTo>
                    <a:lnTo>
                      <a:pt x="1611" y="1359"/>
                    </a:lnTo>
                    <a:lnTo>
                      <a:pt x="1612" y="1361"/>
                    </a:lnTo>
                    <a:lnTo>
                      <a:pt x="1613" y="1371"/>
                    </a:lnTo>
                    <a:lnTo>
                      <a:pt x="1614" y="1372"/>
                    </a:lnTo>
                    <a:lnTo>
                      <a:pt x="1616" y="1381"/>
                    </a:lnTo>
                    <a:lnTo>
                      <a:pt x="1616" y="1382"/>
                    </a:lnTo>
                    <a:lnTo>
                      <a:pt x="1618" y="1390"/>
                    </a:lnTo>
                    <a:lnTo>
                      <a:pt x="1618" y="1392"/>
                    </a:lnTo>
                    <a:lnTo>
                      <a:pt x="1620" y="1400"/>
                    </a:lnTo>
                    <a:lnTo>
                      <a:pt x="1620" y="1402"/>
                    </a:lnTo>
                    <a:lnTo>
                      <a:pt x="1622" y="1409"/>
                    </a:lnTo>
                    <a:lnTo>
                      <a:pt x="1622" y="1411"/>
                    </a:lnTo>
                    <a:lnTo>
                      <a:pt x="1624" y="1413"/>
                    </a:lnTo>
                    <a:lnTo>
                      <a:pt x="1624" y="1414"/>
                    </a:lnTo>
                    <a:lnTo>
                      <a:pt x="1626" y="1412"/>
                    </a:lnTo>
                    <a:lnTo>
                      <a:pt x="1627" y="1412"/>
                    </a:lnTo>
                    <a:lnTo>
                      <a:pt x="1628" y="1412"/>
                    </a:lnTo>
                    <a:lnTo>
                      <a:pt x="1629" y="1413"/>
                    </a:lnTo>
                    <a:lnTo>
                      <a:pt x="1630" y="1419"/>
                    </a:lnTo>
                    <a:lnTo>
                      <a:pt x="1631" y="1420"/>
                    </a:lnTo>
                    <a:lnTo>
                      <a:pt x="1633" y="1426"/>
                    </a:lnTo>
                    <a:lnTo>
                      <a:pt x="1633" y="1427"/>
                    </a:lnTo>
                    <a:lnTo>
                      <a:pt x="1635" y="1429"/>
                    </a:lnTo>
                    <a:lnTo>
                      <a:pt x="1635" y="1429"/>
                    </a:lnTo>
                    <a:lnTo>
                      <a:pt x="1637" y="1430"/>
                    </a:lnTo>
                    <a:lnTo>
                      <a:pt x="1637" y="1431"/>
                    </a:lnTo>
                    <a:lnTo>
                      <a:pt x="1639" y="1436"/>
                    </a:lnTo>
                    <a:lnTo>
                      <a:pt x="1639" y="1437"/>
                    </a:lnTo>
                    <a:lnTo>
                      <a:pt x="1641" y="1440"/>
                    </a:lnTo>
                    <a:lnTo>
                      <a:pt x="1641" y="1440"/>
                    </a:lnTo>
                    <a:lnTo>
                      <a:pt x="1643" y="1438"/>
                    </a:lnTo>
                    <a:lnTo>
                      <a:pt x="1644" y="1438"/>
                    </a:lnTo>
                    <a:lnTo>
                      <a:pt x="1645" y="1437"/>
                    </a:lnTo>
                    <a:lnTo>
                      <a:pt x="1646" y="1438"/>
                    </a:lnTo>
                    <a:lnTo>
                      <a:pt x="1647" y="1445"/>
                    </a:lnTo>
                    <a:lnTo>
                      <a:pt x="1648" y="1446"/>
                    </a:lnTo>
                    <a:lnTo>
                      <a:pt x="1650" y="1454"/>
                    </a:lnTo>
                    <a:lnTo>
                      <a:pt x="1650" y="1455"/>
                    </a:lnTo>
                    <a:lnTo>
                      <a:pt x="1652" y="1458"/>
                    </a:lnTo>
                    <a:lnTo>
                      <a:pt x="1652" y="1458"/>
                    </a:lnTo>
                    <a:lnTo>
                      <a:pt x="1654" y="1459"/>
                    </a:lnTo>
                    <a:lnTo>
                      <a:pt x="1654" y="1459"/>
                    </a:lnTo>
                    <a:lnTo>
                      <a:pt x="1656" y="1461"/>
                    </a:lnTo>
                    <a:lnTo>
                      <a:pt x="1657" y="1461"/>
                    </a:lnTo>
                    <a:lnTo>
                      <a:pt x="1658" y="1461"/>
                    </a:lnTo>
                    <a:lnTo>
                      <a:pt x="1658" y="1461"/>
                    </a:lnTo>
                    <a:lnTo>
                      <a:pt x="1660" y="1459"/>
                    </a:lnTo>
                    <a:lnTo>
                      <a:pt x="1661" y="1459"/>
                    </a:lnTo>
                    <a:lnTo>
                      <a:pt x="1662" y="1462"/>
                    </a:lnTo>
                    <a:lnTo>
                      <a:pt x="1663" y="1463"/>
                    </a:lnTo>
                    <a:lnTo>
                      <a:pt x="1664" y="1467"/>
                    </a:lnTo>
                    <a:lnTo>
                      <a:pt x="1665" y="1468"/>
                    </a:lnTo>
                    <a:lnTo>
                      <a:pt x="1667" y="1470"/>
                    </a:lnTo>
                    <a:lnTo>
                      <a:pt x="1667" y="1470"/>
                    </a:lnTo>
                    <a:lnTo>
                      <a:pt x="1669" y="1471"/>
                    </a:lnTo>
                    <a:lnTo>
                      <a:pt x="1669" y="1471"/>
                    </a:lnTo>
                    <a:lnTo>
                      <a:pt x="1671" y="1472"/>
                    </a:lnTo>
                    <a:lnTo>
                      <a:pt x="1671" y="1472"/>
                    </a:lnTo>
                    <a:lnTo>
                      <a:pt x="1673" y="1470"/>
                    </a:lnTo>
                    <a:lnTo>
                      <a:pt x="1673" y="1470"/>
                    </a:lnTo>
                    <a:lnTo>
                      <a:pt x="1675" y="1467"/>
                    </a:lnTo>
                    <a:lnTo>
                      <a:pt x="1675" y="1466"/>
                    </a:lnTo>
                    <a:lnTo>
                      <a:pt x="1676" y="1466"/>
                    </a:lnTo>
                    <a:lnTo>
                      <a:pt x="1677" y="1466"/>
                    </a:lnTo>
                    <a:lnTo>
                      <a:pt x="1679" y="1467"/>
                    </a:lnTo>
                    <a:lnTo>
                      <a:pt x="1680" y="1467"/>
                    </a:lnTo>
                    <a:lnTo>
                      <a:pt x="1681" y="1466"/>
                    </a:lnTo>
                    <a:lnTo>
                      <a:pt x="1682" y="1466"/>
                    </a:lnTo>
                    <a:lnTo>
                      <a:pt x="1683" y="1463"/>
                    </a:lnTo>
                    <a:lnTo>
                      <a:pt x="1684" y="1462"/>
                    </a:lnTo>
                    <a:lnTo>
                      <a:pt x="1686" y="1460"/>
                    </a:lnTo>
                    <a:lnTo>
                      <a:pt x="1686" y="1460"/>
                    </a:lnTo>
                    <a:lnTo>
                      <a:pt x="1688" y="1459"/>
                    </a:lnTo>
                    <a:lnTo>
                      <a:pt x="1688" y="1459"/>
                    </a:lnTo>
                    <a:lnTo>
                      <a:pt x="1690" y="1460"/>
                    </a:lnTo>
                    <a:lnTo>
                      <a:pt x="1690" y="1460"/>
                    </a:lnTo>
                    <a:lnTo>
                      <a:pt x="1692" y="1461"/>
                    </a:lnTo>
                    <a:lnTo>
                      <a:pt x="1693" y="1461"/>
                    </a:lnTo>
                    <a:lnTo>
                      <a:pt x="1694" y="1460"/>
                    </a:lnTo>
                    <a:lnTo>
                      <a:pt x="1694" y="1460"/>
                    </a:lnTo>
                    <a:lnTo>
                      <a:pt x="1696" y="1457"/>
                    </a:lnTo>
                    <a:lnTo>
                      <a:pt x="1697" y="1456"/>
                    </a:lnTo>
                    <a:lnTo>
                      <a:pt x="1698" y="1452"/>
                    </a:lnTo>
                    <a:lnTo>
                      <a:pt x="1699" y="1451"/>
                    </a:lnTo>
                    <a:lnTo>
                      <a:pt x="1700" y="1448"/>
                    </a:lnTo>
                    <a:lnTo>
                      <a:pt x="1701" y="1448"/>
                    </a:lnTo>
                    <a:lnTo>
                      <a:pt x="1703" y="1445"/>
                    </a:lnTo>
                    <a:lnTo>
                      <a:pt x="1703" y="1444"/>
                    </a:lnTo>
                    <a:lnTo>
                      <a:pt x="1705" y="1439"/>
                    </a:lnTo>
                    <a:lnTo>
                      <a:pt x="1705" y="1438"/>
                    </a:lnTo>
                    <a:lnTo>
                      <a:pt x="1707" y="1433"/>
                    </a:lnTo>
                    <a:lnTo>
                      <a:pt x="1707" y="1432"/>
                    </a:lnTo>
                    <a:lnTo>
                      <a:pt x="1709" y="1427"/>
                    </a:lnTo>
                    <a:lnTo>
                      <a:pt x="1709" y="1426"/>
                    </a:lnTo>
                    <a:lnTo>
                      <a:pt x="1711" y="1422"/>
                    </a:lnTo>
                    <a:lnTo>
                      <a:pt x="1711" y="1421"/>
                    </a:lnTo>
                    <a:lnTo>
                      <a:pt x="1713" y="1415"/>
                    </a:lnTo>
                    <a:lnTo>
                      <a:pt x="1714" y="1414"/>
                    </a:lnTo>
                    <a:lnTo>
                      <a:pt x="1715" y="1408"/>
                    </a:lnTo>
                    <a:lnTo>
                      <a:pt x="1716" y="1407"/>
                    </a:lnTo>
                    <a:lnTo>
                      <a:pt x="1717" y="1402"/>
                    </a:lnTo>
                    <a:lnTo>
                      <a:pt x="1718" y="1401"/>
                    </a:lnTo>
                    <a:lnTo>
                      <a:pt x="1720" y="1400"/>
                    </a:lnTo>
                    <a:lnTo>
                      <a:pt x="1720" y="1399"/>
                    </a:lnTo>
                    <a:lnTo>
                      <a:pt x="1722" y="1397"/>
                    </a:lnTo>
                    <a:lnTo>
                      <a:pt x="1722" y="1397"/>
                    </a:lnTo>
                    <a:lnTo>
                      <a:pt x="1724" y="1394"/>
                    </a:lnTo>
                    <a:lnTo>
                      <a:pt x="1724" y="1393"/>
                    </a:lnTo>
                    <a:lnTo>
                      <a:pt x="1726" y="1392"/>
                    </a:lnTo>
                    <a:lnTo>
                      <a:pt x="1726" y="1392"/>
                    </a:lnTo>
                    <a:lnTo>
                      <a:pt x="1728" y="1390"/>
                    </a:lnTo>
                    <a:lnTo>
                      <a:pt x="1728" y="1389"/>
                    </a:lnTo>
                    <a:lnTo>
                      <a:pt x="1730" y="1383"/>
                    </a:lnTo>
                    <a:lnTo>
                      <a:pt x="1731" y="1381"/>
                    </a:lnTo>
                    <a:lnTo>
                      <a:pt x="1732" y="1375"/>
                    </a:lnTo>
                    <a:lnTo>
                      <a:pt x="1733" y="1374"/>
                    </a:lnTo>
                    <a:lnTo>
                      <a:pt x="1734" y="1371"/>
                    </a:lnTo>
                    <a:lnTo>
                      <a:pt x="1735" y="1371"/>
                    </a:lnTo>
                    <a:lnTo>
                      <a:pt x="1737" y="1369"/>
                    </a:lnTo>
                    <a:lnTo>
                      <a:pt x="1737" y="1368"/>
                    </a:lnTo>
                    <a:lnTo>
                      <a:pt x="1739" y="1362"/>
                    </a:lnTo>
                    <a:lnTo>
                      <a:pt x="1739" y="1360"/>
                    </a:lnTo>
                    <a:lnTo>
                      <a:pt x="1741" y="1353"/>
                    </a:lnTo>
                    <a:lnTo>
                      <a:pt x="1741" y="1352"/>
                    </a:lnTo>
                    <a:lnTo>
                      <a:pt x="1743" y="1345"/>
                    </a:lnTo>
                    <a:lnTo>
                      <a:pt x="1743" y="1344"/>
                    </a:lnTo>
                    <a:lnTo>
                      <a:pt x="1745" y="1335"/>
                    </a:lnTo>
                    <a:lnTo>
                      <a:pt x="1745" y="1333"/>
                    </a:lnTo>
                    <a:lnTo>
                      <a:pt x="1747" y="1322"/>
                    </a:lnTo>
                    <a:lnTo>
                      <a:pt x="1747" y="1319"/>
                    </a:lnTo>
                    <a:lnTo>
                      <a:pt x="1749" y="1309"/>
                    </a:lnTo>
                    <a:lnTo>
                      <a:pt x="1750" y="1307"/>
                    </a:lnTo>
                    <a:lnTo>
                      <a:pt x="1751" y="1298"/>
                    </a:lnTo>
                    <a:lnTo>
                      <a:pt x="1752" y="1295"/>
                    </a:lnTo>
                    <a:lnTo>
                      <a:pt x="1753" y="1282"/>
                    </a:lnTo>
                    <a:lnTo>
                      <a:pt x="1754" y="1280"/>
                    </a:lnTo>
                    <a:lnTo>
                      <a:pt x="1756" y="1264"/>
                    </a:lnTo>
                    <a:lnTo>
                      <a:pt x="1756" y="1261"/>
                    </a:lnTo>
                    <a:lnTo>
                      <a:pt x="1758" y="1245"/>
                    </a:lnTo>
                    <a:lnTo>
                      <a:pt x="1758" y="1242"/>
                    </a:lnTo>
                    <a:lnTo>
                      <a:pt x="1760" y="1221"/>
                    </a:lnTo>
                    <a:lnTo>
                      <a:pt x="1760" y="1217"/>
                    </a:lnTo>
                    <a:lnTo>
                      <a:pt x="1762" y="1193"/>
                    </a:lnTo>
                    <a:lnTo>
                      <a:pt x="1762" y="1188"/>
                    </a:lnTo>
                    <a:lnTo>
                      <a:pt x="1764" y="1165"/>
                    </a:lnTo>
                    <a:lnTo>
                      <a:pt x="1764" y="1160"/>
                    </a:lnTo>
                    <a:lnTo>
                      <a:pt x="1766" y="1138"/>
                    </a:lnTo>
                    <a:lnTo>
                      <a:pt x="1767" y="1133"/>
                    </a:lnTo>
                    <a:lnTo>
                      <a:pt x="1768" y="1109"/>
                    </a:lnTo>
                    <a:lnTo>
                      <a:pt x="1769" y="1105"/>
                    </a:lnTo>
                    <a:lnTo>
                      <a:pt x="1770" y="1083"/>
                    </a:lnTo>
                    <a:lnTo>
                      <a:pt x="1771" y="1080"/>
                    </a:lnTo>
                    <a:lnTo>
                      <a:pt x="1773" y="1063"/>
                    </a:lnTo>
                    <a:lnTo>
                      <a:pt x="1773" y="1061"/>
                    </a:lnTo>
                    <a:lnTo>
                      <a:pt x="1775" y="1047"/>
                    </a:lnTo>
                    <a:lnTo>
                      <a:pt x="1775" y="1045"/>
                    </a:lnTo>
                    <a:lnTo>
                      <a:pt x="1777" y="1034"/>
                    </a:lnTo>
                    <a:lnTo>
                      <a:pt x="1777" y="1033"/>
                    </a:lnTo>
                    <a:lnTo>
                      <a:pt x="1779" y="1027"/>
                    </a:lnTo>
                    <a:lnTo>
                      <a:pt x="1779" y="1027"/>
                    </a:lnTo>
                    <a:lnTo>
                      <a:pt x="1781" y="1024"/>
                    </a:lnTo>
                    <a:lnTo>
                      <a:pt x="1781" y="1023"/>
                    </a:lnTo>
                    <a:lnTo>
                      <a:pt x="1783" y="1020"/>
                    </a:lnTo>
                    <a:lnTo>
                      <a:pt x="1784" y="1020"/>
                    </a:lnTo>
                    <a:lnTo>
                      <a:pt x="1785" y="1019"/>
                    </a:lnTo>
                    <a:lnTo>
                      <a:pt x="1786" y="1020"/>
                    </a:lnTo>
                    <a:lnTo>
                      <a:pt x="1787" y="1027"/>
                    </a:lnTo>
                    <a:lnTo>
                      <a:pt x="1788" y="1029"/>
                    </a:lnTo>
                    <a:lnTo>
                      <a:pt x="1790" y="1040"/>
                    </a:lnTo>
                    <a:lnTo>
                      <a:pt x="1790" y="1043"/>
                    </a:lnTo>
                    <a:lnTo>
                      <a:pt x="1792" y="1055"/>
                    </a:lnTo>
                    <a:lnTo>
                      <a:pt x="1792" y="1058"/>
                    </a:lnTo>
                    <a:lnTo>
                      <a:pt x="1794" y="1074"/>
                    </a:lnTo>
                    <a:lnTo>
                      <a:pt x="1794" y="1078"/>
                    </a:lnTo>
                    <a:lnTo>
                      <a:pt x="1796" y="1096"/>
                    </a:lnTo>
                    <a:lnTo>
                      <a:pt x="1796" y="1099"/>
                    </a:lnTo>
                    <a:lnTo>
                      <a:pt x="1798" y="1112"/>
                    </a:lnTo>
                    <a:lnTo>
                      <a:pt x="1798" y="1114"/>
                    </a:lnTo>
                    <a:lnTo>
                      <a:pt x="1800" y="1124"/>
                    </a:lnTo>
                    <a:lnTo>
                      <a:pt x="1801" y="1126"/>
                    </a:lnTo>
                    <a:lnTo>
                      <a:pt x="1802" y="1138"/>
                    </a:lnTo>
                    <a:lnTo>
                      <a:pt x="1803" y="1141"/>
                    </a:lnTo>
                    <a:lnTo>
                      <a:pt x="1804" y="1153"/>
                    </a:lnTo>
                    <a:lnTo>
                      <a:pt x="1805" y="1156"/>
                    </a:lnTo>
                    <a:lnTo>
                      <a:pt x="1807" y="1167"/>
                    </a:lnTo>
                    <a:lnTo>
                      <a:pt x="1807" y="1168"/>
                    </a:lnTo>
                    <a:lnTo>
                      <a:pt x="1809" y="1178"/>
                    </a:lnTo>
                    <a:lnTo>
                      <a:pt x="1809" y="1181"/>
                    </a:lnTo>
                    <a:lnTo>
                      <a:pt x="1811" y="1191"/>
                    </a:lnTo>
                    <a:lnTo>
                      <a:pt x="1811" y="1193"/>
                    </a:lnTo>
                    <a:lnTo>
                      <a:pt x="1813" y="1204"/>
                    </a:lnTo>
                    <a:lnTo>
                      <a:pt x="1813" y="1206"/>
                    </a:lnTo>
                    <a:lnTo>
                      <a:pt x="1815" y="1216"/>
                    </a:lnTo>
                    <a:lnTo>
                      <a:pt x="1815" y="1218"/>
                    </a:lnTo>
                    <a:lnTo>
                      <a:pt x="1817" y="1229"/>
                    </a:lnTo>
                    <a:lnTo>
                      <a:pt x="1817" y="1232"/>
                    </a:lnTo>
                    <a:lnTo>
                      <a:pt x="1819" y="1241"/>
                    </a:lnTo>
                    <a:lnTo>
                      <a:pt x="1820" y="1243"/>
                    </a:lnTo>
                    <a:lnTo>
                      <a:pt x="1821" y="1252"/>
                    </a:lnTo>
                    <a:lnTo>
                      <a:pt x="1822" y="1253"/>
                    </a:lnTo>
                    <a:lnTo>
                      <a:pt x="1823" y="1263"/>
                    </a:lnTo>
                    <a:lnTo>
                      <a:pt x="1824" y="1265"/>
                    </a:lnTo>
                    <a:lnTo>
                      <a:pt x="1826" y="1275"/>
                    </a:lnTo>
                    <a:lnTo>
                      <a:pt x="1826" y="1277"/>
                    </a:lnTo>
                    <a:lnTo>
                      <a:pt x="1828" y="1284"/>
                    </a:lnTo>
                    <a:lnTo>
                      <a:pt x="1828" y="1285"/>
                    </a:lnTo>
                    <a:lnTo>
                      <a:pt x="1830" y="1292"/>
                    </a:lnTo>
                    <a:lnTo>
                      <a:pt x="1830" y="1293"/>
                    </a:lnTo>
                    <a:lnTo>
                      <a:pt x="1832" y="1302"/>
                    </a:lnTo>
                    <a:lnTo>
                      <a:pt x="1832" y="1304"/>
                    </a:lnTo>
                    <a:lnTo>
                      <a:pt x="1834" y="1314"/>
                    </a:lnTo>
                    <a:lnTo>
                      <a:pt x="1834" y="1316"/>
                    </a:lnTo>
                    <a:lnTo>
                      <a:pt x="1836" y="1325"/>
                    </a:lnTo>
                    <a:lnTo>
                      <a:pt x="1837" y="1327"/>
                    </a:lnTo>
                    <a:lnTo>
                      <a:pt x="1838" y="1335"/>
                    </a:lnTo>
                    <a:lnTo>
                      <a:pt x="1839" y="1337"/>
                    </a:lnTo>
                    <a:lnTo>
                      <a:pt x="1840" y="1346"/>
                    </a:lnTo>
                    <a:lnTo>
                      <a:pt x="1841" y="1347"/>
                    </a:lnTo>
                    <a:lnTo>
                      <a:pt x="1843" y="1354"/>
                    </a:lnTo>
                    <a:lnTo>
                      <a:pt x="1843" y="1355"/>
                    </a:lnTo>
                    <a:lnTo>
                      <a:pt x="1845" y="1360"/>
                    </a:lnTo>
                    <a:lnTo>
                      <a:pt x="1845" y="1361"/>
                    </a:lnTo>
                    <a:lnTo>
                      <a:pt x="1847" y="1366"/>
                    </a:lnTo>
                    <a:lnTo>
                      <a:pt x="1847" y="1367"/>
                    </a:lnTo>
                    <a:lnTo>
                      <a:pt x="1849" y="1372"/>
                    </a:lnTo>
                    <a:lnTo>
                      <a:pt x="1849" y="1373"/>
                    </a:lnTo>
                    <a:lnTo>
                      <a:pt x="1851" y="1378"/>
                    </a:lnTo>
                    <a:lnTo>
                      <a:pt x="1851" y="1379"/>
                    </a:lnTo>
                    <a:lnTo>
                      <a:pt x="1853" y="1386"/>
                    </a:lnTo>
                    <a:lnTo>
                      <a:pt x="1854" y="1387"/>
                    </a:lnTo>
                    <a:lnTo>
                      <a:pt x="1855" y="1395"/>
                    </a:lnTo>
                    <a:lnTo>
                      <a:pt x="1856" y="1397"/>
                    </a:lnTo>
                    <a:lnTo>
                      <a:pt x="1857" y="1406"/>
                    </a:lnTo>
                    <a:lnTo>
                      <a:pt x="1858" y="1408"/>
                    </a:lnTo>
                    <a:lnTo>
                      <a:pt x="1860" y="1416"/>
                    </a:lnTo>
                    <a:lnTo>
                      <a:pt x="1860" y="1417"/>
                    </a:lnTo>
                    <a:lnTo>
                      <a:pt x="1862" y="1424"/>
                    </a:lnTo>
                    <a:lnTo>
                      <a:pt x="1862" y="1424"/>
                    </a:lnTo>
                    <a:lnTo>
                      <a:pt x="1864" y="1428"/>
                    </a:lnTo>
                    <a:lnTo>
                      <a:pt x="1864" y="1428"/>
                    </a:lnTo>
                    <a:lnTo>
                      <a:pt x="1866" y="1430"/>
                    </a:lnTo>
                    <a:lnTo>
                      <a:pt x="1866" y="1431"/>
                    </a:lnTo>
                    <a:lnTo>
                      <a:pt x="1868" y="1435"/>
                    </a:lnTo>
                    <a:lnTo>
                      <a:pt x="1868" y="1435"/>
                    </a:lnTo>
                    <a:lnTo>
                      <a:pt x="1870" y="1439"/>
                    </a:lnTo>
                    <a:lnTo>
                      <a:pt x="1871" y="1439"/>
                    </a:lnTo>
                    <a:lnTo>
                      <a:pt x="1872" y="1443"/>
                    </a:lnTo>
                    <a:lnTo>
                      <a:pt x="1873" y="1444"/>
                    </a:lnTo>
                    <a:lnTo>
                      <a:pt x="1874" y="1451"/>
                    </a:lnTo>
                    <a:lnTo>
                      <a:pt x="1875" y="1453"/>
                    </a:lnTo>
                    <a:lnTo>
                      <a:pt x="1877" y="1461"/>
                    </a:lnTo>
                    <a:lnTo>
                      <a:pt x="1877" y="1462"/>
                    </a:lnTo>
                    <a:lnTo>
                      <a:pt x="1879" y="1467"/>
                    </a:lnTo>
                    <a:lnTo>
                      <a:pt x="1879" y="1467"/>
                    </a:lnTo>
                    <a:lnTo>
                      <a:pt x="1881" y="1469"/>
                    </a:lnTo>
                    <a:lnTo>
                      <a:pt x="1881" y="1469"/>
                    </a:lnTo>
                    <a:lnTo>
                      <a:pt x="1883" y="1472"/>
                    </a:lnTo>
                    <a:lnTo>
                      <a:pt x="1883" y="1473"/>
                    </a:lnTo>
                    <a:lnTo>
                      <a:pt x="1885" y="1477"/>
                    </a:lnTo>
                    <a:lnTo>
                      <a:pt x="1885" y="1478"/>
                    </a:lnTo>
                    <a:lnTo>
                      <a:pt x="1887" y="1481"/>
                    </a:lnTo>
                    <a:lnTo>
                      <a:pt x="1887" y="1482"/>
                    </a:lnTo>
                    <a:lnTo>
                      <a:pt x="1889" y="1483"/>
                    </a:lnTo>
                    <a:lnTo>
                      <a:pt x="1890" y="1483"/>
                    </a:lnTo>
                    <a:lnTo>
                      <a:pt x="1891" y="1483"/>
                    </a:lnTo>
                    <a:lnTo>
                      <a:pt x="1892" y="1483"/>
                    </a:lnTo>
                    <a:lnTo>
                      <a:pt x="1894" y="1484"/>
                    </a:lnTo>
                    <a:lnTo>
                      <a:pt x="1894" y="1484"/>
                    </a:lnTo>
                    <a:lnTo>
                      <a:pt x="1896" y="1487"/>
                    </a:lnTo>
                    <a:lnTo>
                      <a:pt x="1896" y="1488"/>
                    </a:lnTo>
                    <a:lnTo>
                      <a:pt x="1898" y="1492"/>
                    </a:lnTo>
                    <a:lnTo>
                      <a:pt x="1898" y="1493"/>
                    </a:lnTo>
                    <a:lnTo>
                      <a:pt x="1900" y="1495"/>
                    </a:lnTo>
                    <a:lnTo>
                      <a:pt x="1900" y="1495"/>
                    </a:lnTo>
                    <a:lnTo>
                      <a:pt x="1902" y="1495"/>
                    </a:lnTo>
                    <a:lnTo>
                      <a:pt x="1902" y="1495"/>
                    </a:lnTo>
                    <a:lnTo>
                      <a:pt x="1904" y="1495"/>
                    </a:lnTo>
                    <a:lnTo>
                      <a:pt x="1904" y="1495"/>
                    </a:lnTo>
                    <a:lnTo>
                      <a:pt x="1906" y="1495"/>
                    </a:lnTo>
                    <a:lnTo>
                      <a:pt x="1907" y="1495"/>
                    </a:lnTo>
                    <a:lnTo>
                      <a:pt x="1908" y="1494"/>
                    </a:lnTo>
                    <a:lnTo>
                      <a:pt x="1909" y="1494"/>
                    </a:lnTo>
                    <a:lnTo>
                      <a:pt x="1910" y="1498"/>
                    </a:lnTo>
                    <a:lnTo>
                      <a:pt x="1911" y="1500"/>
                    </a:lnTo>
                    <a:lnTo>
                      <a:pt x="1913" y="1506"/>
                    </a:lnTo>
                    <a:lnTo>
                      <a:pt x="1913" y="1507"/>
                    </a:lnTo>
                    <a:lnTo>
                      <a:pt x="1914" y="1508"/>
                    </a:lnTo>
                    <a:lnTo>
                      <a:pt x="1915" y="1508"/>
                    </a:lnTo>
                    <a:lnTo>
                      <a:pt x="1917" y="1505"/>
                    </a:lnTo>
                    <a:lnTo>
                      <a:pt x="1917" y="1505"/>
                    </a:lnTo>
                    <a:lnTo>
                      <a:pt x="1919" y="1508"/>
                    </a:lnTo>
                    <a:lnTo>
                      <a:pt x="1919" y="1509"/>
                    </a:lnTo>
                    <a:lnTo>
                      <a:pt x="1921" y="1514"/>
                    </a:lnTo>
                    <a:lnTo>
                      <a:pt x="1921" y="1515"/>
                    </a:lnTo>
                    <a:lnTo>
                      <a:pt x="1922" y="1516"/>
                    </a:lnTo>
                    <a:lnTo>
                      <a:pt x="1924" y="1515"/>
                    </a:lnTo>
                    <a:lnTo>
                      <a:pt x="1925" y="1510"/>
                    </a:lnTo>
                    <a:lnTo>
                      <a:pt x="1926" y="1509"/>
                    </a:lnTo>
                    <a:lnTo>
                      <a:pt x="1927" y="1507"/>
                    </a:lnTo>
                    <a:lnTo>
                      <a:pt x="1928" y="1507"/>
                    </a:lnTo>
                    <a:lnTo>
                      <a:pt x="1930" y="1508"/>
                    </a:lnTo>
                    <a:lnTo>
                      <a:pt x="1930" y="1508"/>
                    </a:lnTo>
                    <a:lnTo>
                      <a:pt x="1932" y="1507"/>
                    </a:lnTo>
                    <a:lnTo>
                      <a:pt x="1932" y="1507"/>
                    </a:lnTo>
                    <a:lnTo>
                      <a:pt x="1934" y="1505"/>
                    </a:lnTo>
                    <a:lnTo>
                      <a:pt x="1935" y="1505"/>
                    </a:lnTo>
                    <a:lnTo>
                      <a:pt x="1936" y="1505"/>
                    </a:lnTo>
                    <a:lnTo>
                      <a:pt x="1936" y="1505"/>
                    </a:lnTo>
                    <a:lnTo>
                      <a:pt x="1938" y="1506"/>
                    </a:lnTo>
                    <a:lnTo>
                      <a:pt x="1939" y="1506"/>
                    </a:lnTo>
                    <a:lnTo>
                      <a:pt x="1940" y="1506"/>
                    </a:lnTo>
                    <a:lnTo>
                      <a:pt x="1941" y="1506"/>
                    </a:lnTo>
                    <a:lnTo>
                      <a:pt x="1942" y="1505"/>
                    </a:lnTo>
                    <a:lnTo>
                      <a:pt x="1943" y="1505"/>
                    </a:lnTo>
                    <a:lnTo>
                      <a:pt x="1944" y="1506"/>
                    </a:lnTo>
                    <a:lnTo>
                      <a:pt x="1945" y="1507"/>
                    </a:lnTo>
                    <a:lnTo>
                      <a:pt x="1947" y="1509"/>
                    </a:lnTo>
                    <a:lnTo>
                      <a:pt x="1947" y="1509"/>
                    </a:lnTo>
                    <a:lnTo>
                      <a:pt x="1949" y="1513"/>
                    </a:lnTo>
                    <a:lnTo>
                      <a:pt x="1949" y="1513"/>
                    </a:lnTo>
                    <a:lnTo>
                      <a:pt x="1951" y="1516"/>
                    </a:lnTo>
                    <a:lnTo>
                      <a:pt x="1951" y="1516"/>
                    </a:lnTo>
                    <a:lnTo>
                      <a:pt x="1953" y="1514"/>
                    </a:lnTo>
                    <a:lnTo>
                      <a:pt x="1953" y="1514"/>
                    </a:lnTo>
                    <a:lnTo>
                      <a:pt x="1955" y="1512"/>
                    </a:lnTo>
                    <a:lnTo>
                      <a:pt x="1956" y="1511"/>
                    </a:lnTo>
                    <a:lnTo>
                      <a:pt x="1957" y="1513"/>
                    </a:lnTo>
                    <a:lnTo>
                      <a:pt x="1957" y="1514"/>
                    </a:lnTo>
                    <a:lnTo>
                      <a:pt x="1959" y="1518"/>
                    </a:lnTo>
                    <a:lnTo>
                      <a:pt x="1960" y="1519"/>
                    </a:lnTo>
                    <a:lnTo>
                      <a:pt x="1961" y="1521"/>
                    </a:lnTo>
                    <a:lnTo>
                      <a:pt x="1962" y="1521"/>
                    </a:lnTo>
                    <a:lnTo>
                      <a:pt x="1964" y="1519"/>
                    </a:lnTo>
                    <a:lnTo>
                      <a:pt x="1964" y="1519"/>
                    </a:lnTo>
                    <a:lnTo>
                      <a:pt x="1966" y="1517"/>
                    </a:lnTo>
                    <a:lnTo>
                      <a:pt x="1966" y="1517"/>
                    </a:lnTo>
                    <a:lnTo>
                      <a:pt x="1968" y="1518"/>
                    </a:lnTo>
                    <a:lnTo>
                      <a:pt x="1968" y="1518"/>
                    </a:lnTo>
                    <a:lnTo>
                      <a:pt x="1970" y="1519"/>
                    </a:lnTo>
                    <a:lnTo>
                      <a:pt x="1970" y="1519"/>
                    </a:lnTo>
                    <a:lnTo>
                      <a:pt x="1972" y="1517"/>
                    </a:lnTo>
                    <a:lnTo>
                      <a:pt x="1973" y="1517"/>
                    </a:lnTo>
                    <a:lnTo>
                      <a:pt x="1974" y="1517"/>
                    </a:lnTo>
                    <a:lnTo>
                      <a:pt x="1974" y="1518"/>
                    </a:lnTo>
                    <a:lnTo>
                      <a:pt x="1976" y="1521"/>
                    </a:lnTo>
                    <a:lnTo>
                      <a:pt x="1977" y="1522"/>
                    </a:lnTo>
                    <a:lnTo>
                      <a:pt x="1978" y="1524"/>
                    </a:lnTo>
                    <a:lnTo>
                      <a:pt x="1979" y="1524"/>
                    </a:lnTo>
                    <a:lnTo>
                      <a:pt x="1980" y="1522"/>
                    </a:lnTo>
                    <a:lnTo>
                      <a:pt x="1981" y="1522"/>
                    </a:lnTo>
                    <a:lnTo>
                      <a:pt x="1983" y="1520"/>
                    </a:lnTo>
                    <a:lnTo>
                      <a:pt x="1983" y="1519"/>
                    </a:lnTo>
                    <a:lnTo>
                      <a:pt x="1985" y="1520"/>
                    </a:lnTo>
                    <a:lnTo>
                      <a:pt x="1985" y="1521"/>
                    </a:lnTo>
                    <a:lnTo>
                      <a:pt x="1987" y="1522"/>
                    </a:lnTo>
                    <a:lnTo>
                      <a:pt x="1987" y="1523"/>
                    </a:lnTo>
                    <a:lnTo>
                      <a:pt x="1988" y="1523"/>
                    </a:lnTo>
                    <a:lnTo>
                      <a:pt x="1989" y="1523"/>
                    </a:lnTo>
                    <a:lnTo>
                      <a:pt x="1991" y="1522"/>
                    </a:lnTo>
                    <a:lnTo>
                      <a:pt x="1991" y="1522"/>
                    </a:lnTo>
                    <a:lnTo>
                      <a:pt x="1993" y="1521"/>
                    </a:lnTo>
                    <a:lnTo>
                      <a:pt x="1994" y="1521"/>
                    </a:lnTo>
                    <a:lnTo>
                      <a:pt x="1995" y="1521"/>
                    </a:lnTo>
                    <a:lnTo>
                      <a:pt x="1996" y="1521"/>
                    </a:lnTo>
                    <a:lnTo>
                      <a:pt x="1997" y="1522"/>
                    </a:lnTo>
                    <a:lnTo>
                      <a:pt x="1998" y="1522"/>
                    </a:lnTo>
                    <a:lnTo>
                      <a:pt x="2000" y="1524"/>
                    </a:lnTo>
                    <a:lnTo>
                      <a:pt x="2000" y="1525"/>
                    </a:lnTo>
                    <a:lnTo>
                      <a:pt x="2002" y="1525"/>
                    </a:lnTo>
                    <a:lnTo>
                      <a:pt x="2002" y="1525"/>
                    </a:lnTo>
                    <a:lnTo>
                      <a:pt x="2004" y="1525"/>
                    </a:lnTo>
                    <a:lnTo>
                      <a:pt x="2005" y="1525"/>
                    </a:lnTo>
                    <a:lnTo>
                      <a:pt x="2006" y="1525"/>
                    </a:lnTo>
                    <a:lnTo>
                      <a:pt x="2006" y="1525"/>
                    </a:lnTo>
                    <a:lnTo>
                      <a:pt x="2008" y="1527"/>
                    </a:lnTo>
                    <a:lnTo>
                      <a:pt x="2008" y="1527"/>
                    </a:lnTo>
                    <a:lnTo>
                      <a:pt x="2010" y="1528"/>
                    </a:lnTo>
                    <a:lnTo>
                      <a:pt x="2011" y="1528"/>
                    </a:lnTo>
                    <a:lnTo>
                      <a:pt x="2012" y="1529"/>
                    </a:lnTo>
                    <a:lnTo>
                      <a:pt x="2013" y="1529"/>
                    </a:lnTo>
                    <a:lnTo>
                      <a:pt x="2014" y="1530"/>
                    </a:lnTo>
                    <a:lnTo>
                      <a:pt x="2015" y="1530"/>
                    </a:lnTo>
                    <a:lnTo>
                      <a:pt x="2017" y="1529"/>
                    </a:lnTo>
                    <a:lnTo>
                      <a:pt x="2017" y="1528"/>
                    </a:lnTo>
                    <a:lnTo>
                      <a:pt x="2019" y="1526"/>
                    </a:lnTo>
                    <a:lnTo>
                      <a:pt x="2019" y="1525"/>
                    </a:lnTo>
                    <a:lnTo>
                      <a:pt x="2021" y="1524"/>
                    </a:lnTo>
                    <a:lnTo>
                      <a:pt x="2021" y="1524"/>
                    </a:lnTo>
                    <a:lnTo>
                      <a:pt x="2023" y="1524"/>
                    </a:lnTo>
                    <a:lnTo>
                      <a:pt x="2023" y="1524"/>
                    </a:lnTo>
                    <a:lnTo>
                      <a:pt x="2025" y="1525"/>
                    </a:lnTo>
                    <a:lnTo>
                      <a:pt x="2025" y="1526"/>
                    </a:lnTo>
                    <a:lnTo>
                      <a:pt x="2027" y="1529"/>
                    </a:lnTo>
                    <a:lnTo>
                      <a:pt x="2028" y="1530"/>
                    </a:lnTo>
                    <a:lnTo>
                      <a:pt x="2029" y="1532"/>
                    </a:lnTo>
                    <a:lnTo>
                      <a:pt x="2030" y="1532"/>
                    </a:lnTo>
                    <a:lnTo>
                      <a:pt x="2031" y="1530"/>
                    </a:lnTo>
                    <a:lnTo>
                      <a:pt x="2032" y="1529"/>
                    </a:lnTo>
                    <a:lnTo>
                      <a:pt x="2034" y="1524"/>
                    </a:lnTo>
                    <a:lnTo>
                      <a:pt x="2034" y="1524"/>
                    </a:lnTo>
                    <a:lnTo>
                      <a:pt x="2035" y="1523"/>
                    </a:lnTo>
                    <a:lnTo>
                      <a:pt x="2036" y="1523"/>
                    </a:lnTo>
                    <a:lnTo>
                      <a:pt x="2038" y="1526"/>
                    </a:lnTo>
                    <a:lnTo>
                      <a:pt x="2038" y="1527"/>
                    </a:lnTo>
                    <a:lnTo>
                      <a:pt x="2040" y="1530"/>
                    </a:lnTo>
                    <a:lnTo>
                      <a:pt x="2040" y="1530"/>
                    </a:lnTo>
                    <a:lnTo>
                      <a:pt x="2042" y="1532"/>
                    </a:lnTo>
                    <a:lnTo>
                      <a:pt x="2042" y="1532"/>
                    </a:lnTo>
                    <a:lnTo>
                      <a:pt x="2044" y="1533"/>
                    </a:lnTo>
                    <a:lnTo>
                      <a:pt x="2044" y="1533"/>
                    </a:lnTo>
                    <a:lnTo>
                      <a:pt x="2046" y="1530"/>
                    </a:lnTo>
                    <a:lnTo>
                      <a:pt x="2047" y="1529"/>
                    </a:lnTo>
                    <a:lnTo>
                      <a:pt x="2048" y="1525"/>
                    </a:lnTo>
                    <a:lnTo>
                      <a:pt x="2049" y="1524"/>
                    </a:lnTo>
                    <a:lnTo>
                      <a:pt x="2050" y="1523"/>
                    </a:lnTo>
                    <a:lnTo>
                      <a:pt x="2051" y="1523"/>
                    </a:lnTo>
                    <a:lnTo>
                      <a:pt x="2053" y="1525"/>
                    </a:lnTo>
                    <a:lnTo>
                      <a:pt x="2053" y="1525"/>
                    </a:lnTo>
                    <a:lnTo>
                      <a:pt x="2055" y="1527"/>
                    </a:lnTo>
                    <a:lnTo>
                      <a:pt x="2056" y="1527"/>
                    </a:lnTo>
                    <a:lnTo>
                      <a:pt x="2057" y="1527"/>
                    </a:lnTo>
                    <a:lnTo>
                      <a:pt x="2057" y="1527"/>
                    </a:lnTo>
                    <a:lnTo>
                      <a:pt x="2059" y="1525"/>
                    </a:lnTo>
                    <a:lnTo>
                      <a:pt x="2059" y="1525"/>
                    </a:lnTo>
                    <a:lnTo>
                      <a:pt x="2061" y="1524"/>
                    </a:lnTo>
                    <a:lnTo>
                      <a:pt x="2061" y="1524"/>
                    </a:lnTo>
                    <a:lnTo>
                      <a:pt x="2063" y="1525"/>
                    </a:lnTo>
                    <a:lnTo>
                      <a:pt x="2064" y="1526"/>
                    </a:lnTo>
                    <a:lnTo>
                      <a:pt x="2065" y="1529"/>
                    </a:lnTo>
                    <a:lnTo>
                      <a:pt x="2066" y="1530"/>
                    </a:lnTo>
                    <a:lnTo>
                      <a:pt x="2067" y="1532"/>
                    </a:lnTo>
                    <a:lnTo>
                      <a:pt x="2068" y="1533"/>
                    </a:lnTo>
                    <a:lnTo>
                      <a:pt x="2070" y="1531"/>
                    </a:lnTo>
                    <a:lnTo>
                      <a:pt x="2070" y="1530"/>
                    </a:lnTo>
                    <a:lnTo>
                      <a:pt x="2072" y="1527"/>
                    </a:lnTo>
                    <a:lnTo>
                      <a:pt x="2073" y="1526"/>
                    </a:lnTo>
                    <a:lnTo>
                      <a:pt x="2074" y="1527"/>
                    </a:lnTo>
                    <a:lnTo>
                      <a:pt x="2074" y="1527"/>
                    </a:lnTo>
                    <a:lnTo>
                      <a:pt x="2076" y="1530"/>
                    </a:lnTo>
                    <a:lnTo>
                      <a:pt x="2076" y="1531"/>
                    </a:lnTo>
                    <a:lnTo>
                      <a:pt x="2077" y="1532"/>
                    </a:lnTo>
                    <a:lnTo>
                      <a:pt x="2078" y="1531"/>
                    </a:lnTo>
                    <a:lnTo>
                      <a:pt x="2080" y="1526"/>
                    </a:lnTo>
                    <a:lnTo>
                      <a:pt x="2081" y="1524"/>
                    </a:lnTo>
                    <a:lnTo>
                      <a:pt x="2082" y="1518"/>
                    </a:lnTo>
                    <a:lnTo>
                      <a:pt x="2083" y="1517"/>
                    </a:lnTo>
                    <a:lnTo>
                      <a:pt x="2084" y="1516"/>
                    </a:lnTo>
                    <a:lnTo>
                      <a:pt x="2085" y="1517"/>
                    </a:lnTo>
                    <a:lnTo>
                      <a:pt x="2087" y="1522"/>
                    </a:lnTo>
                    <a:lnTo>
                      <a:pt x="2087" y="1523"/>
                    </a:lnTo>
                    <a:lnTo>
                      <a:pt x="2089" y="1526"/>
                    </a:lnTo>
                    <a:lnTo>
                      <a:pt x="2089" y="1526"/>
                    </a:lnTo>
                    <a:lnTo>
                      <a:pt x="2091" y="1524"/>
                    </a:lnTo>
                    <a:lnTo>
                      <a:pt x="2091" y="1524"/>
                    </a:lnTo>
                    <a:lnTo>
                      <a:pt x="2093" y="1523"/>
                    </a:lnTo>
                    <a:lnTo>
                      <a:pt x="2093" y="1524"/>
                    </a:lnTo>
                    <a:lnTo>
                      <a:pt x="2095" y="1525"/>
                    </a:lnTo>
                    <a:lnTo>
                      <a:pt x="2095" y="1525"/>
                    </a:lnTo>
                    <a:lnTo>
                      <a:pt x="2097" y="1523"/>
                    </a:lnTo>
                    <a:lnTo>
                      <a:pt x="2098" y="1522"/>
                    </a:lnTo>
                    <a:lnTo>
                      <a:pt x="2099" y="1519"/>
                    </a:lnTo>
                    <a:lnTo>
                      <a:pt x="2100" y="1518"/>
                    </a:lnTo>
                    <a:lnTo>
                      <a:pt x="2101" y="1518"/>
                    </a:lnTo>
                    <a:lnTo>
                      <a:pt x="2102" y="1519"/>
                    </a:lnTo>
                    <a:lnTo>
                      <a:pt x="2104" y="1521"/>
                    </a:lnTo>
                    <a:lnTo>
                      <a:pt x="2104" y="1521"/>
                    </a:lnTo>
                    <a:lnTo>
                      <a:pt x="2106" y="1523"/>
                    </a:lnTo>
                    <a:lnTo>
                      <a:pt x="2106" y="1523"/>
                    </a:lnTo>
                    <a:lnTo>
                      <a:pt x="2108" y="1525"/>
                    </a:lnTo>
                    <a:lnTo>
                      <a:pt x="2108" y="1526"/>
                    </a:lnTo>
                    <a:lnTo>
                      <a:pt x="2110" y="1528"/>
                    </a:lnTo>
                    <a:lnTo>
                      <a:pt x="2110" y="1528"/>
                    </a:lnTo>
                    <a:lnTo>
                      <a:pt x="2112" y="1525"/>
                    </a:lnTo>
                    <a:lnTo>
                      <a:pt x="2112" y="1524"/>
                    </a:lnTo>
                    <a:lnTo>
                      <a:pt x="2114" y="1521"/>
                    </a:lnTo>
                    <a:lnTo>
                      <a:pt x="2115" y="1520"/>
                    </a:lnTo>
                    <a:lnTo>
                      <a:pt x="2116" y="1522"/>
                    </a:lnTo>
                    <a:lnTo>
                      <a:pt x="2117" y="1523"/>
                    </a:lnTo>
                    <a:lnTo>
                      <a:pt x="2118" y="1527"/>
                    </a:lnTo>
                    <a:lnTo>
                      <a:pt x="2119" y="1528"/>
                    </a:lnTo>
                    <a:lnTo>
                      <a:pt x="2120" y="1527"/>
                    </a:lnTo>
                    <a:lnTo>
                      <a:pt x="2121" y="1527"/>
                    </a:lnTo>
                    <a:lnTo>
                      <a:pt x="2123" y="1525"/>
                    </a:lnTo>
                    <a:lnTo>
                      <a:pt x="2123" y="1525"/>
                    </a:lnTo>
                    <a:lnTo>
                      <a:pt x="2125" y="1528"/>
                    </a:lnTo>
                    <a:lnTo>
                      <a:pt x="2125" y="1528"/>
                    </a:lnTo>
                    <a:lnTo>
                      <a:pt x="2127" y="1531"/>
                    </a:lnTo>
                    <a:lnTo>
                      <a:pt x="2127" y="1531"/>
                    </a:lnTo>
                    <a:lnTo>
                      <a:pt x="2129" y="1529"/>
                    </a:lnTo>
                    <a:lnTo>
                      <a:pt x="2129" y="1528"/>
                    </a:lnTo>
                    <a:lnTo>
                      <a:pt x="2131" y="1525"/>
                    </a:lnTo>
                    <a:lnTo>
                      <a:pt x="2131" y="1525"/>
                    </a:lnTo>
                    <a:lnTo>
                      <a:pt x="2133" y="1524"/>
                    </a:lnTo>
                    <a:lnTo>
                      <a:pt x="2134" y="1524"/>
                    </a:lnTo>
                    <a:lnTo>
                      <a:pt x="2135" y="1525"/>
                    </a:lnTo>
                    <a:lnTo>
                      <a:pt x="2136" y="1524"/>
                    </a:lnTo>
                    <a:lnTo>
                      <a:pt x="2137" y="1524"/>
                    </a:lnTo>
                    <a:lnTo>
                      <a:pt x="2139" y="1523"/>
                    </a:lnTo>
                    <a:lnTo>
                      <a:pt x="2140" y="1523"/>
                    </a:lnTo>
                    <a:lnTo>
                      <a:pt x="2141" y="1524"/>
                    </a:lnTo>
                    <a:lnTo>
                      <a:pt x="2142" y="1523"/>
                    </a:lnTo>
                    <a:lnTo>
                      <a:pt x="2142" y="1523"/>
                    </a:lnTo>
                    <a:lnTo>
                      <a:pt x="2144" y="1520"/>
                    </a:lnTo>
                    <a:lnTo>
                      <a:pt x="2144" y="1520"/>
                    </a:lnTo>
                    <a:lnTo>
                      <a:pt x="2146" y="1519"/>
                    </a:lnTo>
                    <a:lnTo>
                      <a:pt x="2146" y="1519"/>
                    </a:lnTo>
                    <a:lnTo>
                      <a:pt x="2148" y="1522"/>
                    </a:lnTo>
                    <a:lnTo>
                      <a:pt x="2148" y="1523"/>
                    </a:lnTo>
                    <a:lnTo>
                      <a:pt x="2150" y="1526"/>
                    </a:lnTo>
                    <a:lnTo>
                      <a:pt x="2151" y="1526"/>
                    </a:lnTo>
                    <a:lnTo>
                      <a:pt x="2152" y="1524"/>
                    </a:lnTo>
                    <a:lnTo>
                      <a:pt x="2153" y="1524"/>
                    </a:lnTo>
                    <a:lnTo>
                      <a:pt x="2154" y="1520"/>
                    </a:lnTo>
                    <a:lnTo>
                      <a:pt x="2155" y="1519"/>
                    </a:lnTo>
                    <a:lnTo>
                      <a:pt x="2157" y="1521"/>
                    </a:lnTo>
                    <a:lnTo>
                      <a:pt x="2157" y="1521"/>
                    </a:lnTo>
                    <a:lnTo>
                      <a:pt x="2159" y="1525"/>
                    </a:lnTo>
                    <a:lnTo>
                      <a:pt x="2159" y="1526"/>
                    </a:lnTo>
                    <a:lnTo>
                      <a:pt x="2161" y="1527"/>
                    </a:lnTo>
                    <a:lnTo>
                      <a:pt x="2161" y="1527"/>
                    </a:lnTo>
                    <a:lnTo>
                      <a:pt x="2163" y="1526"/>
                    </a:lnTo>
                    <a:lnTo>
                      <a:pt x="2163" y="1526"/>
                    </a:lnTo>
                    <a:lnTo>
                      <a:pt x="2165" y="1525"/>
                    </a:lnTo>
                    <a:lnTo>
                      <a:pt x="2165" y="1525"/>
                    </a:lnTo>
                    <a:lnTo>
                      <a:pt x="2167" y="1523"/>
                    </a:lnTo>
                    <a:lnTo>
                      <a:pt x="2168" y="1522"/>
                    </a:lnTo>
                    <a:lnTo>
                      <a:pt x="2169" y="1519"/>
                    </a:lnTo>
                    <a:lnTo>
                      <a:pt x="2170" y="1518"/>
                    </a:lnTo>
                    <a:lnTo>
                      <a:pt x="2171" y="1519"/>
                    </a:lnTo>
                    <a:lnTo>
                      <a:pt x="2172" y="1519"/>
                    </a:lnTo>
                    <a:lnTo>
                      <a:pt x="2174" y="1523"/>
                    </a:lnTo>
                    <a:lnTo>
                      <a:pt x="2174" y="1524"/>
                    </a:lnTo>
                    <a:lnTo>
                      <a:pt x="2176" y="1526"/>
                    </a:lnTo>
                    <a:lnTo>
                      <a:pt x="2176" y="1526"/>
                    </a:lnTo>
                    <a:lnTo>
                      <a:pt x="2178" y="1525"/>
                    </a:lnTo>
                    <a:lnTo>
                      <a:pt x="2178" y="1524"/>
                    </a:lnTo>
                    <a:lnTo>
                      <a:pt x="2180" y="1525"/>
                    </a:lnTo>
                    <a:lnTo>
                      <a:pt x="2180" y="1526"/>
                    </a:lnTo>
                    <a:lnTo>
                      <a:pt x="2182" y="1528"/>
                    </a:lnTo>
                    <a:lnTo>
                      <a:pt x="2183" y="1528"/>
                    </a:lnTo>
                    <a:lnTo>
                      <a:pt x="2184" y="1527"/>
                    </a:lnTo>
                    <a:lnTo>
                      <a:pt x="2184" y="1526"/>
                    </a:lnTo>
                    <a:lnTo>
                      <a:pt x="2186" y="1522"/>
                    </a:lnTo>
                    <a:lnTo>
                      <a:pt x="2187" y="1522"/>
                    </a:lnTo>
                    <a:lnTo>
                      <a:pt x="2188" y="1521"/>
                    </a:lnTo>
                    <a:lnTo>
                      <a:pt x="2189" y="1521"/>
                    </a:lnTo>
                    <a:lnTo>
                      <a:pt x="2190" y="1523"/>
                    </a:lnTo>
                    <a:lnTo>
                      <a:pt x="2191" y="1524"/>
                    </a:lnTo>
                    <a:lnTo>
                      <a:pt x="2193" y="1525"/>
                    </a:lnTo>
                    <a:lnTo>
                      <a:pt x="2193" y="1525"/>
                    </a:lnTo>
                    <a:lnTo>
                      <a:pt x="2195" y="1526"/>
                    </a:lnTo>
                    <a:lnTo>
                      <a:pt x="2195" y="1526"/>
                    </a:lnTo>
                    <a:lnTo>
                      <a:pt x="2197" y="1526"/>
                    </a:lnTo>
                    <a:lnTo>
                      <a:pt x="2198" y="1526"/>
                    </a:lnTo>
                    <a:lnTo>
                      <a:pt x="2199" y="1526"/>
                    </a:lnTo>
                    <a:lnTo>
                      <a:pt x="2199" y="1526"/>
                    </a:lnTo>
                    <a:lnTo>
                      <a:pt x="2201" y="1528"/>
                    </a:lnTo>
                    <a:lnTo>
                      <a:pt x="2201" y="1528"/>
                    </a:lnTo>
                    <a:lnTo>
                      <a:pt x="2203" y="1530"/>
                    </a:lnTo>
                    <a:lnTo>
                      <a:pt x="2204" y="1531"/>
                    </a:lnTo>
                    <a:lnTo>
                      <a:pt x="2205" y="1530"/>
                    </a:lnTo>
                    <a:lnTo>
                      <a:pt x="2206" y="1530"/>
                    </a:lnTo>
                    <a:lnTo>
                      <a:pt x="2207" y="1528"/>
                    </a:lnTo>
                    <a:lnTo>
                      <a:pt x="2208" y="1527"/>
                    </a:lnTo>
                    <a:lnTo>
                      <a:pt x="2210" y="1528"/>
                    </a:lnTo>
                    <a:lnTo>
                      <a:pt x="2210" y="1529"/>
                    </a:lnTo>
                    <a:lnTo>
                      <a:pt x="2212" y="1530"/>
                    </a:lnTo>
                    <a:lnTo>
                      <a:pt x="2212" y="1530"/>
                    </a:lnTo>
                    <a:lnTo>
                      <a:pt x="2214" y="1529"/>
                    </a:lnTo>
                    <a:lnTo>
                      <a:pt x="2214" y="1529"/>
                    </a:lnTo>
                    <a:lnTo>
                      <a:pt x="2215" y="1528"/>
                    </a:lnTo>
                    <a:lnTo>
                      <a:pt x="2216" y="1529"/>
                    </a:lnTo>
                    <a:lnTo>
                      <a:pt x="2218" y="1532"/>
                    </a:lnTo>
                    <a:lnTo>
                      <a:pt x="2218" y="1533"/>
                    </a:lnTo>
                    <a:lnTo>
                      <a:pt x="2220" y="1535"/>
                    </a:lnTo>
                    <a:lnTo>
                      <a:pt x="2221" y="1535"/>
                    </a:lnTo>
                    <a:lnTo>
                      <a:pt x="2222" y="1533"/>
                    </a:lnTo>
                    <a:lnTo>
                      <a:pt x="2223" y="1533"/>
                    </a:lnTo>
                    <a:lnTo>
                      <a:pt x="2224" y="1533"/>
                    </a:lnTo>
                    <a:lnTo>
                      <a:pt x="2225" y="1533"/>
                    </a:lnTo>
                    <a:lnTo>
                      <a:pt x="2227" y="1532"/>
                    </a:lnTo>
                    <a:lnTo>
                      <a:pt x="2227" y="1532"/>
                    </a:lnTo>
                    <a:lnTo>
                      <a:pt x="2229" y="1529"/>
                    </a:lnTo>
                    <a:lnTo>
                      <a:pt x="2229" y="1528"/>
                    </a:lnTo>
                    <a:lnTo>
                      <a:pt x="2231" y="1526"/>
                    </a:lnTo>
                    <a:lnTo>
                      <a:pt x="2231" y="1526"/>
                    </a:lnTo>
                    <a:lnTo>
                      <a:pt x="2233" y="1530"/>
                    </a:lnTo>
                    <a:lnTo>
                      <a:pt x="2233" y="1530"/>
                    </a:lnTo>
                    <a:lnTo>
                      <a:pt x="2235" y="1533"/>
                    </a:lnTo>
                    <a:lnTo>
                      <a:pt x="2235" y="1533"/>
                    </a:lnTo>
                    <a:lnTo>
                      <a:pt x="2237" y="1533"/>
                    </a:lnTo>
                    <a:lnTo>
                      <a:pt x="2238" y="1532"/>
                    </a:lnTo>
                    <a:lnTo>
                      <a:pt x="2239" y="1532"/>
                    </a:lnTo>
                    <a:lnTo>
                      <a:pt x="2240" y="1533"/>
                    </a:lnTo>
                    <a:lnTo>
                      <a:pt x="2241" y="1533"/>
                    </a:lnTo>
                    <a:lnTo>
                      <a:pt x="2242" y="1533"/>
                    </a:lnTo>
                    <a:lnTo>
                      <a:pt x="2244" y="1531"/>
                    </a:lnTo>
                    <a:lnTo>
                      <a:pt x="2244" y="1530"/>
                    </a:lnTo>
                    <a:lnTo>
                      <a:pt x="2246" y="1528"/>
                    </a:lnTo>
                    <a:lnTo>
                      <a:pt x="2246" y="1528"/>
                    </a:lnTo>
                    <a:lnTo>
                      <a:pt x="2248" y="1530"/>
                    </a:lnTo>
                    <a:lnTo>
                      <a:pt x="2248" y="1531"/>
                    </a:lnTo>
                    <a:lnTo>
                      <a:pt x="2250" y="1533"/>
                    </a:lnTo>
                    <a:lnTo>
                      <a:pt x="2251" y="1534"/>
                    </a:lnTo>
                    <a:lnTo>
                      <a:pt x="2252" y="1533"/>
                    </a:lnTo>
                    <a:lnTo>
                      <a:pt x="2253" y="1532"/>
                    </a:lnTo>
                    <a:lnTo>
                      <a:pt x="2254" y="1533"/>
                    </a:lnTo>
                    <a:lnTo>
                      <a:pt x="2254" y="1534"/>
                    </a:lnTo>
                    <a:lnTo>
                      <a:pt x="2256" y="1538"/>
                    </a:lnTo>
                    <a:lnTo>
                      <a:pt x="2257" y="1539"/>
                    </a:lnTo>
                    <a:lnTo>
                      <a:pt x="2258" y="1541"/>
                    </a:lnTo>
                    <a:lnTo>
                      <a:pt x="2259" y="1540"/>
                    </a:lnTo>
                    <a:lnTo>
                      <a:pt x="2260" y="1536"/>
                    </a:lnTo>
                    <a:lnTo>
                      <a:pt x="2261" y="1536"/>
                    </a:lnTo>
                    <a:lnTo>
                      <a:pt x="2263" y="1532"/>
                    </a:lnTo>
                    <a:lnTo>
                      <a:pt x="2263" y="1532"/>
                    </a:lnTo>
                    <a:lnTo>
                      <a:pt x="2265" y="1531"/>
                    </a:lnTo>
                    <a:lnTo>
                      <a:pt x="2265" y="1531"/>
                    </a:lnTo>
                    <a:lnTo>
                      <a:pt x="2267" y="1530"/>
                    </a:lnTo>
                    <a:lnTo>
                      <a:pt x="2267" y="1529"/>
                    </a:lnTo>
                    <a:lnTo>
                      <a:pt x="2269" y="1527"/>
                    </a:lnTo>
                    <a:lnTo>
                      <a:pt x="2269" y="1527"/>
                    </a:lnTo>
                    <a:lnTo>
                      <a:pt x="2271" y="1526"/>
                    </a:lnTo>
                    <a:lnTo>
                      <a:pt x="2272" y="1526"/>
                    </a:lnTo>
                    <a:lnTo>
                      <a:pt x="2273" y="1526"/>
                    </a:lnTo>
                    <a:lnTo>
                      <a:pt x="2274" y="1526"/>
                    </a:lnTo>
                    <a:lnTo>
                      <a:pt x="2275" y="1527"/>
                    </a:lnTo>
                    <a:lnTo>
                      <a:pt x="2276" y="1527"/>
                    </a:lnTo>
                    <a:lnTo>
                      <a:pt x="2277" y="1527"/>
                    </a:lnTo>
                    <a:lnTo>
                      <a:pt x="2278" y="1527"/>
                    </a:lnTo>
                    <a:lnTo>
                      <a:pt x="2280" y="1526"/>
                    </a:lnTo>
                    <a:lnTo>
                      <a:pt x="2280" y="1526"/>
                    </a:lnTo>
                    <a:lnTo>
                      <a:pt x="2282" y="1524"/>
                    </a:lnTo>
                    <a:lnTo>
                      <a:pt x="2282" y="1524"/>
                    </a:lnTo>
                    <a:lnTo>
                      <a:pt x="2284" y="1523"/>
                    </a:lnTo>
                    <a:lnTo>
                      <a:pt x="2284" y="1523"/>
                    </a:lnTo>
                    <a:lnTo>
                      <a:pt x="2286" y="1524"/>
                    </a:lnTo>
                    <a:lnTo>
                      <a:pt x="2286" y="1525"/>
                    </a:lnTo>
                    <a:lnTo>
                      <a:pt x="2288" y="1527"/>
                    </a:lnTo>
                    <a:lnTo>
                      <a:pt x="2288" y="1527"/>
                    </a:lnTo>
                    <a:lnTo>
                      <a:pt x="2290" y="1529"/>
                    </a:lnTo>
                    <a:lnTo>
                      <a:pt x="2291" y="1529"/>
                    </a:lnTo>
                    <a:lnTo>
                      <a:pt x="2292" y="1531"/>
                    </a:lnTo>
                    <a:lnTo>
                      <a:pt x="2293" y="1532"/>
                    </a:lnTo>
                    <a:lnTo>
                      <a:pt x="2294" y="1533"/>
                    </a:lnTo>
                    <a:lnTo>
                      <a:pt x="2295" y="1533"/>
                    </a:lnTo>
                    <a:lnTo>
                      <a:pt x="2297" y="1531"/>
                    </a:lnTo>
                    <a:lnTo>
                      <a:pt x="2297" y="1531"/>
                    </a:lnTo>
                    <a:lnTo>
                      <a:pt x="2299" y="1528"/>
                    </a:lnTo>
                    <a:lnTo>
                      <a:pt x="2300" y="1527"/>
                    </a:lnTo>
                    <a:lnTo>
                      <a:pt x="2301" y="1528"/>
                    </a:lnTo>
                    <a:lnTo>
                      <a:pt x="2301" y="1528"/>
                    </a:lnTo>
                    <a:lnTo>
                      <a:pt x="2303" y="1530"/>
                    </a:lnTo>
                    <a:lnTo>
                      <a:pt x="2304" y="1531"/>
                    </a:lnTo>
                    <a:lnTo>
                      <a:pt x="2305" y="1529"/>
                    </a:lnTo>
                    <a:lnTo>
                      <a:pt x="2305" y="1528"/>
                    </a:lnTo>
                    <a:lnTo>
                      <a:pt x="2307" y="1522"/>
                    </a:lnTo>
                    <a:lnTo>
                      <a:pt x="2308" y="1521"/>
                    </a:lnTo>
                    <a:lnTo>
                      <a:pt x="2309" y="1518"/>
                    </a:lnTo>
                    <a:lnTo>
                      <a:pt x="2310" y="1519"/>
                    </a:lnTo>
                    <a:lnTo>
                      <a:pt x="2311" y="1523"/>
                    </a:lnTo>
                    <a:lnTo>
                      <a:pt x="2312" y="1524"/>
                    </a:lnTo>
                    <a:lnTo>
                      <a:pt x="2314" y="1527"/>
                    </a:lnTo>
                    <a:lnTo>
                      <a:pt x="2314" y="1527"/>
                    </a:lnTo>
                    <a:lnTo>
                      <a:pt x="2316" y="1524"/>
                    </a:lnTo>
                    <a:lnTo>
                      <a:pt x="2316" y="1524"/>
                    </a:lnTo>
                    <a:lnTo>
                      <a:pt x="2317" y="1523"/>
                    </a:lnTo>
                    <a:lnTo>
                      <a:pt x="2318" y="1524"/>
                    </a:lnTo>
                    <a:lnTo>
                      <a:pt x="2320" y="1529"/>
                    </a:lnTo>
                    <a:lnTo>
                      <a:pt x="2320" y="1531"/>
                    </a:lnTo>
                    <a:lnTo>
                      <a:pt x="2322" y="1535"/>
                    </a:lnTo>
                    <a:lnTo>
                      <a:pt x="2323" y="1536"/>
                    </a:lnTo>
                    <a:lnTo>
                      <a:pt x="2324" y="1534"/>
                    </a:lnTo>
                    <a:lnTo>
                      <a:pt x="2324" y="1534"/>
                    </a:lnTo>
                    <a:lnTo>
                      <a:pt x="2326" y="1532"/>
                    </a:lnTo>
                    <a:lnTo>
                      <a:pt x="2327" y="1532"/>
                    </a:lnTo>
                    <a:lnTo>
                      <a:pt x="2328" y="1533"/>
                    </a:lnTo>
                    <a:lnTo>
                      <a:pt x="2329" y="1534"/>
                    </a:lnTo>
                    <a:lnTo>
                      <a:pt x="2330" y="1532"/>
                    </a:lnTo>
                    <a:lnTo>
                      <a:pt x="2331" y="1531"/>
                    </a:lnTo>
                    <a:lnTo>
                      <a:pt x="2333" y="1525"/>
                    </a:lnTo>
                    <a:lnTo>
                      <a:pt x="2333" y="1524"/>
                    </a:lnTo>
                    <a:lnTo>
                      <a:pt x="2335" y="1522"/>
                    </a:lnTo>
                    <a:lnTo>
                      <a:pt x="2335" y="1522"/>
                    </a:lnTo>
                    <a:lnTo>
                      <a:pt x="2337" y="1526"/>
                    </a:lnTo>
                    <a:lnTo>
                      <a:pt x="2337" y="1528"/>
                    </a:lnTo>
                    <a:lnTo>
                      <a:pt x="2339" y="1534"/>
                    </a:lnTo>
                    <a:lnTo>
                      <a:pt x="2339" y="1534"/>
                    </a:lnTo>
                    <a:lnTo>
                      <a:pt x="2340" y="1535"/>
                    </a:lnTo>
                    <a:lnTo>
                      <a:pt x="2341" y="1534"/>
                    </a:lnTo>
                    <a:lnTo>
                      <a:pt x="2343" y="1528"/>
                    </a:lnTo>
                    <a:lnTo>
                      <a:pt x="2344" y="1527"/>
                    </a:lnTo>
                    <a:lnTo>
                      <a:pt x="2345" y="1523"/>
                    </a:lnTo>
                    <a:lnTo>
                      <a:pt x="2346" y="1523"/>
                    </a:lnTo>
                    <a:lnTo>
                      <a:pt x="2347" y="1527"/>
                    </a:lnTo>
                    <a:lnTo>
                      <a:pt x="2348" y="1528"/>
                    </a:lnTo>
                    <a:lnTo>
                      <a:pt x="2350" y="1534"/>
                    </a:lnTo>
                    <a:lnTo>
                      <a:pt x="2350" y="1535"/>
                    </a:lnTo>
                    <a:lnTo>
                      <a:pt x="2351" y="1536"/>
                    </a:lnTo>
                    <a:lnTo>
                      <a:pt x="2352" y="1536"/>
                    </a:lnTo>
                    <a:lnTo>
                      <a:pt x="2354" y="1533"/>
                    </a:lnTo>
                    <a:lnTo>
                      <a:pt x="2354" y="1533"/>
                    </a:lnTo>
                    <a:lnTo>
                      <a:pt x="2356" y="1531"/>
                    </a:lnTo>
                    <a:lnTo>
                      <a:pt x="2356" y="1531"/>
                    </a:lnTo>
                    <a:lnTo>
                      <a:pt x="2358" y="1531"/>
                    </a:lnTo>
                    <a:lnTo>
                      <a:pt x="2358" y="1531"/>
                    </a:lnTo>
                    <a:lnTo>
                      <a:pt x="2360" y="1531"/>
                    </a:lnTo>
                    <a:lnTo>
                      <a:pt x="2361" y="1530"/>
                    </a:lnTo>
                    <a:lnTo>
                      <a:pt x="2362" y="1529"/>
                    </a:lnTo>
                    <a:lnTo>
                      <a:pt x="2363" y="1529"/>
                    </a:lnTo>
                    <a:lnTo>
                      <a:pt x="2364" y="1527"/>
                    </a:lnTo>
                    <a:lnTo>
                      <a:pt x="2365" y="1526"/>
                    </a:lnTo>
                    <a:lnTo>
                      <a:pt x="2367" y="1524"/>
                    </a:lnTo>
                    <a:lnTo>
                      <a:pt x="2367" y="1523"/>
                    </a:lnTo>
                    <a:lnTo>
                      <a:pt x="2368" y="1522"/>
                    </a:lnTo>
                    <a:lnTo>
                      <a:pt x="2369" y="1523"/>
                    </a:lnTo>
                    <a:lnTo>
                      <a:pt x="2371" y="1525"/>
                    </a:lnTo>
                    <a:lnTo>
                      <a:pt x="2371" y="1526"/>
                    </a:lnTo>
                    <a:lnTo>
                      <a:pt x="2373" y="1527"/>
                    </a:lnTo>
                    <a:lnTo>
                      <a:pt x="2373" y="1527"/>
                    </a:lnTo>
                    <a:lnTo>
                      <a:pt x="2375" y="1525"/>
                    </a:lnTo>
                    <a:lnTo>
                      <a:pt x="2375" y="1525"/>
                    </a:lnTo>
                    <a:lnTo>
                      <a:pt x="2377" y="1523"/>
                    </a:lnTo>
                    <a:lnTo>
                      <a:pt x="2378" y="1523"/>
                    </a:lnTo>
                    <a:lnTo>
                      <a:pt x="2379" y="1523"/>
                    </a:lnTo>
                    <a:lnTo>
                      <a:pt x="2380" y="1523"/>
                    </a:lnTo>
                    <a:lnTo>
                      <a:pt x="2381" y="1524"/>
                    </a:lnTo>
                    <a:lnTo>
                      <a:pt x="2382" y="1524"/>
                    </a:lnTo>
                    <a:lnTo>
                      <a:pt x="2384" y="1525"/>
                    </a:lnTo>
                    <a:lnTo>
                      <a:pt x="2384" y="1525"/>
                    </a:lnTo>
                    <a:lnTo>
                      <a:pt x="2385" y="1525"/>
                    </a:lnTo>
                    <a:lnTo>
                      <a:pt x="2386" y="1525"/>
                    </a:lnTo>
                    <a:lnTo>
                      <a:pt x="2388" y="1524"/>
                    </a:lnTo>
                    <a:lnTo>
                      <a:pt x="2388" y="1523"/>
                    </a:lnTo>
                    <a:lnTo>
                      <a:pt x="2390" y="1520"/>
                    </a:lnTo>
                    <a:lnTo>
                      <a:pt x="2390" y="1519"/>
                    </a:lnTo>
                    <a:lnTo>
                      <a:pt x="2392" y="1517"/>
                    </a:lnTo>
                    <a:lnTo>
                      <a:pt x="2392" y="1517"/>
                    </a:lnTo>
                    <a:lnTo>
                      <a:pt x="2394" y="1516"/>
                    </a:lnTo>
                    <a:lnTo>
                      <a:pt x="2395" y="1516"/>
                    </a:lnTo>
                    <a:lnTo>
                      <a:pt x="2396" y="1517"/>
                    </a:lnTo>
                    <a:lnTo>
                      <a:pt x="2397" y="1517"/>
                    </a:lnTo>
                    <a:lnTo>
                      <a:pt x="2398" y="1521"/>
                    </a:lnTo>
                    <a:lnTo>
                      <a:pt x="2399" y="1521"/>
                    </a:lnTo>
                    <a:lnTo>
                      <a:pt x="2401" y="1526"/>
                    </a:lnTo>
                    <a:lnTo>
                      <a:pt x="2402" y="1527"/>
                    </a:lnTo>
                    <a:lnTo>
                      <a:pt x="2403" y="1526"/>
                    </a:lnTo>
                    <a:lnTo>
                      <a:pt x="2403" y="1526"/>
                    </a:lnTo>
                    <a:lnTo>
                      <a:pt x="2405" y="1522"/>
                    </a:lnTo>
                    <a:lnTo>
                      <a:pt x="2405" y="1521"/>
                    </a:lnTo>
                    <a:lnTo>
                      <a:pt x="2407" y="1520"/>
                    </a:lnTo>
                    <a:lnTo>
                      <a:pt x="2407" y="1520"/>
                    </a:lnTo>
                    <a:lnTo>
                      <a:pt x="2409" y="1523"/>
                    </a:lnTo>
                    <a:lnTo>
                      <a:pt x="2409" y="1523"/>
                    </a:lnTo>
                    <a:lnTo>
                      <a:pt x="2411" y="1525"/>
                    </a:lnTo>
                    <a:lnTo>
                      <a:pt x="2411" y="1525"/>
                    </a:lnTo>
                    <a:lnTo>
                      <a:pt x="2413" y="1524"/>
                    </a:lnTo>
                    <a:lnTo>
                      <a:pt x="2414" y="1524"/>
                    </a:lnTo>
                    <a:lnTo>
                      <a:pt x="2415" y="1523"/>
                    </a:lnTo>
                    <a:lnTo>
                      <a:pt x="2416" y="1523"/>
                    </a:lnTo>
                    <a:lnTo>
                      <a:pt x="2417" y="1523"/>
                    </a:lnTo>
                    <a:lnTo>
                      <a:pt x="2418" y="1524"/>
                    </a:lnTo>
                    <a:lnTo>
                      <a:pt x="2420" y="1525"/>
                    </a:lnTo>
                    <a:lnTo>
                      <a:pt x="2421" y="1525"/>
                    </a:lnTo>
                    <a:lnTo>
                      <a:pt x="2422" y="1525"/>
                    </a:lnTo>
                    <a:lnTo>
                      <a:pt x="2422" y="1525"/>
                    </a:lnTo>
                    <a:lnTo>
                      <a:pt x="2424" y="1523"/>
                    </a:lnTo>
                    <a:lnTo>
                      <a:pt x="2424" y="1523"/>
                    </a:lnTo>
                    <a:lnTo>
                      <a:pt x="2426" y="1521"/>
                    </a:lnTo>
                    <a:lnTo>
                      <a:pt x="2426" y="1521"/>
                    </a:lnTo>
                    <a:lnTo>
                      <a:pt x="2428" y="1521"/>
                    </a:lnTo>
                    <a:lnTo>
                      <a:pt x="2428" y="1521"/>
                    </a:lnTo>
                    <a:lnTo>
                      <a:pt x="2430" y="1519"/>
                    </a:lnTo>
                    <a:lnTo>
                      <a:pt x="2431" y="1519"/>
                    </a:lnTo>
                    <a:lnTo>
                      <a:pt x="2432" y="1516"/>
                    </a:lnTo>
                    <a:lnTo>
                      <a:pt x="2433" y="1516"/>
                    </a:lnTo>
                    <a:lnTo>
                      <a:pt x="2434" y="1515"/>
                    </a:lnTo>
                    <a:lnTo>
                      <a:pt x="2435" y="1516"/>
                    </a:lnTo>
                    <a:lnTo>
                      <a:pt x="2437" y="1518"/>
                    </a:lnTo>
                    <a:lnTo>
                      <a:pt x="2437" y="1519"/>
                    </a:lnTo>
                    <a:lnTo>
                      <a:pt x="2438" y="1520"/>
                    </a:lnTo>
                    <a:lnTo>
                      <a:pt x="2439" y="1519"/>
                    </a:lnTo>
                    <a:lnTo>
                      <a:pt x="2441" y="1516"/>
                    </a:lnTo>
                    <a:lnTo>
                      <a:pt x="2441" y="1516"/>
                    </a:lnTo>
                    <a:lnTo>
                      <a:pt x="2443" y="1512"/>
                    </a:lnTo>
                    <a:lnTo>
                      <a:pt x="2443" y="1511"/>
                    </a:lnTo>
                    <a:lnTo>
                      <a:pt x="2445" y="1507"/>
                    </a:lnTo>
                    <a:lnTo>
                      <a:pt x="2445" y="1506"/>
                    </a:lnTo>
                    <a:lnTo>
                      <a:pt x="2447" y="1502"/>
                    </a:lnTo>
                    <a:lnTo>
                      <a:pt x="2448" y="1501"/>
                    </a:lnTo>
                    <a:lnTo>
                      <a:pt x="2449" y="1500"/>
                    </a:lnTo>
                    <a:lnTo>
                      <a:pt x="2450" y="1500"/>
                    </a:lnTo>
                    <a:lnTo>
                      <a:pt x="2451" y="1501"/>
                    </a:lnTo>
                    <a:lnTo>
                      <a:pt x="2452" y="1501"/>
                    </a:lnTo>
                    <a:lnTo>
                      <a:pt x="2454" y="1503"/>
                    </a:lnTo>
                    <a:lnTo>
                      <a:pt x="2454" y="1503"/>
                    </a:lnTo>
                    <a:lnTo>
                      <a:pt x="2456" y="1506"/>
                    </a:lnTo>
                    <a:lnTo>
                      <a:pt x="2456" y="1506"/>
                    </a:lnTo>
                    <a:lnTo>
                      <a:pt x="2458" y="1510"/>
                    </a:lnTo>
                    <a:lnTo>
                      <a:pt x="2458" y="1510"/>
                    </a:lnTo>
                    <a:lnTo>
                      <a:pt x="2459" y="1511"/>
                    </a:lnTo>
                    <a:lnTo>
                      <a:pt x="2460" y="1510"/>
                    </a:lnTo>
                    <a:lnTo>
                      <a:pt x="2462" y="1509"/>
                    </a:lnTo>
                    <a:lnTo>
                      <a:pt x="2462" y="1508"/>
                    </a:lnTo>
                    <a:lnTo>
                      <a:pt x="2464" y="1510"/>
                    </a:lnTo>
                    <a:lnTo>
                      <a:pt x="2464" y="1510"/>
                    </a:lnTo>
                    <a:lnTo>
                      <a:pt x="2466" y="1513"/>
                    </a:lnTo>
                    <a:lnTo>
                      <a:pt x="2467" y="1513"/>
                    </a:lnTo>
                    <a:lnTo>
                      <a:pt x="2468" y="1512"/>
                    </a:lnTo>
                    <a:lnTo>
                      <a:pt x="2469" y="1511"/>
                    </a:lnTo>
                    <a:lnTo>
                      <a:pt x="2470" y="1510"/>
                    </a:lnTo>
                    <a:lnTo>
                      <a:pt x="2471" y="1511"/>
                    </a:lnTo>
                    <a:lnTo>
                      <a:pt x="2473" y="1514"/>
                    </a:lnTo>
                    <a:lnTo>
                      <a:pt x="2473" y="1515"/>
                    </a:lnTo>
                    <a:lnTo>
                      <a:pt x="2475" y="1517"/>
                    </a:lnTo>
                    <a:lnTo>
                      <a:pt x="2475" y="1516"/>
                    </a:lnTo>
                    <a:lnTo>
                      <a:pt x="2477" y="1514"/>
                    </a:lnTo>
                    <a:lnTo>
                      <a:pt x="2477" y="1513"/>
                    </a:lnTo>
                    <a:lnTo>
                      <a:pt x="2479" y="1511"/>
                    </a:lnTo>
                    <a:lnTo>
                      <a:pt x="2479" y="1512"/>
                    </a:lnTo>
                    <a:lnTo>
                      <a:pt x="2481" y="1515"/>
                    </a:lnTo>
                    <a:lnTo>
                      <a:pt x="2481" y="1515"/>
                    </a:lnTo>
                    <a:lnTo>
                      <a:pt x="2483" y="1518"/>
                    </a:lnTo>
                    <a:lnTo>
                      <a:pt x="2484" y="1519"/>
                    </a:lnTo>
                    <a:lnTo>
                      <a:pt x="2485" y="1519"/>
                    </a:lnTo>
                    <a:lnTo>
                      <a:pt x="2486" y="1519"/>
                    </a:lnTo>
                    <a:lnTo>
                      <a:pt x="2487" y="1517"/>
                    </a:lnTo>
                    <a:lnTo>
                      <a:pt x="2488" y="1517"/>
                    </a:lnTo>
                    <a:lnTo>
                      <a:pt x="2490" y="1512"/>
                    </a:lnTo>
                    <a:lnTo>
                      <a:pt x="2490" y="1511"/>
                    </a:lnTo>
                    <a:lnTo>
                      <a:pt x="2492" y="1508"/>
                    </a:lnTo>
                    <a:lnTo>
                      <a:pt x="2492" y="1507"/>
                    </a:lnTo>
                    <a:lnTo>
                      <a:pt x="2494" y="1510"/>
                    </a:lnTo>
                    <a:lnTo>
                      <a:pt x="2494" y="1511"/>
                    </a:lnTo>
                    <a:lnTo>
                      <a:pt x="2496" y="1516"/>
                    </a:lnTo>
                    <a:lnTo>
                      <a:pt x="2497" y="1516"/>
                    </a:lnTo>
                    <a:lnTo>
                      <a:pt x="2498" y="1514"/>
                    </a:lnTo>
                    <a:lnTo>
                      <a:pt x="2498" y="1513"/>
                    </a:lnTo>
                    <a:lnTo>
                      <a:pt x="2499" y="1511"/>
                    </a:lnTo>
                  </a:path>
                </a:pathLst>
              </a:custGeom>
              <a:noFill/>
              <a:ln w="0">
                <a:solidFill>
                  <a:srgbClr val="6666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4" name="Text Box 3468"/>
              <p:cNvSpPr txBox="1">
                <a:spLocks noChangeArrowheads="1"/>
              </p:cNvSpPr>
              <p:nvPr/>
            </p:nvSpPr>
            <p:spPr bwMode="auto">
              <a:xfrm>
                <a:off x="7861" y="19864"/>
                <a:ext cx="191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76197" tIns="38098" rIns="76197" bIns="38098">
                <a:spAutoFit/>
              </a:bodyPr>
              <a:lstStyle/>
              <a:p>
                <a:pPr defTabSz="760413">
                  <a:lnSpc>
                    <a:spcPct val="125000"/>
                  </a:lnSpc>
                </a:pPr>
                <a:r>
                  <a:rPr lang="it-IT" sz="1700" dirty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NaOH - H</a:t>
                </a:r>
                <a:r>
                  <a:rPr lang="it-IT" sz="1700" baseline="-25000" dirty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2</a:t>
                </a:r>
                <a:r>
                  <a:rPr lang="it-IT" sz="1700" dirty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O  </a:t>
                </a:r>
                <a:r>
                  <a:rPr lang="it-IT" sz="1700" b="1" dirty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cs typeface="Times New Roman" pitchFamily="18" charset="0"/>
                  </a:rPr>
                  <a:t>4,5M (18%)</a:t>
                </a:r>
                <a:endParaRPr lang="it-IT" sz="17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58" name="Group 30"/>
          <p:cNvGrpSpPr>
            <a:grpSpLocks/>
          </p:cNvGrpSpPr>
          <p:nvPr/>
        </p:nvGrpSpPr>
        <p:grpSpPr bwMode="auto">
          <a:xfrm>
            <a:off x="8383015" y="5756084"/>
            <a:ext cx="647700" cy="903288"/>
            <a:chOff x="2501" y="2750"/>
            <a:chExt cx="833" cy="1114"/>
          </a:xfrm>
        </p:grpSpPr>
        <p:sp>
          <p:nvSpPr>
            <p:cNvPr id="159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60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62818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-846918" y="2257425"/>
          <a:ext cx="10764811" cy="3168651"/>
        </p:xfrm>
        <a:graphic>
          <a:graphicData uri="http://schemas.openxmlformats.org/presentationml/2006/ole">
            <p:oleObj spid="_x0000_s156674" name="Documento" r:id="rId3" imgW="9238106" imgH="2884704" progId="Word.Document.8">
              <p:embed/>
            </p:oleObj>
          </a:graphicData>
        </a:graphic>
      </p:graphicFrame>
      <p:sp>
        <p:nvSpPr>
          <p:cNvPr id="4" name="Text Box 3471"/>
          <p:cNvSpPr txBox="1">
            <a:spLocks noChangeArrowheads="1"/>
          </p:cNvSpPr>
          <p:nvPr/>
        </p:nvSpPr>
        <p:spPr bwMode="auto">
          <a:xfrm>
            <a:off x="980282" y="1441450"/>
            <a:ext cx="71104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197" tIns="38098" rIns="76197" bIns="38098">
            <a:spAutoFit/>
          </a:bodyPr>
          <a:lstStyle/>
          <a:p>
            <a:pPr defTabSz="760413"/>
            <a:r>
              <a:rPr lang="it-IT" sz="2000" b="1" dirty="0">
                <a:latin typeface="Arial" pitchFamily="34" charset="0"/>
              </a:rPr>
              <a:t>T</a:t>
            </a:r>
            <a:r>
              <a:rPr lang="it-IT" sz="1000" b="1" dirty="0">
                <a:latin typeface="Arial" pitchFamily="34" charset="0"/>
              </a:rPr>
              <a:t>1</a:t>
            </a:r>
            <a:r>
              <a:rPr lang="it-IT" sz="2000" b="1" baseline="-25000" dirty="0">
                <a:latin typeface="Arial" pitchFamily="34" charset="0"/>
              </a:rPr>
              <a:t>H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relaxation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values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of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flax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fibers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after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alkaline</a:t>
            </a:r>
            <a:r>
              <a:rPr lang="it-IT" sz="2000" b="1" dirty="0">
                <a:latin typeface="Arial" pitchFamily="34" charset="0"/>
              </a:rPr>
              <a:t> treatment</a:t>
            </a:r>
            <a:r>
              <a:rPr lang="it-IT" sz="2000" b="1" dirty="0"/>
              <a:t> 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7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56675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2"/>
          <p:cNvGrpSpPr>
            <a:grpSpLocks/>
          </p:cNvGrpSpPr>
          <p:nvPr/>
        </p:nvGrpSpPr>
        <p:grpSpPr bwMode="auto">
          <a:xfrm>
            <a:off x="820737" y="477838"/>
            <a:ext cx="7808913" cy="5675312"/>
            <a:chOff x="8208" y="26126"/>
            <a:chExt cx="5712" cy="4388"/>
          </a:xfrm>
        </p:grpSpPr>
        <p:sp>
          <p:nvSpPr>
            <p:cNvPr id="4" name="Oval 566"/>
            <p:cNvSpPr>
              <a:spLocks noChangeArrowheads="1"/>
            </p:cNvSpPr>
            <p:nvPr/>
          </p:nvSpPr>
          <p:spPr bwMode="auto">
            <a:xfrm>
              <a:off x="10830" y="27536"/>
              <a:ext cx="2160" cy="105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5" name="Object 61"/>
            <p:cNvGraphicFramePr>
              <a:graphicFrameLocks noChangeAspect="1"/>
            </p:cNvGraphicFramePr>
            <p:nvPr/>
          </p:nvGraphicFramePr>
          <p:xfrm>
            <a:off x="8256" y="26126"/>
            <a:ext cx="4752" cy="1493"/>
          </p:xfrm>
          <a:graphic>
            <a:graphicData uri="http://schemas.openxmlformats.org/presentationml/2006/ole">
              <p:oleObj spid="_x0000_s155650" name="ISIS/Draw Sketch" r:id="rId3" imgW="5124240" imgH="1609560" progId="ISISServer">
                <p:embed/>
              </p:oleObj>
            </a:graphicData>
          </a:graphic>
        </p:graphicFrame>
        <p:graphicFrame>
          <p:nvGraphicFramePr>
            <p:cNvPr id="6" name="Object 66"/>
            <p:cNvGraphicFramePr>
              <a:graphicFrameLocks noChangeAspect="1"/>
            </p:cNvGraphicFramePr>
            <p:nvPr/>
          </p:nvGraphicFramePr>
          <p:xfrm>
            <a:off x="10944" y="27602"/>
            <a:ext cx="2016" cy="1008"/>
          </p:xfrm>
          <a:graphic>
            <a:graphicData uri="http://schemas.openxmlformats.org/presentationml/2006/ole">
              <p:oleObj spid="_x0000_s155651" name="ISIS/Draw Sketch" r:id="rId4" imgW="1562040" imgH="780840" progId="ISISServer">
                <p:embed/>
              </p:oleObj>
            </a:graphicData>
          </a:graphic>
        </p:graphicFrame>
        <p:grpSp>
          <p:nvGrpSpPr>
            <p:cNvPr id="7" name="Group 568"/>
            <p:cNvGrpSpPr>
              <a:grpSpLocks/>
            </p:cNvGrpSpPr>
            <p:nvPr/>
          </p:nvGrpSpPr>
          <p:grpSpPr bwMode="auto">
            <a:xfrm>
              <a:off x="10272" y="27422"/>
              <a:ext cx="584" cy="1104"/>
              <a:chOff x="15072" y="25728"/>
              <a:chExt cx="584" cy="1104"/>
            </a:xfrm>
          </p:grpSpPr>
          <p:sp>
            <p:nvSpPr>
              <p:cNvPr id="9" name="AutoShape 63"/>
              <p:cNvSpPr>
                <a:spLocks noChangeArrowheads="1"/>
              </p:cNvSpPr>
              <p:nvPr/>
            </p:nvSpPr>
            <p:spPr bwMode="auto">
              <a:xfrm flipH="1">
                <a:off x="15072" y="25728"/>
                <a:ext cx="336" cy="1104"/>
              </a:xfrm>
              <a:prstGeom prst="downArrow">
                <a:avLst>
                  <a:gd name="adj1" fmla="val 45241"/>
                  <a:gd name="adj2" fmla="val 45544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" name="AutoShape 567"/>
              <p:cNvSpPr>
                <a:spLocks noChangeArrowheads="1"/>
              </p:cNvSpPr>
              <p:nvPr/>
            </p:nvSpPr>
            <p:spPr bwMode="auto">
              <a:xfrm rot="16136130" flipH="1">
                <a:off x="15103" y="26278"/>
                <a:ext cx="530" cy="577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aphicFrame>
          <p:nvGraphicFramePr>
            <p:cNvPr id="8" name="Object 635"/>
            <p:cNvGraphicFramePr>
              <a:graphicFrameLocks noChangeAspect="1"/>
            </p:cNvGraphicFramePr>
            <p:nvPr/>
          </p:nvGraphicFramePr>
          <p:xfrm>
            <a:off x="8208" y="28416"/>
            <a:ext cx="5712" cy="2098"/>
          </p:xfrm>
          <a:graphic>
            <a:graphicData uri="http://schemas.openxmlformats.org/presentationml/2006/ole">
              <p:oleObj spid="_x0000_s155652" name="ISIS/Draw Sketch" r:id="rId5" imgW="6038640" imgH="2219040" progId="ISISServer">
                <p:embed/>
              </p:oleObj>
            </a:graphicData>
          </a:graphic>
        </p:graphicFrame>
      </p:grpSp>
      <p:graphicFrame>
        <p:nvGraphicFramePr>
          <p:cNvPr id="13" name="Object 32"/>
          <p:cNvGraphicFramePr>
            <a:graphicFrameLocks/>
          </p:cNvGraphicFramePr>
          <p:nvPr/>
        </p:nvGraphicFramePr>
        <p:xfrm>
          <a:off x="497523" y="5530600"/>
          <a:ext cx="566057" cy="829501"/>
        </p:xfrm>
        <a:graphic>
          <a:graphicData uri="http://schemas.openxmlformats.org/presentationml/2006/ole">
            <p:oleObj spid="_x0000_s155653" name="Paint Shop Pro Image" r:id="rId6" imgW="1761840" imgH="2228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16"/>
          <p:cNvGrpSpPr>
            <a:grpSpLocks/>
          </p:cNvGrpSpPr>
          <p:nvPr/>
        </p:nvGrpSpPr>
        <p:grpSpPr bwMode="auto">
          <a:xfrm>
            <a:off x="867119" y="80262"/>
            <a:ext cx="7235599" cy="5131483"/>
            <a:chOff x="15102" y="4985"/>
            <a:chExt cx="5294" cy="3970"/>
          </a:xfrm>
        </p:grpSpPr>
        <p:sp>
          <p:nvSpPr>
            <p:cNvPr id="4" name="Line 894"/>
            <p:cNvSpPr>
              <a:spLocks noChangeShapeType="1"/>
            </p:cNvSpPr>
            <p:nvPr/>
          </p:nvSpPr>
          <p:spPr bwMode="auto">
            <a:xfrm>
              <a:off x="18958" y="5503"/>
              <a:ext cx="0" cy="311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 Box 655"/>
            <p:cNvSpPr txBox="1">
              <a:spLocks noChangeArrowheads="1"/>
            </p:cNvSpPr>
            <p:nvPr/>
          </p:nvSpPr>
          <p:spPr bwMode="auto">
            <a:xfrm>
              <a:off x="15135" y="7907"/>
              <a:ext cx="190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1700">
                  <a:solidFill>
                    <a:srgbClr val="5FAFFF"/>
                  </a:solidFill>
                  <a:latin typeface="Arial" pitchFamily="34" charset="0"/>
                </a:rPr>
                <a:t>NaOCH</a:t>
              </a:r>
              <a:r>
                <a:rPr lang="it-IT" sz="1700" baseline="-25000">
                  <a:solidFill>
                    <a:srgbClr val="5FAFFF"/>
                  </a:solidFill>
                  <a:latin typeface="Arial" pitchFamily="34" charset="0"/>
                </a:rPr>
                <a:t>3</a:t>
              </a:r>
              <a:r>
                <a:rPr lang="it-IT" sz="1700">
                  <a:solidFill>
                    <a:srgbClr val="5FAFFF"/>
                  </a:solidFill>
                  <a:latin typeface="Arial" pitchFamily="34" charset="0"/>
                </a:rPr>
                <a:t> – CH</a:t>
              </a:r>
              <a:r>
                <a:rPr lang="it-IT" sz="1700" baseline="-25000">
                  <a:solidFill>
                    <a:srgbClr val="5FAFFF"/>
                  </a:solidFill>
                  <a:latin typeface="Arial" pitchFamily="34" charset="0"/>
                </a:rPr>
                <a:t>3</a:t>
              </a:r>
              <a:r>
                <a:rPr lang="it-IT" sz="1700">
                  <a:solidFill>
                    <a:srgbClr val="5FAFFF"/>
                  </a:solidFill>
                  <a:latin typeface="Arial" pitchFamily="34" charset="0"/>
                </a:rPr>
                <a:t>OH   </a:t>
              </a:r>
              <a:r>
                <a:rPr lang="it-IT" sz="1700" b="1">
                  <a:solidFill>
                    <a:srgbClr val="5FAFFF"/>
                  </a:solidFill>
                  <a:latin typeface="Arial" pitchFamily="34" charset="0"/>
                </a:rPr>
                <a:t>5,4M</a:t>
              </a:r>
            </a:p>
          </p:txBody>
        </p:sp>
        <p:sp>
          <p:nvSpPr>
            <p:cNvPr id="6" name="Text Box 657"/>
            <p:cNvSpPr txBox="1">
              <a:spLocks noChangeArrowheads="1"/>
            </p:cNvSpPr>
            <p:nvPr/>
          </p:nvSpPr>
          <p:spPr bwMode="auto">
            <a:xfrm>
              <a:off x="15135" y="6974"/>
              <a:ext cx="1534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>
                <a:lnSpc>
                  <a:spcPct val="125000"/>
                </a:lnSpc>
              </a:pPr>
              <a:r>
                <a:rPr lang="it-IT" sz="1700">
                  <a:solidFill>
                    <a:srgbClr val="FF3300"/>
                  </a:solidFill>
                  <a:latin typeface="Arial" pitchFamily="34" charset="0"/>
                  <a:cs typeface="Times New Roman" pitchFamily="18" charset="0"/>
                </a:rPr>
                <a:t>NaOH - C</a:t>
              </a:r>
              <a:r>
                <a:rPr lang="it-IT" sz="1700" baseline="-25000">
                  <a:solidFill>
                    <a:srgbClr val="FF3300"/>
                  </a:solidFill>
                  <a:latin typeface="Arial" pitchFamily="34" charset="0"/>
                  <a:cs typeface="Times New Roman" pitchFamily="18" charset="0"/>
                </a:rPr>
                <a:t>2</a:t>
              </a:r>
              <a:r>
                <a:rPr lang="it-IT" sz="1700">
                  <a:solidFill>
                    <a:srgbClr val="FF3300"/>
                  </a:solidFill>
                  <a:latin typeface="Arial" pitchFamily="34" charset="0"/>
                  <a:cs typeface="Times New Roman" pitchFamily="18" charset="0"/>
                </a:rPr>
                <a:t>H</a:t>
              </a:r>
              <a:r>
                <a:rPr lang="it-IT" sz="1700" baseline="-25000">
                  <a:solidFill>
                    <a:srgbClr val="FF3300"/>
                  </a:solidFill>
                  <a:latin typeface="Arial" pitchFamily="34" charset="0"/>
                  <a:cs typeface="Times New Roman" pitchFamily="18" charset="0"/>
                </a:rPr>
                <a:t>5</a:t>
              </a:r>
              <a:r>
                <a:rPr lang="it-IT" sz="1700">
                  <a:solidFill>
                    <a:srgbClr val="FF3300"/>
                  </a:solidFill>
                  <a:latin typeface="Arial" pitchFamily="34" charset="0"/>
                  <a:cs typeface="Times New Roman" pitchFamily="18" charset="0"/>
                </a:rPr>
                <a:t>OH </a:t>
              </a:r>
              <a:r>
                <a:rPr lang="it-IT" sz="1700" b="1">
                  <a:solidFill>
                    <a:srgbClr val="FF3300"/>
                  </a:solidFill>
                  <a:latin typeface="Arial" pitchFamily="34" charset="0"/>
                  <a:cs typeface="Times New Roman" pitchFamily="18" charset="0"/>
                </a:rPr>
                <a:t>3M</a:t>
              </a:r>
            </a:p>
          </p:txBody>
        </p:sp>
        <p:sp>
          <p:nvSpPr>
            <p:cNvPr id="8" name="Freeform 660"/>
            <p:cNvSpPr>
              <a:spLocks/>
            </p:cNvSpPr>
            <p:nvPr/>
          </p:nvSpPr>
          <p:spPr bwMode="auto">
            <a:xfrm>
              <a:off x="15180" y="4985"/>
              <a:ext cx="5170" cy="1488"/>
            </a:xfrm>
            <a:custGeom>
              <a:avLst/>
              <a:gdLst/>
              <a:ahLst/>
              <a:cxnLst>
                <a:cxn ang="0">
                  <a:pos x="39" y="1525"/>
                </a:cxn>
                <a:cxn ang="0">
                  <a:pos x="78" y="1513"/>
                </a:cxn>
                <a:cxn ang="0">
                  <a:pos x="117" y="1516"/>
                </a:cxn>
                <a:cxn ang="0">
                  <a:pos x="157" y="1527"/>
                </a:cxn>
                <a:cxn ang="0">
                  <a:pos x="196" y="1552"/>
                </a:cxn>
                <a:cxn ang="0">
                  <a:pos x="236" y="1544"/>
                </a:cxn>
                <a:cxn ang="0">
                  <a:pos x="274" y="1535"/>
                </a:cxn>
                <a:cxn ang="0">
                  <a:pos x="314" y="1508"/>
                </a:cxn>
                <a:cxn ang="0">
                  <a:pos x="353" y="1536"/>
                </a:cxn>
                <a:cxn ang="0">
                  <a:pos x="394" y="1532"/>
                </a:cxn>
                <a:cxn ang="0">
                  <a:pos x="432" y="1537"/>
                </a:cxn>
                <a:cxn ang="0">
                  <a:pos x="472" y="1538"/>
                </a:cxn>
                <a:cxn ang="0">
                  <a:pos x="511" y="1531"/>
                </a:cxn>
                <a:cxn ang="0">
                  <a:pos x="551" y="1532"/>
                </a:cxn>
                <a:cxn ang="0">
                  <a:pos x="590" y="1528"/>
                </a:cxn>
                <a:cxn ang="0">
                  <a:pos x="630" y="1546"/>
                </a:cxn>
                <a:cxn ang="0">
                  <a:pos x="669" y="1546"/>
                </a:cxn>
                <a:cxn ang="0">
                  <a:pos x="709" y="1536"/>
                </a:cxn>
                <a:cxn ang="0">
                  <a:pos x="748" y="1514"/>
                </a:cxn>
                <a:cxn ang="0">
                  <a:pos x="788" y="1530"/>
                </a:cxn>
                <a:cxn ang="0">
                  <a:pos x="827" y="1512"/>
                </a:cxn>
                <a:cxn ang="0">
                  <a:pos x="867" y="1503"/>
                </a:cxn>
                <a:cxn ang="0">
                  <a:pos x="905" y="1519"/>
                </a:cxn>
                <a:cxn ang="0">
                  <a:pos x="946" y="1522"/>
                </a:cxn>
                <a:cxn ang="0">
                  <a:pos x="985" y="1500"/>
                </a:cxn>
                <a:cxn ang="0">
                  <a:pos x="1024" y="1495"/>
                </a:cxn>
                <a:cxn ang="0">
                  <a:pos x="1063" y="1489"/>
                </a:cxn>
                <a:cxn ang="0">
                  <a:pos x="1103" y="1474"/>
                </a:cxn>
                <a:cxn ang="0">
                  <a:pos x="1142" y="1455"/>
                </a:cxn>
                <a:cxn ang="0">
                  <a:pos x="1182" y="1114"/>
                </a:cxn>
                <a:cxn ang="0">
                  <a:pos x="1221" y="1149"/>
                </a:cxn>
                <a:cxn ang="0">
                  <a:pos x="1261" y="1464"/>
                </a:cxn>
                <a:cxn ang="0">
                  <a:pos x="1300" y="1498"/>
                </a:cxn>
                <a:cxn ang="0">
                  <a:pos x="1340" y="1514"/>
                </a:cxn>
                <a:cxn ang="0">
                  <a:pos x="1379" y="1473"/>
                </a:cxn>
                <a:cxn ang="0">
                  <a:pos x="1419" y="1396"/>
                </a:cxn>
                <a:cxn ang="0">
                  <a:pos x="1457" y="1269"/>
                </a:cxn>
                <a:cxn ang="0">
                  <a:pos x="1498" y="1345"/>
                </a:cxn>
                <a:cxn ang="0">
                  <a:pos x="1536" y="1264"/>
                </a:cxn>
                <a:cxn ang="0">
                  <a:pos x="1576" y="2"/>
                </a:cxn>
                <a:cxn ang="0">
                  <a:pos x="1615" y="249"/>
                </a:cxn>
                <a:cxn ang="0">
                  <a:pos x="1655" y="1339"/>
                </a:cxn>
                <a:cxn ang="0">
                  <a:pos x="1694" y="1013"/>
                </a:cxn>
                <a:cxn ang="0">
                  <a:pos x="1734" y="922"/>
                </a:cxn>
                <a:cxn ang="0">
                  <a:pos x="1773" y="1343"/>
                </a:cxn>
                <a:cxn ang="0">
                  <a:pos x="1813" y="1487"/>
                </a:cxn>
                <a:cxn ang="0">
                  <a:pos x="1852" y="1507"/>
                </a:cxn>
                <a:cxn ang="0">
                  <a:pos x="1891" y="1542"/>
                </a:cxn>
                <a:cxn ang="0">
                  <a:pos x="1931" y="1535"/>
                </a:cxn>
                <a:cxn ang="0">
                  <a:pos x="1971" y="1538"/>
                </a:cxn>
                <a:cxn ang="0">
                  <a:pos x="2009" y="1545"/>
                </a:cxn>
                <a:cxn ang="0">
                  <a:pos x="2050" y="1535"/>
                </a:cxn>
                <a:cxn ang="0">
                  <a:pos x="2088" y="1539"/>
                </a:cxn>
                <a:cxn ang="0">
                  <a:pos x="2128" y="1535"/>
                </a:cxn>
                <a:cxn ang="0">
                  <a:pos x="2167" y="1530"/>
                </a:cxn>
                <a:cxn ang="0">
                  <a:pos x="2207" y="1522"/>
                </a:cxn>
                <a:cxn ang="0">
                  <a:pos x="2246" y="1518"/>
                </a:cxn>
                <a:cxn ang="0">
                  <a:pos x="2286" y="1473"/>
                </a:cxn>
                <a:cxn ang="0">
                  <a:pos x="2325" y="1512"/>
                </a:cxn>
                <a:cxn ang="0">
                  <a:pos x="2365" y="1524"/>
                </a:cxn>
                <a:cxn ang="0">
                  <a:pos x="2404" y="1525"/>
                </a:cxn>
                <a:cxn ang="0">
                  <a:pos x="2444" y="1542"/>
                </a:cxn>
                <a:cxn ang="0">
                  <a:pos x="2483" y="1494"/>
                </a:cxn>
              </a:cxnLst>
              <a:rect l="0" t="0" r="r" b="b"/>
              <a:pathLst>
                <a:path w="2499" h="1561">
                  <a:moveTo>
                    <a:pt x="0" y="1525"/>
                  </a:moveTo>
                  <a:lnTo>
                    <a:pt x="1" y="1516"/>
                  </a:lnTo>
                  <a:lnTo>
                    <a:pt x="2" y="1515"/>
                  </a:lnTo>
                  <a:lnTo>
                    <a:pt x="3" y="1508"/>
                  </a:lnTo>
                  <a:lnTo>
                    <a:pt x="4" y="1507"/>
                  </a:lnTo>
                  <a:lnTo>
                    <a:pt x="5" y="1509"/>
                  </a:lnTo>
                  <a:lnTo>
                    <a:pt x="6" y="1510"/>
                  </a:lnTo>
                  <a:lnTo>
                    <a:pt x="7" y="1518"/>
                  </a:lnTo>
                  <a:lnTo>
                    <a:pt x="8" y="1519"/>
                  </a:lnTo>
                  <a:lnTo>
                    <a:pt x="9" y="1524"/>
                  </a:lnTo>
                  <a:lnTo>
                    <a:pt x="10" y="1524"/>
                  </a:lnTo>
                  <a:lnTo>
                    <a:pt x="11" y="1522"/>
                  </a:lnTo>
                  <a:lnTo>
                    <a:pt x="12" y="1522"/>
                  </a:lnTo>
                  <a:lnTo>
                    <a:pt x="13" y="1519"/>
                  </a:lnTo>
                  <a:lnTo>
                    <a:pt x="14" y="1519"/>
                  </a:lnTo>
                  <a:lnTo>
                    <a:pt x="15" y="1520"/>
                  </a:lnTo>
                  <a:lnTo>
                    <a:pt x="16" y="1521"/>
                  </a:lnTo>
                  <a:lnTo>
                    <a:pt x="17" y="1522"/>
                  </a:lnTo>
                  <a:lnTo>
                    <a:pt x="18" y="1521"/>
                  </a:lnTo>
                  <a:lnTo>
                    <a:pt x="20" y="1516"/>
                  </a:lnTo>
                  <a:lnTo>
                    <a:pt x="20" y="1515"/>
                  </a:lnTo>
                  <a:lnTo>
                    <a:pt x="22" y="1506"/>
                  </a:lnTo>
                  <a:lnTo>
                    <a:pt x="22" y="1505"/>
                  </a:lnTo>
                  <a:lnTo>
                    <a:pt x="23" y="1503"/>
                  </a:lnTo>
                  <a:lnTo>
                    <a:pt x="24" y="1503"/>
                  </a:lnTo>
                  <a:lnTo>
                    <a:pt x="26" y="1509"/>
                  </a:lnTo>
                  <a:lnTo>
                    <a:pt x="26" y="1509"/>
                  </a:lnTo>
                  <a:lnTo>
                    <a:pt x="28" y="1514"/>
                  </a:lnTo>
                  <a:lnTo>
                    <a:pt x="28" y="1514"/>
                  </a:lnTo>
                  <a:lnTo>
                    <a:pt x="30" y="1516"/>
                  </a:lnTo>
                  <a:lnTo>
                    <a:pt x="30" y="1516"/>
                  </a:lnTo>
                  <a:lnTo>
                    <a:pt x="32" y="1521"/>
                  </a:lnTo>
                  <a:lnTo>
                    <a:pt x="32" y="1522"/>
                  </a:lnTo>
                  <a:lnTo>
                    <a:pt x="34" y="1528"/>
                  </a:lnTo>
                  <a:lnTo>
                    <a:pt x="34" y="1528"/>
                  </a:lnTo>
                  <a:lnTo>
                    <a:pt x="35" y="1529"/>
                  </a:lnTo>
                  <a:lnTo>
                    <a:pt x="36" y="1529"/>
                  </a:lnTo>
                  <a:lnTo>
                    <a:pt x="38" y="1526"/>
                  </a:lnTo>
                  <a:lnTo>
                    <a:pt x="39" y="1525"/>
                  </a:lnTo>
                  <a:lnTo>
                    <a:pt x="40" y="1526"/>
                  </a:lnTo>
                  <a:lnTo>
                    <a:pt x="40" y="1526"/>
                  </a:lnTo>
                  <a:lnTo>
                    <a:pt x="42" y="1530"/>
                  </a:lnTo>
                  <a:lnTo>
                    <a:pt x="42" y="1531"/>
                  </a:lnTo>
                  <a:lnTo>
                    <a:pt x="43" y="1532"/>
                  </a:lnTo>
                  <a:lnTo>
                    <a:pt x="44" y="1532"/>
                  </a:lnTo>
                  <a:lnTo>
                    <a:pt x="46" y="1528"/>
                  </a:lnTo>
                  <a:lnTo>
                    <a:pt x="46" y="1527"/>
                  </a:lnTo>
                  <a:lnTo>
                    <a:pt x="48" y="1522"/>
                  </a:lnTo>
                  <a:lnTo>
                    <a:pt x="48" y="1521"/>
                  </a:lnTo>
                  <a:lnTo>
                    <a:pt x="50" y="1519"/>
                  </a:lnTo>
                  <a:lnTo>
                    <a:pt x="50" y="1519"/>
                  </a:lnTo>
                  <a:lnTo>
                    <a:pt x="52" y="1519"/>
                  </a:lnTo>
                  <a:lnTo>
                    <a:pt x="52" y="1520"/>
                  </a:lnTo>
                  <a:lnTo>
                    <a:pt x="54" y="1522"/>
                  </a:lnTo>
                  <a:lnTo>
                    <a:pt x="54" y="1522"/>
                  </a:lnTo>
                  <a:lnTo>
                    <a:pt x="56" y="1530"/>
                  </a:lnTo>
                  <a:lnTo>
                    <a:pt x="56" y="1531"/>
                  </a:lnTo>
                  <a:lnTo>
                    <a:pt x="58" y="1541"/>
                  </a:lnTo>
                  <a:lnTo>
                    <a:pt x="58" y="1542"/>
                  </a:lnTo>
                  <a:lnTo>
                    <a:pt x="59" y="1544"/>
                  </a:lnTo>
                  <a:lnTo>
                    <a:pt x="60" y="1543"/>
                  </a:lnTo>
                  <a:lnTo>
                    <a:pt x="62" y="1534"/>
                  </a:lnTo>
                  <a:lnTo>
                    <a:pt x="62" y="1533"/>
                  </a:lnTo>
                  <a:lnTo>
                    <a:pt x="64" y="1528"/>
                  </a:lnTo>
                  <a:lnTo>
                    <a:pt x="64" y="1528"/>
                  </a:lnTo>
                  <a:lnTo>
                    <a:pt x="66" y="1532"/>
                  </a:lnTo>
                  <a:lnTo>
                    <a:pt x="66" y="1532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70" y="1536"/>
                  </a:lnTo>
                  <a:lnTo>
                    <a:pt x="70" y="1537"/>
                  </a:lnTo>
                  <a:lnTo>
                    <a:pt x="72" y="1539"/>
                  </a:lnTo>
                  <a:lnTo>
                    <a:pt x="72" y="1539"/>
                  </a:lnTo>
                  <a:lnTo>
                    <a:pt x="74" y="1532"/>
                  </a:lnTo>
                  <a:lnTo>
                    <a:pt x="74" y="1531"/>
                  </a:lnTo>
                  <a:lnTo>
                    <a:pt x="76" y="1518"/>
                  </a:lnTo>
                  <a:lnTo>
                    <a:pt x="76" y="1517"/>
                  </a:lnTo>
                  <a:lnTo>
                    <a:pt x="78" y="1513"/>
                  </a:lnTo>
                  <a:lnTo>
                    <a:pt x="78" y="1515"/>
                  </a:lnTo>
                  <a:lnTo>
                    <a:pt x="80" y="1523"/>
                  </a:lnTo>
                  <a:lnTo>
                    <a:pt x="80" y="1524"/>
                  </a:lnTo>
                  <a:lnTo>
                    <a:pt x="82" y="1530"/>
                  </a:lnTo>
                  <a:lnTo>
                    <a:pt x="82" y="1531"/>
                  </a:lnTo>
                  <a:lnTo>
                    <a:pt x="84" y="1535"/>
                  </a:lnTo>
                  <a:lnTo>
                    <a:pt x="84" y="1536"/>
                  </a:lnTo>
                  <a:lnTo>
                    <a:pt x="86" y="1540"/>
                  </a:lnTo>
                  <a:lnTo>
                    <a:pt x="87" y="1541"/>
                  </a:lnTo>
                  <a:lnTo>
                    <a:pt x="88" y="1537"/>
                  </a:lnTo>
                  <a:lnTo>
                    <a:pt x="88" y="1536"/>
                  </a:lnTo>
                  <a:lnTo>
                    <a:pt x="90" y="1526"/>
                  </a:lnTo>
                  <a:lnTo>
                    <a:pt x="90" y="1526"/>
                  </a:lnTo>
                  <a:lnTo>
                    <a:pt x="92" y="1522"/>
                  </a:lnTo>
                  <a:lnTo>
                    <a:pt x="93" y="1522"/>
                  </a:lnTo>
                  <a:lnTo>
                    <a:pt x="94" y="1526"/>
                  </a:lnTo>
                  <a:lnTo>
                    <a:pt x="95" y="1526"/>
                  </a:lnTo>
                  <a:lnTo>
                    <a:pt x="96" y="1528"/>
                  </a:lnTo>
                  <a:lnTo>
                    <a:pt x="97" y="1528"/>
                  </a:lnTo>
                  <a:lnTo>
                    <a:pt x="98" y="1530"/>
                  </a:lnTo>
                  <a:lnTo>
                    <a:pt x="99" y="1530"/>
                  </a:lnTo>
                  <a:lnTo>
                    <a:pt x="100" y="1532"/>
                  </a:lnTo>
                  <a:lnTo>
                    <a:pt x="101" y="1532"/>
                  </a:lnTo>
                  <a:lnTo>
                    <a:pt x="102" y="1528"/>
                  </a:lnTo>
                  <a:lnTo>
                    <a:pt x="103" y="1527"/>
                  </a:lnTo>
                  <a:lnTo>
                    <a:pt x="104" y="1522"/>
                  </a:lnTo>
                  <a:lnTo>
                    <a:pt x="105" y="1522"/>
                  </a:lnTo>
                  <a:lnTo>
                    <a:pt x="106" y="1525"/>
                  </a:lnTo>
                  <a:lnTo>
                    <a:pt x="107" y="1526"/>
                  </a:lnTo>
                  <a:lnTo>
                    <a:pt x="108" y="1530"/>
                  </a:lnTo>
                  <a:lnTo>
                    <a:pt x="109" y="1530"/>
                  </a:lnTo>
                  <a:lnTo>
                    <a:pt x="111" y="1526"/>
                  </a:lnTo>
                  <a:lnTo>
                    <a:pt x="111" y="1526"/>
                  </a:lnTo>
                  <a:lnTo>
                    <a:pt x="113" y="1517"/>
                  </a:lnTo>
                  <a:lnTo>
                    <a:pt x="113" y="1516"/>
                  </a:lnTo>
                  <a:lnTo>
                    <a:pt x="115" y="1512"/>
                  </a:lnTo>
                  <a:lnTo>
                    <a:pt x="115" y="1512"/>
                  </a:lnTo>
                  <a:lnTo>
                    <a:pt x="117" y="1515"/>
                  </a:lnTo>
                  <a:lnTo>
                    <a:pt x="117" y="1516"/>
                  </a:lnTo>
                  <a:lnTo>
                    <a:pt x="119" y="1526"/>
                  </a:lnTo>
                  <a:lnTo>
                    <a:pt x="119" y="1527"/>
                  </a:lnTo>
                  <a:lnTo>
                    <a:pt x="121" y="1535"/>
                  </a:lnTo>
                  <a:lnTo>
                    <a:pt x="121" y="1536"/>
                  </a:lnTo>
                  <a:lnTo>
                    <a:pt x="122" y="1538"/>
                  </a:lnTo>
                  <a:lnTo>
                    <a:pt x="123" y="1538"/>
                  </a:lnTo>
                  <a:lnTo>
                    <a:pt x="125" y="1535"/>
                  </a:lnTo>
                  <a:lnTo>
                    <a:pt x="125" y="1534"/>
                  </a:lnTo>
                  <a:lnTo>
                    <a:pt x="127" y="1528"/>
                  </a:lnTo>
                  <a:lnTo>
                    <a:pt x="127" y="1527"/>
                  </a:lnTo>
                  <a:lnTo>
                    <a:pt x="129" y="1521"/>
                  </a:lnTo>
                  <a:lnTo>
                    <a:pt x="130" y="1520"/>
                  </a:lnTo>
                  <a:lnTo>
                    <a:pt x="131" y="1521"/>
                  </a:lnTo>
                  <a:lnTo>
                    <a:pt x="131" y="1521"/>
                  </a:lnTo>
                  <a:lnTo>
                    <a:pt x="133" y="1525"/>
                  </a:lnTo>
                  <a:lnTo>
                    <a:pt x="133" y="1525"/>
                  </a:lnTo>
                  <a:lnTo>
                    <a:pt x="135" y="1522"/>
                  </a:lnTo>
                  <a:lnTo>
                    <a:pt x="135" y="1521"/>
                  </a:lnTo>
                  <a:lnTo>
                    <a:pt x="137" y="1515"/>
                  </a:lnTo>
                  <a:lnTo>
                    <a:pt x="138" y="1514"/>
                  </a:lnTo>
                  <a:lnTo>
                    <a:pt x="139" y="1515"/>
                  </a:lnTo>
                  <a:lnTo>
                    <a:pt x="139" y="1516"/>
                  </a:lnTo>
                  <a:lnTo>
                    <a:pt x="141" y="1517"/>
                  </a:lnTo>
                  <a:lnTo>
                    <a:pt x="141" y="1517"/>
                  </a:lnTo>
                  <a:lnTo>
                    <a:pt x="143" y="1514"/>
                  </a:lnTo>
                  <a:lnTo>
                    <a:pt x="144" y="1513"/>
                  </a:lnTo>
                  <a:lnTo>
                    <a:pt x="145" y="1514"/>
                  </a:lnTo>
                  <a:lnTo>
                    <a:pt x="145" y="1515"/>
                  </a:lnTo>
                  <a:lnTo>
                    <a:pt x="147" y="1523"/>
                  </a:lnTo>
                  <a:lnTo>
                    <a:pt x="147" y="1524"/>
                  </a:lnTo>
                  <a:lnTo>
                    <a:pt x="149" y="1529"/>
                  </a:lnTo>
                  <a:lnTo>
                    <a:pt x="150" y="1530"/>
                  </a:lnTo>
                  <a:lnTo>
                    <a:pt x="151" y="1528"/>
                  </a:lnTo>
                  <a:lnTo>
                    <a:pt x="151" y="1528"/>
                  </a:lnTo>
                  <a:lnTo>
                    <a:pt x="153" y="1525"/>
                  </a:lnTo>
                  <a:lnTo>
                    <a:pt x="153" y="1525"/>
                  </a:lnTo>
                  <a:lnTo>
                    <a:pt x="155" y="1524"/>
                  </a:lnTo>
                  <a:lnTo>
                    <a:pt x="155" y="1524"/>
                  </a:lnTo>
                  <a:lnTo>
                    <a:pt x="157" y="1527"/>
                  </a:lnTo>
                  <a:lnTo>
                    <a:pt x="157" y="1527"/>
                  </a:lnTo>
                  <a:lnTo>
                    <a:pt x="159" y="1533"/>
                  </a:lnTo>
                  <a:lnTo>
                    <a:pt x="159" y="1534"/>
                  </a:lnTo>
                  <a:lnTo>
                    <a:pt x="161" y="1538"/>
                  </a:lnTo>
                  <a:lnTo>
                    <a:pt x="161" y="1538"/>
                  </a:lnTo>
                  <a:lnTo>
                    <a:pt x="163" y="1534"/>
                  </a:lnTo>
                  <a:lnTo>
                    <a:pt x="163" y="1534"/>
                  </a:lnTo>
                  <a:lnTo>
                    <a:pt x="165" y="1529"/>
                  </a:lnTo>
                  <a:lnTo>
                    <a:pt x="165" y="1529"/>
                  </a:lnTo>
                  <a:lnTo>
                    <a:pt x="167" y="1528"/>
                  </a:lnTo>
                  <a:lnTo>
                    <a:pt x="167" y="1528"/>
                  </a:lnTo>
                  <a:lnTo>
                    <a:pt x="169" y="1530"/>
                  </a:lnTo>
                  <a:lnTo>
                    <a:pt x="169" y="1531"/>
                  </a:lnTo>
                  <a:lnTo>
                    <a:pt x="171" y="1533"/>
                  </a:lnTo>
                  <a:lnTo>
                    <a:pt x="172" y="1534"/>
                  </a:lnTo>
                  <a:lnTo>
                    <a:pt x="173" y="1533"/>
                  </a:lnTo>
                  <a:lnTo>
                    <a:pt x="173" y="1533"/>
                  </a:lnTo>
                  <a:lnTo>
                    <a:pt x="175" y="1528"/>
                  </a:lnTo>
                  <a:lnTo>
                    <a:pt x="175" y="1528"/>
                  </a:lnTo>
                  <a:lnTo>
                    <a:pt x="177" y="1525"/>
                  </a:lnTo>
                  <a:lnTo>
                    <a:pt x="178" y="1525"/>
                  </a:lnTo>
                  <a:lnTo>
                    <a:pt x="179" y="1525"/>
                  </a:lnTo>
                  <a:lnTo>
                    <a:pt x="179" y="1525"/>
                  </a:lnTo>
                  <a:lnTo>
                    <a:pt x="181" y="1523"/>
                  </a:lnTo>
                  <a:lnTo>
                    <a:pt x="181" y="1522"/>
                  </a:lnTo>
                  <a:lnTo>
                    <a:pt x="183" y="1520"/>
                  </a:lnTo>
                  <a:lnTo>
                    <a:pt x="184" y="1520"/>
                  </a:lnTo>
                  <a:lnTo>
                    <a:pt x="185" y="1527"/>
                  </a:lnTo>
                  <a:lnTo>
                    <a:pt x="186" y="1528"/>
                  </a:lnTo>
                  <a:lnTo>
                    <a:pt x="187" y="1537"/>
                  </a:lnTo>
                  <a:lnTo>
                    <a:pt x="188" y="1538"/>
                  </a:lnTo>
                  <a:lnTo>
                    <a:pt x="189" y="1541"/>
                  </a:lnTo>
                  <a:lnTo>
                    <a:pt x="190" y="1542"/>
                  </a:lnTo>
                  <a:lnTo>
                    <a:pt x="191" y="1546"/>
                  </a:lnTo>
                  <a:lnTo>
                    <a:pt x="192" y="1546"/>
                  </a:lnTo>
                  <a:lnTo>
                    <a:pt x="193" y="1554"/>
                  </a:lnTo>
                  <a:lnTo>
                    <a:pt x="194" y="1556"/>
                  </a:lnTo>
                  <a:lnTo>
                    <a:pt x="195" y="1553"/>
                  </a:lnTo>
                  <a:lnTo>
                    <a:pt x="196" y="1552"/>
                  </a:lnTo>
                  <a:lnTo>
                    <a:pt x="197" y="1540"/>
                  </a:lnTo>
                  <a:lnTo>
                    <a:pt x="198" y="1539"/>
                  </a:lnTo>
                  <a:lnTo>
                    <a:pt x="199" y="1531"/>
                  </a:lnTo>
                  <a:lnTo>
                    <a:pt x="200" y="1531"/>
                  </a:lnTo>
                  <a:lnTo>
                    <a:pt x="201" y="1532"/>
                  </a:lnTo>
                  <a:lnTo>
                    <a:pt x="203" y="1533"/>
                  </a:lnTo>
                  <a:lnTo>
                    <a:pt x="204" y="1532"/>
                  </a:lnTo>
                  <a:lnTo>
                    <a:pt x="204" y="1532"/>
                  </a:lnTo>
                  <a:lnTo>
                    <a:pt x="206" y="1531"/>
                  </a:lnTo>
                  <a:lnTo>
                    <a:pt x="206" y="1531"/>
                  </a:lnTo>
                  <a:lnTo>
                    <a:pt x="208" y="1534"/>
                  </a:lnTo>
                  <a:lnTo>
                    <a:pt x="208" y="1535"/>
                  </a:lnTo>
                  <a:lnTo>
                    <a:pt x="210" y="1542"/>
                  </a:lnTo>
                  <a:lnTo>
                    <a:pt x="210" y="1542"/>
                  </a:lnTo>
                  <a:lnTo>
                    <a:pt x="212" y="1547"/>
                  </a:lnTo>
                  <a:lnTo>
                    <a:pt x="212" y="1547"/>
                  </a:lnTo>
                  <a:lnTo>
                    <a:pt x="214" y="1545"/>
                  </a:lnTo>
                  <a:lnTo>
                    <a:pt x="214" y="1544"/>
                  </a:lnTo>
                  <a:lnTo>
                    <a:pt x="216" y="1538"/>
                  </a:lnTo>
                  <a:lnTo>
                    <a:pt x="216" y="1537"/>
                  </a:lnTo>
                  <a:lnTo>
                    <a:pt x="217" y="1536"/>
                  </a:lnTo>
                  <a:lnTo>
                    <a:pt x="218" y="1538"/>
                  </a:lnTo>
                  <a:lnTo>
                    <a:pt x="220" y="1545"/>
                  </a:lnTo>
                  <a:lnTo>
                    <a:pt x="220" y="1545"/>
                  </a:lnTo>
                  <a:lnTo>
                    <a:pt x="222" y="1549"/>
                  </a:lnTo>
                  <a:lnTo>
                    <a:pt x="222" y="1549"/>
                  </a:lnTo>
                  <a:lnTo>
                    <a:pt x="224" y="1548"/>
                  </a:lnTo>
                  <a:lnTo>
                    <a:pt x="224" y="1548"/>
                  </a:lnTo>
                  <a:lnTo>
                    <a:pt x="226" y="1551"/>
                  </a:lnTo>
                  <a:lnTo>
                    <a:pt x="226" y="1551"/>
                  </a:lnTo>
                  <a:lnTo>
                    <a:pt x="227" y="1554"/>
                  </a:lnTo>
                  <a:lnTo>
                    <a:pt x="228" y="1553"/>
                  </a:lnTo>
                  <a:lnTo>
                    <a:pt x="230" y="1547"/>
                  </a:lnTo>
                  <a:lnTo>
                    <a:pt x="230" y="1546"/>
                  </a:lnTo>
                  <a:lnTo>
                    <a:pt x="232" y="1541"/>
                  </a:lnTo>
                  <a:lnTo>
                    <a:pt x="232" y="1541"/>
                  </a:lnTo>
                  <a:lnTo>
                    <a:pt x="234" y="1544"/>
                  </a:lnTo>
                  <a:lnTo>
                    <a:pt x="235" y="1545"/>
                  </a:lnTo>
                  <a:lnTo>
                    <a:pt x="236" y="1544"/>
                  </a:lnTo>
                  <a:lnTo>
                    <a:pt x="236" y="1543"/>
                  </a:lnTo>
                  <a:lnTo>
                    <a:pt x="238" y="1533"/>
                  </a:lnTo>
                  <a:lnTo>
                    <a:pt x="238" y="1531"/>
                  </a:lnTo>
                  <a:lnTo>
                    <a:pt x="240" y="1524"/>
                  </a:lnTo>
                  <a:lnTo>
                    <a:pt x="240" y="1524"/>
                  </a:lnTo>
                  <a:lnTo>
                    <a:pt x="242" y="1526"/>
                  </a:lnTo>
                  <a:lnTo>
                    <a:pt x="242" y="1527"/>
                  </a:lnTo>
                  <a:lnTo>
                    <a:pt x="244" y="1531"/>
                  </a:lnTo>
                  <a:lnTo>
                    <a:pt x="244" y="1532"/>
                  </a:lnTo>
                  <a:lnTo>
                    <a:pt x="246" y="1534"/>
                  </a:lnTo>
                  <a:lnTo>
                    <a:pt x="246" y="1535"/>
                  </a:lnTo>
                  <a:lnTo>
                    <a:pt x="248" y="1538"/>
                  </a:lnTo>
                  <a:lnTo>
                    <a:pt x="248" y="1539"/>
                  </a:lnTo>
                  <a:lnTo>
                    <a:pt x="249" y="1539"/>
                  </a:lnTo>
                  <a:lnTo>
                    <a:pt x="250" y="1539"/>
                  </a:lnTo>
                  <a:lnTo>
                    <a:pt x="252" y="1534"/>
                  </a:lnTo>
                  <a:lnTo>
                    <a:pt x="252" y="1533"/>
                  </a:lnTo>
                  <a:lnTo>
                    <a:pt x="254" y="1529"/>
                  </a:lnTo>
                  <a:lnTo>
                    <a:pt x="255" y="1529"/>
                  </a:lnTo>
                  <a:lnTo>
                    <a:pt x="256" y="1529"/>
                  </a:lnTo>
                  <a:lnTo>
                    <a:pt x="256" y="1529"/>
                  </a:lnTo>
                  <a:lnTo>
                    <a:pt x="258" y="1530"/>
                  </a:lnTo>
                  <a:lnTo>
                    <a:pt x="258" y="1530"/>
                  </a:lnTo>
                  <a:lnTo>
                    <a:pt x="260" y="1529"/>
                  </a:lnTo>
                  <a:lnTo>
                    <a:pt x="260" y="1529"/>
                  </a:lnTo>
                  <a:lnTo>
                    <a:pt x="262" y="1528"/>
                  </a:lnTo>
                  <a:lnTo>
                    <a:pt x="262" y="1528"/>
                  </a:lnTo>
                  <a:lnTo>
                    <a:pt x="264" y="1525"/>
                  </a:lnTo>
                  <a:lnTo>
                    <a:pt x="264" y="1525"/>
                  </a:lnTo>
                  <a:lnTo>
                    <a:pt x="266" y="1518"/>
                  </a:lnTo>
                  <a:lnTo>
                    <a:pt x="266" y="1517"/>
                  </a:lnTo>
                  <a:lnTo>
                    <a:pt x="268" y="1511"/>
                  </a:lnTo>
                  <a:lnTo>
                    <a:pt x="269" y="1510"/>
                  </a:lnTo>
                  <a:lnTo>
                    <a:pt x="270" y="1513"/>
                  </a:lnTo>
                  <a:lnTo>
                    <a:pt x="270" y="1513"/>
                  </a:lnTo>
                  <a:lnTo>
                    <a:pt x="272" y="1524"/>
                  </a:lnTo>
                  <a:lnTo>
                    <a:pt x="272" y="1525"/>
                  </a:lnTo>
                  <a:lnTo>
                    <a:pt x="274" y="1534"/>
                  </a:lnTo>
                  <a:lnTo>
                    <a:pt x="274" y="1535"/>
                  </a:lnTo>
                  <a:lnTo>
                    <a:pt x="276" y="1536"/>
                  </a:lnTo>
                  <a:lnTo>
                    <a:pt x="277" y="1536"/>
                  </a:lnTo>
                  <a:lnTo>
                    <a:pt x="278" y="1531"/>
                  </a:lnTo>
                  <a:lnTo>
                    <a:pt x="279" y="1530"/>
                  </a:lnTo>
                  <a:lnTo>
                    <a:pt x="280" y="1526"/>
                  </a:lnTo>
                  <a:lnTo>
                    <a:pt x="281" y="1525"/>
                  </a:lnTo>
                  <a:lnTo>
                    <a:pt x="282" y="1525"/>
                  </a:lnTo>
                  <a:lnTo>
                    <a:pt x="283" y="1526"/>
                  </a:lnTo>
                  <a:lnTo>
                    <a:pt x="284" y="1530"/>
                  </a:lnTo>
                  <a:lnTo>
                    <a:pt x="285" y="1530"/>
                  </a:lnTo>
                  <a:lnTo>
                    <a:pt x="286" y="1536"/>
                  </a:lnTo>
                  <a:lnTo>
                    <a:pt x="287" y="1536"/>
                  </a:lnTo>
                  <a:lnTo>
                    <a:pt x="288" y="1539"/>
                  </a:lnTo>
                  <a:lnTo>
                    <a:pt x="289" y="1539"/>
                  </a:lnTo>
                  <a:lnTo>
                    <a:pt x="290" y="1535"/>
                  </a:lnTo>
                  <a:lnTo>
                    <a:pt x="291" y="1534"/>
                  </a:lnTo>
                  <a:lnTo>
                    <a:pt x="292" y="1527"/>
                  </a:lnTo>
                  <a:lnTo>
                    <a:pt x="293" y="1526"/>
                  </a:lnTo>
                  <a:lnTo>
                    <a:pt x="294" y="1523"/>
                  </a:lnTo>
                  <a:lnTo>
                    <a:pt x="295" y="1524"/>
                  </a:lnTo>
                  <a:lnTo>
                    <a:pt x="297" y="1527"/>
                  </a:lnTo>
                  <a:lnTo>
                    <a:pt x="297" y="1527"/>
                  </a:lnTo>
                  <a:lnTo>
                    <a:pt x="299" y="1531"/>
                  </a:lnTo>
                  <a:lnTo>
                    <a:pt x="299" y="1531"/>
                  </a:lnTo>
                  <a:lnTo>
                    <a:pt x="300" y="1531"/>
                  </a:lnTo>
                  <a:lnTo>
                    <a:pt x="301" y="1531"/>
                  </a:lnTo>
                  <a:lnTo>
                    <a:pt x="303" y="1528"/>
                  </a:lnTo>
                  <a:lnTo>
                    <a:pt x="303" y="1528"/>
                  </a:lnTo>
                  <a:lnTo>
                    <a:pt x="305" y="1520"/>
                  </a:lnTo>
                  <a:lnTo>
                    <a:pt x="305" y="1519"/>
                  </a:lnTo>
                  <a:lnTo>
                    <a:pt x="307" y="1512"/>
                  </a:lnTo>
                  <a:lnTo>
                    <a:pt x="307" y="1511"/>
                  </a:lnTo>
                  <a:lnTo>
                    <a:pt x="309" y="1512"/>
                  </a:lnTo>
                  <a:lnTo>
                    <a:pt x="309" y="1513"/>
                  </a:lnTo>
                  <a:lnTo>
                    <a:pt x="310" y="1514"/>
                  </a:lnTo>
                  <a:lnTo>
                    <a:pt x="311" y="1514"/>
                  </a:lnTo>
                  <a:lnTo>
                    <a:pt x="313" y="1510"/>
                  </a:lnTo>
                  <a:lnTo>
                    <a:pt x="313" y="1510"/>
                  </a:lnTo>
                  <a:lnTo>
                    <a:pt x="314" y="1508"/>
                  </a:lnTo>
                  <a:lnTo>
                    <a:pt x="315" y="1509"/>
                  </a:lnTo>
                  <a:lnTo>
                    <a:pt x="317" y="1518"/>
                  </a:lnTo>
                  <a:lnTo>
                    <a:pt x="317" y="1519"/>
                  </a:lnTo>
                  <a:lnTo>
                    <a:pt x="319" y="1526"/>
                  </a:lnTo>
                  <a:lnTo>
                    <a:pt x="319" y="1526"/>
                  </a:lnTo>
                  <a:lnTo>
                    <a:pt x="321" y="1524"/>
                  </a:lnTo>
                  <a:lnTo>
                    <a:pt x="321" y="1524"/>
                  </a:lnTo>
                  <a:lnTo>
                    <a:pt x="323" y="1518"/>
                  </a:lnTo>
                  <a:lnTo>
                    <a:pt x="323" y="1518"/>
                  </a:lnTo>
                  <a:lnTo>
                    <a:pt x="325" y="1513"/>
                  </a:lnTo>
                  <a:lnTo>
                    <a:pt x="325" y="1513"/>
                  </a:lnTo>
                  <a:lnTo>
                    <a:pt x="326" y="1512"/>
                  </a:lnTo>
                  <a:lnTo>
                    <a:pt x="327" y="1513"/>
                  </a:lnTo>
                  <a:lnTo>
                    <a:pt x="329" y="1520"/>
                  </a:lnTo>
                  <a:lnTo>
                    <a:pt x="329" y="1521"/>
                  </a:lnTo>
                  <a:lnTo>
                    <a:pt x="331" y="1530"/>
                  </a:lnTo>
                  <a:lnTo>
                    <a:pt x="332" y="1531"/>
                  </a:lnTo>
                  <a:lnTo>
                    <a:pt x="333" y="1530"/>
                  </a:lnTo>
                  <a:lnTo>
                    <a:pt x="333" y="1530"/>
                  </a:lnTo>
                  <a:lnTo>
                    <a:pt x="335" y="1526"/>
                  </a:lnTo>
                  <a:lnTo>
                    <a:pt x="336" y="1526"/>
                  </a:lnTo>
                  <a:lnTo>
                    <a:pt x="337" y="1527"/>
                  </a:lnTo>
                  <a:lnTo>
                    <a:pt x="337" y="1527"/>
                  </a:lnTo>
                  <a:lnTo>
                    <a:pt x="339" y="1529"/>
                  </a:lnTo>
                  <a:lnTo>
                    <a:pt x="339" y="1529"/>
                  </a:lnTo>
                  <a:lnTo>
                    <a:pt x="341" y="1526"/>
                  </a:lnTo>
                  <a:lnTo>
                    <a:pt x="341" y="1526"/>
                  </a:lnTo>
                  <a:lnTo>
                    <a:pt x="343" y="1522"/>
                  </a:lnTo>
                  <a:lnTo>
                    <a:pt x="343" y="1522"/>
                  </a:lnTo>
                  <a:lnTo>
                    <a:pt x="345" y="1518"/>
                  </a:lnTo>
                  <a:lnTo>
                    <a:pt x="345" y="1518"/>
                  </a:lnTo>
                  <a:lnTo>
                    <a:pt x="347" y="1516"/>
                  </a:lnTo>
                  <a:lnTo>
                    <a:pt x="347" y="1516"/>
                  </a:lnTo>
                  <a:lnTo>
                    <a:pt x="349" y="1518"/>
                  </a:lnTo>
                  <a:lnTo>
                    <a:pt x="349" y="1519"/>
                  </a:lnTo>
                  <a:lnTo>
                    <a:pt x="351" y="1525"/>
                  </a:lnTo>
                  <a:lnTo>
                    <a:pt x="351" y="1526"/>
                  </a:lnTo>
                  <a:lnTo>
                    <a:pt x="353" y="1535"/>
                  </a:lnTo>
                  <a:lnTo>
                    <a:pt x="353" y="1536"/>
                  </a:lnTo>
                  <a:lnTo>
                    <a:pt x="355" y="1545"/>
                  </a:lnTo>
                  <a:lnTo>
                    <a:pt x="355" y="1546"/>
                  </a:lnTo>
                  <a:lnTo>
                    <a:pt x="357" y="1548"/>
                  </a:lnTo>
                  <a:lnTo>
                    <a:pt x="357" y="1547"/>
                  </a:lnTo>
                  <a:lnTo>
                    <a:pt x="359" y="1537"/>
                  </a:lnTo>
                  <a:lnTo>
                    <a:pt x="359" y="1535"/>
                  </a:lnTo>
                  <a:lnTo>
                    <a:pt x="361" y="1526"/>
                  </a:lnTo>
                  <a:lnTo>
                    <a:pt x="361" y="1525"/>
                  </a:lnTo>
                  <a:lnTo>
                    <a:pt x="363" y="1523"/>
                  </a:lnTo>
                  <a:lnTo>
                    <a:pt x="364" y="1523"/>
                  </a:lnTo>
                  <a:lnTo>
                    <a:pt x="365" y="1523"/>
                  </a:lnTo>
                  <a:lnTo>
                    <a:pt x="365" y="1523"/>
                  </a:lnTo>
                  <a:lnTo>
                    <a:pt x="367" y="1521"/>
                  </a:lnTo>
                  <a:lnTo>
                    <a:pt x="368" y="1521"/>
                  </a:lnTo>
                  <a:lnTo>
                    <a:pt x="369" y="1521"/>
                  </a:lnTo>
                  <a:lnTo>
                    <a:pt x="370" y="1521"/>
                  </a:lnTo>
                  <a:lnTo>
                    <a:pt x="371" y="1522"/>
                  </a:lnTo>
                  <a:lnTo>
                    <a:pt x="372" y="1523"/>
                  </a:lnTo>
                  <a:lnTo>
                    <a:pt x="373" y="1523"/>
                  </a:lnTo>
                  <a:lnTo>
                    <a:pt x="374" y="1523"/>
                  </a:lnTo>
                  <a:lnTo>
                    <a:pt x="375" y="1527"/>
                  </a:lnTo>
                  <a:lnTo>
                    <a:pt x="376" y="1527"/>
                  </a:lnTo>
                  <a:lnTo>
                    <a:pt x="377" y="1533"/>
                  </a:lnTo>
                  <a:lnTo>
                    <a:pt x="378" y="1534"/>
                  </a:lnTo>
                  <a:lnTo>
                    <a:pt x="379" y="1536"/>
                  </a:lnTo>
                  <a:lnTo>
                    <a:pt x="380" y="1536"/>
                  </a:lnTo>
                  <a:lnTo>
                    <a:pt x="381" y="1536"/>
                  </a:lnTo>
                  <a:lnTo>
                    <a:pt x="382" y="1536"/>
                  </a:lnTo>
                  <a:lnTo>
                    <a:pt x="383" y="1538"/>
                  </a:lnTo>
                  <a:lnTo>
                    <a:pt x="384" y="1538"/>
                  </a:lnTo>
                  <a:lnTo>
                    <a:pt x="385" y="1540"/>
                  </a:lnTo>
                  <a:lnTo>
                    <a:pt x="386" y="1540"/>
                  </a:lnTo>
                  <a:lnTo>
                    <a:pt x="388" y="1541"/>
                  </a:lnTo>
                  <a:lnTo>
                    <a:pt x="388" y="1542"/>
                  </a:lnTo>
                  <a:lnTo>
                    <a:pt x="390" y="1541"/>
                  </a:lnTo>
                  <a:lnTo>
                    <a:pt x="390" y="1541"/>
                  </a:lnTo>
                  <a:lnTo>
                    <a:pt x="392" y="1537"/>
                  </a:lnTo>
                  <a:lnTo>
                    <a:pt x="392" y="1537"/>
                  </a:lnTo>
                  <a:lnTo>
                    <a:pt x="394" y="1532"/>
                  </a:lnTo>
                  <a:lnTo>
                    <a:pt x="394" y="1531"/>
                  </a:lnTo>
                  <a:lnTo>
                    <a:pt x="396" y="1527"/>
                  </a:lnTo>
                  <a:lnTo>
                    <a:pt x="397" y="1527"/>
                  </a:lnTo>
                  <a:lnTo>
                    <a:pt x="398" y="1527"/>
                  </a:lnTo>
                  <a:lnTo>
                    <a:pt x="398" y="1528"/>
                  </a:lnTo>
                  <a:lnTo>
                    <a:pt x="400" y="1531"/>
                  </a:lnTo>
                  <a:lnTo>
                    <a:pt x="400" y="1531"/>
                  </a:lnTo>
                  <a:lnTo>
                    <a:pt x="401" y="1532"/>
                  </a:lnTo>
                  <a:lnTo>
                    <a:pt x="402" y="1532"/>
                  </a:lnTo>
                  <a:lnTo>
                    <a:pt x="404" y="1526"/>
                  </a:lnTo>
                  <a:lnTo>
                    <a:pt x="404" y="1525"/>
                  </a:lnTo>
                  <a:lnTo>
                    <a:pt x="406" y="1521"/>
                  </a:lnTo>
                  <a:lnTo>
                    <a:pt x="406" y="1521"/>
                  </a:lnTo>
                  <a:lnTo>
                    <a:pt x="408" y="1526"/>
                  </a:lnTo>
                  <a:lnTo>
                    <a:pt x="408" y="1527"/>
                  </a:lnTo>
                  <a:lnTo>
                    <a:pt x="410" y="1536"/>
                  </a:lnTo>
                  <a:lnTo>
                    <a:pt x="410" y="1537"/>
                  </a:lnTo>
                  <a:lnTo>
                    <a:pt x="411" y="1538"/>
                  </a:lnTo>
                  <a:lnTo>
                    <a:pt x="413" y="1538"/>
                  </a:lnTo>
                  <a:lnTo>
                    <a:pt x="414" y="1539"/>
                  </a:lnTo>
                  <a:lnTo>
                    <a:pt x="414" y="1539"/>
                  </a:lnTo>
                  <a:lnTo>
                    <a:pt x="416" y="1548"/>
                  </a:lnTo>
                  <a:lnTo>
                    <a:pt x="416" y="1549"/>
                  </a:lnTo>
                  <a:lnTo>
                    <a:pt x="418" y="1559"/>
                  </a:lnTo>
                  <a:lnTo>
                    <a:pt x="419" y="1561"/>
                  </a:lnTo>
                  <a:lnTo>
                    <a:pt x="420" y="1558"/>
                  </a:lnTo>
                  <a:lnTo>
                    <a:pt x="420" y="1557"/>
                  </a:lnTo>
                  <a:lnTo>
                    <a:pt x="422" y="1544"/>
                  </a:lnTo>
                  <a:lnTo>
                    <a:pt x="422" y="1542"/>
                  </a:lnTo>
                  <a:lnTo>
                    <a:pt x="424" y="1533"/>
                  </a:lnTo>
                  <a:lnTo>
                    <a:pt x="425" y="1532"/>
                  </a:lnTo>
                  <a:lnTo>
                    <a:pt x="426" y="1534"/>
                  </a:lnTo>
                  <a:lnTo>
                    <a:pt x="426" y="1535"/>
                  </a:lnTo>
                  <a:lnTo>
                    <a:pt x="428" y="1543"/>
                  </a:lnTo>
                  <a:lnTo>
                    <a:pt x="428" y="1544"/>
                  </a:lnTo>
                  <a:lnTo>
                    <a:pt x="429" y="1545"/>
                  </a:lnTo>
                  <a:lnTo>
                    <a:pt x="430" y="1545"/>
                  </a:lnTo>
                  <a:lnTo>
                    <a:pt x="432" y="1538"/>
                  </a:lnTo>
                  <a:lnTo>
                    <a:pt x="432" y="1537"/>
                  </a:lnTo>
                  <a:lnTo>
                    <a:pt x="434" y="1528"/>
                  </a:lnTo>
                  <a:lnTo>
                    <a:pt x="434" y="1527"/>
                  </a:lnTo>
                  <a:lnTo>
                    <a:pt x="436" y="1523"/>
                  </a:lnTo>
                  <a:lnTo>
                    <a:pt x="437" y="1523"/>
                  </a:lnTo>
                  <a:lnTo>
                    <a:pt x="438" y="1524"/>
                  </a:lnTo>
                  <a:lnTo>
                    <a:pt x="438" y="1524"/>
                  </a:lnTo>
                  <a:lnTo>
                    <a:pt x="440" y="1529"/>
                  </a:lnTo>
                  <a:lnTo>
                    <a:pt x="440" y="1529"/>
                  </a:lnTo>
                  <a:lnTo>
                    <a:pt x="441" y="1530"/>
                  </a:lnTo>
                  <a:lnTo>
                    <a:pt x="442" y="1529"/>
                  </a:lnTo>
                  <a:lnTo>
                    <a:pt x="444" y="1524"/>
                  </a:lnTo>
                  <a:lnTo>
                    <a:pt x="444" y="1523"/>
                  </a:lnTo>
                  <a:lnTo>
                    <a:pt x="446" y="1520"/>
                  </a:lnTo>
                  <a:lnTo>
                    <a:pt x="446" y="1520"/>
                  </a:lnTo>
                  <a:lnTo>
                    <a:pt x="448" y="1523"/>
                  </a:lnTo>
                  <a:lnTo>
                    <a:pt x="448" y="1523"/>
                  </a:lnTo>
                  <a:lnTo>
                    <a:pt x="449" y="1523"/>
                  </a:lnTo>
                  <a:lnTo>
                    <a:pt x="451" y="1523"/>
                  </a:lnTo>
                  <a:lnTo>
                    <a:pt x="452" y="1524"/>
                  </a:lnTo>
                  <a:lnTo>
                    <a:pt x="452" y="1525"/>
                  </a:lnTo>
                  <a:lnTo>
                    <a:pt x="454" y="1533"/>
                  </a:lnTo>
                  <a:lnTo>
                    <a:pt x="454" y="1534"/>
                  </a:lnTo>
                  <a:lnTo>
                    <a:pt x="456" y="1540"/>
                  </a:lnTo>
                  <a:lnTo>
                    <a:pt x="456" y="1540"/>
                  </a:lnTo>
                  <a:lnTo>
                    <a:pt x="458" y="1536"/>
                  </a:lnTo>
                  <a:lnTo>
                    <a:pt x="458" y="1536"/>
                  </a:lnTo>
                  <a:lnTo>
                    <a:pt x="460" y="1530"/>
                  </a:lnTo>
                  <a:lnTo>
                    <a:pt x="461" y="1530"/>
                  </a:lnTo>
                  <a:lnTo>
                    <a:pt x="462" y="1531"/>
                  </a:lnTo>
                  <a:lnTo>
                    <a:pt x="463" y="1531"/>
                  </a:lnTo>
                  <a:lnTo>
                    <a:pt x="464" y="1533"/>
                  </a:lnTo>
                  <a:lnTo>
                    <a:pt x="465" y="1533"/>
                  </a:lnTo>
                  <a:lnTo>
                    <a:pt x="466" y="1532"/>
                  </a:lnTo>
                  <a:lnTo>
                    <a:pt x="467" y="1532"/>
                  </a:lnTo>
                  <a:lnTo>
                    <a:pt x="468" y="1532"/>
                  </a:lnTo>
                  <a:lnTo>
                    <a:pt x="469" y="1532"/>
                  </a:lnTo>
                  <a:lnTo>
                    <a:pt x="470" y="1534"/>
                  </a:lnTo>
                  <a:lnTo>
                    <a:pt x="471" y="1535"/>
                  </a:lnTo>
                  <a:lnTo>
                    <a:pt x="472" y="1538"/>
                  </a:lnTo>
                  <a:lnTo>
                    <a:pt x="473" y="1538"/>
                  </a:lnTo>
                  <a:lnTo>
                    <a:pt x="474" y="1541"/>
                  </a:lnTo>
                  <a:lnTo>
                    <a:pt x="475" y="1541"/>
                  </a:lnTo>
                  <a:lnTo>
                    <a:pt x="476" y="1542"/>
                  </a:lnTo>
                  <a:lnTo>
                    <a:pt x="477" y="1542"/>
                  </a:lnTo>
                  <a:lnTo>
                    <a:pt x="479" y="1544"/>
                  </a:lnTo>
                  <a:lnTo>
                    <a:pt x="479" y="1544"/>
                  </a:lnTo>
                  <a:lnTo>
                    <a:pt x="481" y="1547"/>
                  </a:lnTo>
                  <a:lnTo>
                    <a:pt x="481" y="1547"/>
                  </a:lnTo>
                  <a:lnTo>
                    <a:pt x="483" y="1542"/>
                  </a:lnTo>
                  <a:lnTo>
                    <a:pt x="483" y="1541"/>
                  </a:lnTo>
                  <a:lnTo>
                    <a:pt x="485" y="1529"/>
                  </a:lnTo>
                  <a:lnTo>
                    <a:pt x="485" y="1528"/>
                  </a:lnTo>
                  <a:lnTo>
                    <a:pt x="487" y="1520"/>
                  </a:lnTo>
                  <a:lnTo>
                    <a:pt x="487" y="1519"/>
                  </a:lnTo>
                  <a:lnTo>
                    <a:pt x="488" y="1518"/>
                  </a:lnTo>
                  <a:lnTo>
                    <a:pt x="489" y="1518"/>
                  </a:lnTo>
                  <a:lnTo>
                    <a:pt x="491" y="1519"/>
                  </a:lnTo>
                  <a:lnTo>
                    <a:pt x="491" y="1520"/>
                  </a:lnTo>
                  <a:lnTo>
                    <a:pt x="493" y="1520"/>
                  </a:lnTo>
                  <a:lnTo>
                    <a:pt x="493" y="1520"/>
                  </a:lnTo>
                  <a:lnTo>
                    <a:pt x="495" y="1522"/>
                  </a:lnTo>
                  <a:lnTo>
                    <a:pt x="495" y="1523"/>
                  </a:lnTo>
                  <a:lnTo>
                    <a:pt x="497" y="1526"/>
                  </a:lnTo>
                  <a:lnTo>
                    <a:pt x="497" y="1526"/>
                  </a:lnTo>
                  <a:lnTo>
                    <a:pt x="499" y="1529"/>
                  </a:lnTo>
                  <a:lnTo>
                    <a:pt x="499" y="1529"/>
                  </a:lnTo>
                  <a:lnTo>
                    <a:pt x="501" y="1531"/>
                  </a:lnTo>
                  <a:lnTo>
                    <a:pt x="501" y="1531"/>
                  </a:lnTo>
                  <a:lnTo>
                    <a:pt x="503" y="1530"/>
                  </a:lnTo>
                  <a:lnTo>
                    <a:pt x="503" y="1529"/>
                  </a:lnTo>
                  <a:lnTo>
                    <a:pt x="505" y="1528"/>
                  </a:lnTo>
                  <a:lnTo>
                    <a:pt x="505" y="1528"/>
                  </a:lnTo>
                  <a:lnTo>
                    <a:pt x="507" y="1531"/>
                  </a:lnTo>
                  <a:lnTo>
                    <a:pt x="507" y="1531"/>
                  </a:lnTo>
                  <a:lnTo>
                    <a:pt x="509" y="1534"/>
                  </a:lnTo>
                  <a:lnTo>
                    <a:pt x="509" y="1534"/>
                  </a:lnTo>
                  <a:lnTo>
                    <a:pt x="511" y="1531"/>
                  </a:lnTo>
                  <a:lnTo>
                    <a:pt x="511" y="1531"/>
                  </a:lnTo>
                  <a:lnTo>
                    <a:pt x="513" y="1528"/>
                  </a:lnTo>
                  <a:lnTo>
                    <a:pt x="513" y="1528"/>
                  </a:lnTo>
                  <a:lnTo>
                    <a:pt x="515" y="1530"/>
                  </a:lnTo>
                  <a:lnTo>
                    <a:pt x="515" y="1530"/>
                  </a:lnTo>
                  <a:lnTo>
                    <a:pt x="517" y="1534"/>
                  </a:lnTo>
                  <a:lnTo>
                    <a:pt x="517" y="1534"/>
                  </a:lnTo>
                  <a:lnTo>
                    <a:pt x="519" y="1536"/>
                  </a:lnTo>
                  <a:lnTo>
                    <a:pt x="519" y="1536"/>
                  </a:lnTo>
                  <a:lnTo>
                    <a:pt x="521" y="1537"/>
                  </a:lnTo>
                  <a:lnTo>
                    <a:pt x="522" y="1537"/>
                  </a:lnTo>
                  <a:lnTo>
                    <a:pt x="523" y="1537"/>
                  </a:lnTo>
                  <a:lnTo>
                    <a:pt x="523" y="1536"/>
                  </a:lnTo>
                  <a:lnTo>
                    <a:pt x="525" y="1534"/>
                  </a:lnTo>
                  <a:lnTo>
                    <a:pt x="525" y="1534"/>
                  </a:lnTo>
                  <a:lnTo>
                    <a:pt x="526" y="1533"/>
                  </a:lnTo>
                  <a:lnTo>
                    <a:pt x="527" y="1534"/>
                  </a:lnTo>
                  <a:lnTo>
                    <a:pt x="529" y="1538"/>
                  </a:lnTo>
                  <a:lnTo>
                    <a:pt x="529" y="1539"/>
                  </a:lnTo>
                  <a:lnTo>
                    <a:pt x="531" y="1542"/>
                  </a:lnTo>
                  <a:lnTo>
                    <a:pt x="531" y="1542"/>
                  </a:lnTo>
                  <a:lnTo>
                    <a:pt x="533" y="1539"/>
                  </a:lnTo>
                  <a:lnTo>
                    <a:pt x="533" y="1539"/>
                  </a:lnTo>
                  <a:lnTo>
                    <a:pt x="535" y="1537"/>
                  </a:lnTo>
                  <a:lnTo>
                    <a:pt x="535" y="1537"/>
                  </a:lnTo>
                  <a:lnTo>
                    <a:pt x="537" y="1542"/>
                  </a:lnTo>
                  <a:lnTo>
                    <a:pt x="537" y="1543"/>
                  </a:lnTo>
                  <a:lnTo>
                    <a:pt x="539" y="1549"/>
                  </a:lnTo>
                  <a:lnTo>
                    <a:pt x="540" y="1549"/>
                  </a:lnTo>
                  <a:lnTo>
                    <a:pt x="541" y="1546"/>
                  </a:lnTo>
                  <a:lnTo>
                    <a:pt x="541" y="1546"/>
                  </a:lnTo>
                  <a:lnTo>
                    <a:pt x="543" y="1540"/>
                  </a:lnTo>
                  <a:lnTo>
                    <a:pt x="543" y="1540"/>
                  </a:lnTo>
                  <a:lnTo>
                    <a:pt x="544" y="1539"/>
                  </a:lnTo>
                  <a:lnTo>
                    <a:pt x="546" y="1540"/>
                  </a:lnTo>
                  <a:lnTo>
                    <a:pt x="547" y="1539"/>
                  </a:lnTo>
                  <a:lnTo>
                    <a:pt x="547" y="1538"/>
                  </a:lnTo>
                  <a:lnTo>
                    <a:pt x="549" y="1534"/>
                  </a:lnTo>
                  <a:lnTo>
                    <a:pt x="549" y="1533"/>
                  </a:lnTo>
                  <a:lnTo>
                    <a:pt x="551" y="1532"/>
                  </a:lnTo>
                  <a:lnTo>
                    <a:pt x="552" y="1533"/>
                  </a:lnTo>
                  <a:lnTo>
                    <a:pt x="553" y="1537"/>
                  </a:lnTo>
                  <a:lnTo>
                    <a:pt x="554" y="1537"/>
                  </a:lnTo>
                  <a:lnTo>
                    <a:pt x="555" y="1539"/>
                  </a:lnTo>
                  <a:lnTo>
                    <a:pt x="556" y="1539"/>
                  </a:lnTo>
                  <a:lnTo>
                    <a:pt x="557" y="1538"/>
                  </a:lnTo>
                  <a:lnTo>
                    <a:pt x="558" y="1538"/>
                  </a:lnTo>
                  <a:lnTo>
                    <a:pt x="559" y="1540"/>
                  </a:lnTo>
                  <a:lnTo>
                    <a:pt x="560" y="1540"/>
                  </a:lnTo>
                  <a:lnTo>
                    <a:pt x="561" y="1544"/>
                  </a:lnTo>
                  <a:lnTo>
                    <a:pt x="562" y="1545"/>
                  </a:lnTo>
                  <a:lnTo>
                    <a:pt x="563" y="1549"/>
                  </a:lnTo>
                  <a:lnTo>
                    <a:pt x="564" y="1550"/>
                  </a:lnTo>
                  <a:lnTo>
                    <a:pt x="565" y="1555"/>
                  </a:lnTo>
                  <a:lnTo>
                    <a:pt x="566" y="1556"/>
                  </a:lnTo>
                  <a:lnTo>
                    <a:pt x="567" y="1560"/>
                  </a:lnTo>
                  <a:lnTo>
                    <a:pt x="568" y="1560"/>
                  </a:lnTo>
                  <a:lnTo>
                    <a:pt x="570" y="1559"/>
                  </a:lnTo>
                  <a:lnTo>
                    <a:pt x="570" y="1559"/>
                  </a:lnTo>
                  <a:lnTo>
                    <a:pt x="572" y="1556"/>
                  </a:lnTo>
                  <a:lnTo>
                    <a:pt x="572" y="1556"/>
                  </a:lnTo>
                  <a:lnTo>
                    <a:pt x="574" y="1551"/>
                  </a:lnTo>
                  <a:lnTo>
                    <a:pt x="574" y="1550"/>
                  </a:lnTo>
                  <a:lnTo>
                    <a:pt x="576" y="1543"/>
                  </a:lnTo>
                  <a:lnTo>
                    <a:pt x="576" y="1542"/>
                  </a:lnTo>
                  <a:lnTo>
                    <a:pt x="577" y="1540"/>
                  </a:lnTo>
                  <a:lnTo>
                    <a:pt x="578" y="1542"/>
                  </a:lnTo>
                  <a:lnTo>
                    <a:pt x="580" y="1551"/>
                  </a:lnTo>
                  <a:lnTo>
                    <a:pt x="580" y="1552"/>
                  </a:lnTo>
                  <a:lnTo>
                    <a:pt x="581" y="1554"/>
                  </a:lnTo>
                  <a:lnTo>
                    <a:pt x="582" y="1552"/>
                  </a:lnTo>
                  <a:lnTo>
                    <a:pt x="584" y="1541"/>
                  </a:lnTo>
                  <a:lnTo>
                    <a:pt x="584" y="1539"/>
                  </a:lnTo>
                  <a:lnTo>
                    <a:pt x="586" y="1531"/>
                  </a:lnTo>
                  <a:lnTo>
                    <a:pt x="586" y="1531"/>
                  </a:lnTo>
                  <a:lnTo>
                    <a:pt x="588" y="1532"/>
                  </a:lnTo>
                  <a:lnTo>
                    <a:pt x="588" y="1532"/>
                  </a:lnTo>
                  <a:lnTo>
                    <a:pt x="590" y="1529"/>
                  </a:lnTo>
                  <a:lnTo>
                    <a:pt x="590" y="1528"/>
                  </a:lnTo>
                  <a:lnTo>
                    <a:pt x="592" y="1519"/>
                  </a:lnTo>
                  <a:lnTo>
                    <a:pt x="592" y="1518"/>
                  </a:lnTo>
                  <a:lnTo>
                    <a:pt x="593" y="1516"/>
                  </a:lnTo>
                  <a:lnTo>
                    <a:pt x="594" y="1517"/>
                  </a:lnTo>
                  <a:lnTo>
                    <a:pt x="596" y="1523"/>
                  </a:lnTo>
                  <a:lnTo>
                    <a:pt x="596" y="1524"/>
                  </a:lnTo>
                  <a:lnTo>
                    <a:pt x="598" y="1533"/>
                  </a:lnTo>
                  <a:lnTo>
                    <a:pt x="598" y="1534"/>
                  </a:lnTo>
                  <a:lnTo>
                    <a:pt x="600" y="1542"/>
                  </a:lnTo>
                  <a:lnTo>
                    <a:pt x="600" y="1543"/>
                  </a:lnTo>
                  <a:lnTo>
                    <a:pt x="601" y="1545"/>
                  </a:lnTo>
                  <a:lnTo>
                    <a:pt x="602" y="1543"/>
                  </a:lnTo>
                  <a:lnTo>
                    <a:pt x="604" y="1532"/>
                  </a:lnTo>
                  <a:lnTo>
                    <a:pt x="604" y="1531"/>
                  </a:lnTo>
                  <a:lnTo>
                    <a:pt x="606" y="1522"/>
                  </a:lnTo>
                  <a:lnTo>
                    <a:pt x="607" y="1521"/>
                  </a:lnTo>
                  <a:lnTo>
                    <a:pt x="608" y="1524"/>
                  </a:lnTo>
                  <a:lnTo>
                    <a:pt x="608" y="1525"/>
                  </a:lnTo>
                  <a:lnTo>
                    <a:pt x="610" y="1529"/>
                  </a:lnTo>
                  <a:lnTo>
                    <a:pt x="610" y="1529"/>
                  </a:lnTo>
                  <a:lnTo>
                    <a:pt x="611" y="1529"/>
                  </a:lnTo>
                  <a:lnTo>
                    <a:pt x="612" y="1529"/>
                  </a:lnTo>
                  <a:lnTo>
                    <a:pt x="614" y="1529"/>
                  </a:lnTo>
                  <a:lnTo>
                    <a:pt x="614" y="1528"/>
                  </a:lnTo>
                  <a:lnTo>
                    <a:pt x="616" y="1525"/>
                  </a:lnTo>
                  <a:lnTo>
                    <a:pt x="616" y="1524"/>
                  </a:lnTo>
                  <a:lnTo>
                    <a:pt x="618" y="1517"/>
                  </a:lnTo>
                  <a:lnTo>
                    <a:pt x="619" y="1516"/>
                  </a:lnTo>
                  <a:lnTo>
                    <a:pt x="620" y="1518"/>
                  </a:lnTo>
                  <a:lnTo>
                    <a:pt x="620" y="1518"/>
                  </a:lnTo>
                  <a:lnTo>
                    <a:pt x="622" y="1524"/>
                  </a:lnTo>
                  <a:lnTo>
                    <a:pt x="622" y="1524"/>
                  </a:lnTo>
                  <a:lnTo>
                    <a:pt x="624" y="1526"/>
                  </a:lnTo>
                  <a:lnTo>
                    <a:pt x="624" y="1526"/>
                  </a:lnTo>
                  <a:lnTo>
                    <a:pt x="626" y="1529"/>
                  </a:lnTo>
                  <a:lnTo>
                    <a:pt x="626" y="1529"/>
                  </a:lnTo>
                  <a:lnTo>
                    <a:pt x="628" y="1538"/>
                  </a:lnTo>
                  <a:lnTo>
                    <a:pt x="628" y="1539"/>
                  </a:lnTo>
                  <a:lnTo>
                    <a:pt x="630" y="1546"/>
                  </a:lnTo>
                  <a:lnTo>
                    <a:pt x="631" y="1546"/>
                  </a:lnTo>
                  <a:lnTo>
                    <a:pt x="632" y="1545"/>
                  </a:lnTo>
                  <a:lnTo>
                    <a:pt x="632" y="1545"/>
                  </a:lnTo>
                  <a:lnTo>
                    <a:pt x="634" y="1542"/>
                  </a:lnTo>
                  <a:lnTo>
                    <a:pt x="634" y="1541"/>
                  </a:lnTo>
                  <a:lnTo>
                    <a:pt x="636" y="1536"/>
                  </a:lnTo>
                  <a:lnTo>
                    <a:pt x="636" y="1535"/>
                  </a:lnTo>
                  <a:lnTo>
                    <a:pt x="638" y="1529"/>
                  </a:lnTo>
                  <a:lnTo>
                    <a:pt x="639" y="1527"/>
                  </a:lnTo>
                  <a:lnTo>
                    <a:pt x="640" y="1528"/>
                  </a:lnTo>
                  <a:lnTo>
                    <a:pt x="640" y="1529"/>
                  </a:lnTo>
                  <a:lnTo>
                    <a:pt x="642" y="1534"/>
                  </a:lnTo>
                  <a:lnTo>
                    <a:pt x="643" y="1534"/>
                  </a:lnTo>
                  <a:lnTo>
                    <a:pt x="644" y="1533"/>
                  </a:lnTo>
                  <a:lnTo>
                    <a:pt x="645" y="1532"/>
                  </a:lnTo>
                  <a:lnTo>
                    <a:pt x="646" y="1526"/>
                  </a:lnTo>
                  <a:lnTo>
                    <a:pt x="647" y="1525"/>
                  </a:lnTo>
                  <a:lnTo>
                    <a:pt x="648" y="1522"/>
                  </a:lnTo>
                  <a:lnTo>
                    <a:pt x="649" y="1522"/>
                  </a:lnTo>
                  <a:lnTo>
                    <a:pt x="650" y="1524"/>
                  </a:lnTo>
                  <a:lnTo>
                    <a:pt x="651" y="1525"/>
                  </a:lnTo>
                  <a:lnTo>
                    <a:pt x="652" y="1531"/>
                  </a:lnTo>
                  <a:lnTo>
                    <a:pt x="653" y="1532"/>
                  </a:lnTo>
                  <a:lnTo>
                    <a:pt x="654" y="1540"/>
                  </a:lnTo>
                  <a:lnTo>
                    <a:pt x="655" y="1541"/>
                  </a:lnTo>
                  <a:lnTo>
                    <a:pt x="656" y="1543"/>
                  </a:lnTo>
                  <a:lnTo>
                    <a:pt x="657" y="1543"/>
                  </a:lnTo>
                  <a:lnTo>
                    <a:pt x="658" y="1538"/>
                  </a:lnTo>
                  <a:lnTo>
                    <a:pt x="659" y="1537"/>
                  </a:lnTo>
                  <a:lnTo>
                    <a:pt x="660" y="1532"/>
                  </a:lnTo>
                  <a:lnTo>
                    <a:pt x="661" y="1532"/>
                  </a:lnTo>
                  <a:lnTo>
                    <a:pt x="663" y="1529"/>
                  </a:lnTo>
                  <a:lnTo>
                    <a:pt x="663" y="1529"/>
                  </a:lnTo>
                  <a:lnTo>
                    <a:pt x="664" y="1529"/>
                  </a:lnTo>
                  <a:lnTo>
                    <a:pt x="665" y="1529"/>
                  </a:lnTo>
                  <a:lnTo>
                    <a:pt x="667" y="1535"/>
                  </a:lnTo>
                  <a:lnTo>
                    <a:pt x="667" y="1536"/>
                  </a:lnTo>
                  <a:lnTo>
                    <a:pt x="669" y="1545"/>
                  </a:lnTo>
                  <a:lnTo>
                    <a:pt x="669" y="1546"/>
                  </a:lnTo>
                  <a:lnTo>
                    <a:pt x="670" y="1548"/>
                  </a:lnTo>
                  <a:lnTo>
                    <a:pt x="671" y="1547"/>
                  </a:lnTo>
                  <a:lnTo>
                    <a:pt x="673" y="1543"/>
                  </a:lnTo>
                  <a:lnTo>
                    <a:pt x="673" y="1543"/>
                  </a:lnTo>
                  <a:lnTo>
                    <a:pt x="674" y="1541"/>
                  </a:lnTo>
                  <a:lnTo>
                    <a:pt x="676" y="1541"/>
                  </a:lnTo>
                  <a:lnTo>
                    <a:pt x="677" y="1541"/>
                  </a:lnTo>
                  <a:lnTo>
                    <a:pt x="677" y="1541"/>
                  </a:lnTo>
                  <a:lnTo>
                    <a:pt x="679" y="1537"/>
                  </a:lnTo>
                  <a:lnTo>
                    <a:pt x="679" y="1536"/>
                  </a:lnTo>
                  <a:lnTo>
                    <a:pt x="681" y="1532"/>
                  </a:lnTo>
                  <a:lnTo>
                    <a:pt x="681" y="1532"/>
                  </a:lnTo>
                  <a:lnTo>
                    <a:pt x="683" y="1530"/>
                  </a:lnTo>
                  <a:lnTo>
                    <a:pt x="683" y="1530"/>
                  </a:lnTo>
                  <a:lnTo>
                    <a:pt x="685" y="1531"/>
                  </a:lnTo>
                  <a:lnTo>
                    <a:pt x="685" y="1531"/>
                  </a:lnTo>
                  <a:lnTo>
                    <a:pt x="687" y="1532"/>
                  </a:lnTo>
                  <a:lnTo>
                    <a:pt x="687" y="1532"/>
                  </a:lnTo>
                  <a:lnTo>
                    <a:pt x="689" y="1532"/>
                  </a:lnTo>
                  <a:lnTo>
                    <a:pt x="689" y="1532"/>
                  </a:lnTo>
                  <a:lnTo>
                    <a:pt x="691" y="1535"/>
                  </a:lnTo>
                  <a:lnTo>
                    <a:pt x="691" y="1536"/>
                  </a:lnTo>
                  <a:lnTo>
                    <a:pt x="693" y="1545"/>
                  </a:lnTo>
                  <a:lnTo>
                    <a:pt x="693" y="1546"/>
                  </a:lnTo>
                  <a:lnTo>
                    <a:pt x="694" y="1550"/>
                  </a:lnTo>
                  <a:lnTo>
                    <a:pt x="695" y="1549"/>
                  </a:lnTo>
                  <a:lnTo>
                    <a:pt x="697" y="1539"/>
                  </a:lnTo>
                  <a:lnTo>
                    <a:pt x="697" y="1538"/>
                  </a:lnTo>
                  <a:lnTo>
                    <a:pt x="699" y="1528"/>
                  </a:lnTo>
                  <a:lnTo>
                    <a:pt x="699" y="1527"/>
                  </a:lnTo>
                  <a:lnTo>
                    <a:pt x="701" y="1531"/>
                  </a:lnTo>
                  <a:lnTo>
                    <a:pt x="701" y="1531"/>
                  </a:lnTo>
                  <a:lnTo>
                    <a:pt x="702" y="1533"/>
                  </a:lnTo>
                  <a:lnTo>
                    <a:pt x="703" y="1533"/>
                  </a:lnTo>
                  <a:lnTo>
                    <a:pt x="705" y="1527"/>
                  </a:lnTo>
                  <a:lnTo>
                    <a:pt x="706" y="1526"/>
                  </a:lnTo>
                  <a:lnTo>
                    <a:pt x="707" y="1528"/>
                  </a:lnTo>
                  <a:lnTo>
                    <a:pt x="707" y="1528"/>
                  </a:lnTo>
                  <a:lnTo>
                    <a:pt x="709" y="1536"/>
                  </a:lnTo>
                  <a:lnTo>
                    <a:pt x="709" y="1536"/>
                  </a:lnTo>
                  <a:lnTo>
                    <a:pt x="710" y="1537"/>
                  </a:lnTo>
                  <a:lnTo>
                    <a:pt x="711" y="1536"/>
                  </a:lnTo>
                  <a:lnTo>
                    <a:pt x="713" y="1533"/>
                  </a:lnTo>
                  <a:lnTo>
                    <a:pt x="713" y="1533"/>
                  </a:lnTo>
                  <a:lnTo>
                    <a:pt x="715" y="1531"/>
                  </a:lnTo>
                  <a:lnTo>
                    <a:pt x="715" y="1530"/>
                  </a:lnTo>
                  <a:lnTo>
                    <a:pt x="717" y="1524"/>
                  </a:lnTo>
                  <a:lnTo>
                    <a:pt x="717" y="1522"/>
                  </a:lnTo>
                  <a:lnTo>
                    <a:pt x="719" y="1515"/>
                  </a:lnTo>
                  <a:lnTo>
                    <a:pt x="720" y="1515"/>
                  </a:lnTo>
                  <a:lnTo>
                    <a:pt x="721" y="1518"/>
                  </a:lnTo>
                  <a:lnTo>
                    <a:pt x="721" y="1519"/>
                  </a:lnTo>
                  <a:lnTo>
                    <a:pt x="723" y="1528"/>
                  </a:lnTo>
                  <a:lnTo>
                    <a:pt x="723" y="1528"/>
                  </a:lnTo>
                  <a:lnTo>
                    <a:pt x="725" y="1530"/>
                  </a:lnTo>
                  <a:lnTo>
                    <a:pt x="725" y="1530"/>
                  </a:lnTo>
                  <a:lnTo>
                    <a:pt x="727" y="1529"/>
                  </a:lnTo>
                  <a:lnTo>
                    <a:pt x="727" y="1529"/>
                  </a:lnTo>
                  <a:lnTo>
                    <a:pt x="729" y="1532"/>
                  </a:lnTo>
                  <a:lnTo>
                    <a:pt x="729" y="1532"/>
                  </a:lnTo>
                  <a:lnTo>
                    <a:pt x="731" y="1534"/>
                  </a:lnTo>
                  <a:lnTo>
                    <a:pt x="731" y="1534"/>
                  </a:lnTo>
                  <a:lnTo>
                    <a:pt x="733" y="1530"/>
                  </a:lnTo>
                  <a:lnTo>
                    <a:pt x="733" y="1529"/>
                  </a:lnTo>
                  <a:lnTo>
                    <a:pt x="735" y="1521"/>
                  </a:lnTo>
                  <a:lnTo>
                    <a:pt x="736" y="1520"/>
                  </a:lnTo>
                  <a:lnTo>
                    <a:pt x="737" y="1512"/>
                  </a:lnTo>
                  <a:lnTo>
                    <a:pt x="738" y="1510"/>
                  </a:lnTo>
                  <a:lnTo>
                    <a:pt x="739" y="1512"/>
                  </a:lnTo>
                  <a:lnTo>
                    <a:pt x="740" y="1512"/>
                  </a:lnTo>
                  <a:lnTo>
                    <a:pt x="741" y="1517"/>
                  </a:lnTo>
                  <a:lnTo>
                    <a:pt x="742" y="1518"/>
                  </a:lnTo>
                  <a:lnTo>
                    <a:pt x="743" y="1515"/>
                  </a:lnTo>
                  <a:lnTo>
                    <a:pt x="744" y="1515"/>
                  </a:lnTo>
                  <a:lnTo>
                    <a:pt x="745" y="1509"/>
                  </a:lnTo>
                  <a:lnTo>
                    <a:pt x="746" y="1509"/>
                  </a:lnTo>
                  <a:lnTo>
                    <a:pt x="747" y="1513"/>
                  </a:lnTo>
                  <a:lnTo>
                    <a:pt x="748" y="1514"/>
                  </a:lnTo>
                  <a:lnTo>
                    <a:pt x="749" y="1524"/>
                  </a:lnTo>
                  <a:lnTo>
                    <a:pt x="750" y="1525"/>
                  </a:lnTo>
                  <a:lnTo>
                    <a:pt x="751" y="1529"/>
                  </a:lnTo>
                  <a:lnTo>
                    <a:pt x="752" y="1529"/>
                  </a:lnTo>
                  <a:lnTo>
                    <a:pt x="754" y="1526"/>
                  </a:lnTo>
                  <a:lnTo>
                    <a:pt x="754" y="1526"/>
                  </a:lnTo>
                  <a:lnTo>
                    <a:pt x="756" y="1522"/>
                  </a:lnTo>
                  <a:lnTo>
                    <a:pt x="756" y="1522"/>
                  </a:lnTo>
                  <a:lnTo>
                    <a:pt x="758" y="1520"/>
                  </a:lnTo>
                  <a:lnTo>
                    <a:pt x="758" y="1520"/>
                  </a:lnTo>
                  <a:lnTo>
                    <a:pt x="760" y="1522"/>
                  </a:lnTo>
                  <a:lnTo>
                    <a:pt x="760" y="1523"/>
                  </a:lnTo>
                  <a:lnTo>
                    <a:pt x="762" y="1529"/>
                  </a:lnTo>
                  <a:lnTo>
                    <a:pt x="763" y="1530"/>
                  </a:lnTo>
                  <a:lnTo>
                    <a:pt x="764" y="1529"/>
                  </a:lnTo>
                  <a:lnTo>
                    <a:pt x="764" y="1528"/>
                  </a:lnTo>
                  <a:lnTo>
                    <a:pt x="766" y="1522"/>
                  </a:lnTo>
                  <a:lnTo>
                    <a:pt x="766" y="1521"/>
                  </a:lnTo>
                  <a:lnTo>
                    <a:pt x="767" y="1519"/>
                  </a:lnTo>
                  <a:lnTo>
                    <a:pt x="768" y="1519"/>
                  </a:lnTo>
                  <a:lnTo>
                    <a:pt x="770" y="1523"/>
                  </a:lnTo>
                  <a:lnTo>
                    <a:pt x="770" y="1524"/>
                  </a:lnTo>
                  <a:lnTo>
                    <a:pt x="772" y="1526"/>
                  </a:lnTo>
                  <a:lnTo>
                    <a:pt x="772" y="1526"/>
                  </a:lnTo>
                  <a:lnTo>
                    <a:pt x="774" y="1525"/>
                  </a:lnTo>
                  <a:lnTo>
                    <a:pt x="774" y="1525"/>
                  </a:lnTo>
                  <a:lnTo>
                    <a:pt x="776" y="1522"/>
                  </a:lnTo>
                  <a:lnTo>
                    <a:pt x="776" y="1522"/>
                  </a:lnTo>
                  <a:lnTo>
                    <a:pt x="778" y="1520"/>
                  </a:lnTo>
                  <a:lnTo>
                    <a:pt x="778" y="1520"/>
                  </a:lnTo>
                  <a:lnTo>
                    <a:pt x="780" y="1521"/>
                  </a:lnTo>
                  <a:lnTo>
                    <a:pt x="780" y="1521"/>
                  </a:lnTo>
                  <a:lnTo>
                    <a:pt x="782" y="1523"/>
                  </a:lnTo>
                  <a:lnTo>
                    <a:pt x="782" y="1523"/>
                  </a:lnTo>
                  <a:lnTo>
                    <a:pt x="784" y="1522"/>
                  </a:lnTo>
                  <a:lnTo>
                    <a:pt x="784" y="1522"/>
                  </a:lnTo>
                  <a:lnTo>
                    <a:pt x="786" y="1524"/>
                  </a:lnTo>
                  <a:lnTo>
                    <a:pt x="786" y="1525"/>
                  </a:lnTo>
                  <a:lnTo>
                    <a:pt x="788" y="1530"/>
                  </a:lnTo>
                  <a:lnTo>
                    <a:pt x="788" y="1531"/>
                  </a:lnTo>
                  <a:lnTo>
                    <a:pt x="789" y="1533"/>
                  </a:lnTo>
                  <a:lnTo>
                    <a:pt x="790" y="1532"/>
                  </a:lnTo>
                  <a:lnTo>
                    <a:pt x="792" y="1526"/>
                  </a:lnTo>
                  <a:lnTo>
                    <a:pt x="792" y="1525"/>
                  </a:lnTo>
                  <a:lnTo>
                    <a:pt x="794" y="1520"/>
                  </a:lnTo>
                  <a:lnTo>
                    <a:pt x="794" y="1520"/>
                  </a:lnTo>
                  <a:lnTo>
                    <a:pt x="796" y="1526"/>
                  </a:lnTo>
                  <a:lnTo>
                    <a:pt x="796" y="1527"/>
                  </a:lnTo>
                  <a:lnTo>
                    <a:pt x="798" y="1543"/>
                  </a:lnTo>
                  <a:lnTo>
                    <a:pt x="798" y="1544"/>
                  </a:lnTo>
                  <a:lnTo>
                    <a:pt x="800" y="1557"/>
                  </a:lnTo>
                  <a:lnTo>
                    <a:pt x="800" y="1558"/>
                  </a:lnTo>
                  <a:lnTo>
                    <a:pt x="801" y="1560"/>
                  </a:lnTo>
                  <a:lnTo>
                    <a:pt x="802" y="1558"/>
                  </a:lnTo>
                  <a:lnTo>
                    <a:pt x="804" y="1551"/>
                  </a:lnTo>
                  <a:lnTo>
                    <a:pt x="804" y="1550"/>
                  </a:lnTo>
                  <a:lnTo>
                    <a:pt x="806" y="1547"/>
                  </a:lnTo>
                  <a:lnTo>
                    <a:pt x="806" y="1547"/>
                  </a:lnTo>
                  <a:lnTo>
                    <a:pt x="808" y="1550"/>
                  </a:lnTo>
                  <a:lnTo>
                    <a:pt x="808" y="1550"/>
                  </a:lnTo>
                  <a:lnTo>
                    <a:pt x="810" y="1553"/>
                  </a:lnTo>
                  <a:lnTo>
                    <a:pt x="810" y="1553"/>
                  </a:lnTo>
                  <a:lnTo>
                    <a:pt x="812" y="1548"/>
                  </a:lnTo>
                  <a:lnTo>
                    <a:pt x="812" y="1548"/>
                  </a:lnTo>
                  <a:lnTo>
                    <a:pt x="814" y="1536"/>
                  </a:lnTo>
                  <a:lnTo>
                    <a:pt x="814" y="1534"/>
                  </a:lnTo>
                  <a:lnTo>
                    <a:pt x="816" y="1520"/>
                  </a:lnTo>
                  <a:lnTo>
                    <a:pt x="816" y="1519"/>
                  </a:lnTo>
                  <a:lnTo>
                    <a:pt x="818" y="1510"/>
                  </a:lnTo>
                  <a:lnTo>
                    <a:pt x="818" y="1509"/>
                  </a:lnTo>
                  <a:lnTo>
                    <a:pt x="820" y="1507"/>
                  </a:lnTo>
                  <a:lnTo>
                    <a:pt x="821" y="1507"/>
                  </a:lnTo>
                  <a:lnTo>
                    <a:pt x="822" y="1508"/>
                  </a:lnTo>
                  <a:lnTo>
                    <a:pt x="822" y="1508"/>
                  </a:lnTo>
                  <a:lnTo>
                    <a:pt x="824" y="1509"/>
                  </a:lnTo>
                  <a:lnTo>
                    <a:pt x="824" y="1509"/>
                  </a:lnTo>
                  <a:lnTo>
                    <a:pt x="826" y="1512"/>
                  </a:lnTo>
                  <a:lnTo>
                    <a:pt x="827" y="1512"/>
                  </a:lnTo>
                  <a:lnTo>
                    <a:pt x="828" y="1511"/>
                  </a:lnTo>
                  <a:lnTo>
                    <a:pt x="829" y="1510"/>
                  </a:lnTo>
                  <a:lnTo>
                    <a:pt x="830" y="1506"/>
                  </a:lnTo>
                  <a:lnTo>
                    <a:pt x="831" y="1505"/>
                  </a:lnTo>
                  <a:lnTo>
                    <a:pt x="832" y="1506"/>
                  </a:lnTo>
                  <a:lnTo>
                    <a:pt x="833" y="1507"/>
                  </a:lnTo>
                  <a:lnTo>
                    <a:pt x="834" y="1511"/>
                  </a:lnTo>
                  <a:lnTo>
                    <a:pt x="835" y="1511"/>
                  </a:lnTo>
                  <a:lnTo>
                    <a:pt x="836" y="1507"/>
                  </a:lnTo>
                  <a:lnTo>
                    <a:pt x="837" y="1507"/>
                  </a:lnTo>
                  <a:lnTo>
                    <a:pt x="838" y="1497"/>
                  </a:lnTo>
                  <a:lnTo>
                    <a:pt x="839" y="1497"/>
                  </a:lnTo>
                  <a:lnTo>
                    <a:pt x="840" y="1493"/>
                  </a:lnTo>
                  <a:lnTo>
                    <a:pt x="841" y="1493"/>
                  </a:lnTo>
                  <a:lnTo>
                    <a:pt x="842" y="1496"/>
                  </a:lnTo>
                  <a:lnTo>
                    <a:pt x="843" y="1497"/>
                  </a:lnTo>
                  <a:lnTo>
                    <a:pt x="844" y="1500"/>
                  </a:lnTo>
                  <a:lnTo>
                    <a:pt x="845" y="1500"/>
                  </a:lnTo>
                  <a:lnTo>
                    <a:pt x="846" y="1501"/>
                  </a:lnTo>
                  <a:lnTo>
                    <a:pt x="847" y="1500"/>
                  </a:lnTo>
                  <a:lnTo>
                    <a:pt x="849" y="1498"/>
                  </a:lnTo>
                  <a:lnTo>
                    <a:pt x="849" y="1498"/>
                  </a:lnTo>
                  <a:lnTo>
                    <a:pt x="851" y="1496"/>
                  </a:lnTo>
                  <a:lnTo>
                    <a:pt x="851" y="1496"/>
                  </a:lnTo>
                  <a:lnTo>
                    <a:pt x="853" y="1498"/>
                  </a:lnTo>
                  <a:lnTo>
                    <a:pt x="853" y="1498"/>
                  </a:lnTo>
                  <a:lnTo>
                    <a:pt x="855" y="1499"/>
                  </a:lnTo>
                  <a:lnTo>
                    <a:pt x="855" y="1499"/>
                  </a:lnTo>
                  <a:lnTo>
                    <a:pt x="857" y="1498"/>
                  </a:lnTo>
                  <a:lnTo>
                    <a:pt x="857" y="1498"/>
                  </a:lnTo>
                  <a:lnTo>
                    <a:pt x="859" y="1496"/>
                  </a:lnTo>
                  <a:lnTo>
                    <a:pt x="859" y="1496"/>
                  </a:lnTo>
                  <a:lnTo>
                    <a:pt x="861" y="1494"/>
                  </a:lnTo>
                  <a:lnTo>
                    <a:pt x="861" y="1494"/>
                  </a:lnTo>
                  <a:lnTo>
                    <a:pt x="862" y="1494"/>
                  </a:lnTo>
                  <a:lnTo>
                    <a:pt x="863" y="1494"/>
                  </a:lnTo>
                  <a:lnTo>
                    <a:pt x="865" y="1499"/>
                  </a:lnTo>
                  <a:lnTo>
                    <a:pt x="865" y="1500"/>
                  </a:lnTo>
                  <a:lnTo>
                    <a:pt x="867" y="1503"/>
                  </a:lnTo>
                  <a:lnTo>
                    <a:pt x="867" y="1503"/>
                  </a:lnTo>
                  <a:lnTo>
                    <a:pt x="869" y="1496"/>
                  </a:lnTo>
                  <a:lnTo>
                    <a:pt x="869" y="1495"/>
                  </a:lnTo>
                  <a:lnTo>
                    <a:pt x="871" y="1488"/>
                  </a:lnTo>
                  <a:lnTo>
                    <a:pt x="871" y="1488"/>
                  </a:lnTo>
                  <a:lnTo>
                    <a:pt x="873" y="1493"/>
                  </a:lnTo>
                  <a:lnTo>
                    <a:pt x="873" y="1495"/>
                  </a:lnTo>
                  <a:lnTo>
                    <a:pt x="875" y="1503"/>
                  </a:lnTo>
                  <a:lnTo>
                    <a:pt x="875" y="1504"/>
                  </a:lnTo>
                  <a:lnTo>
                    <a:pt x="877" y="1507"/>
                  </a:lnTo>
                  <a:lnTo>
                    <a:pt x="877" y="1508"/>
                  </a:lnTo>
                  <a:lnTo>
                    <a:pt x="879" y="1513"/>
                  </a:lnTo>
                  <a:lnTo>
                    <a:pt x="879" y="1514"/>
                  </a:lnTo>
                  <a:lnTo>
                    <a:pt x="881" y="1521"/>
                  </a:lnTo>
                  <a:lnTo>
                    <a:pt x="882" y="1523"/>
                  </a:lnTo>
                  <a:lnTo>
                    <a:pt x="883" y="1521"/>
                  </a:lnTo>
                  <a:lnTo>
                    <a:pt x="883" y="1521"/>
                  </a:lnTo>
                  <a:lnTo>
                    <a:pt x="885" y="1513"/>
                  </a:lnTo>
                  <a:lnTo>
                    <a:pt x="885" y="1512"/>
                  </a:lnTo>
                  <a:lnTo>
                    <a:pt x="887" y="1508"/>
                  </a:lnTo>
                  <a:lnTo>
                    <a:pt x="887" y="1508"/>
                  </a:lnTo>
                  <a:lnTo>
                    <a:pt x="888" y="1509"/>
                  </a:lnTo>
                  <a:lnTo>
                    <a:pt x="889" y="1508"/>
                  </a:lnTo>
                  <a:lnTo>
                    <a:pt x="891" y="1503"/>
                  </a:lnTo>
                  <a:lnTo>
                    <a:pt x="891" y="1502"/>
                  </a:lnTo>
                  <a:lnTo>
                    <a:pt x="893" y="1491"/>
                  </a:lnTo>
                  <a:lnTo>
                    <a:pt x="893" y="1490"/>
                  </a:lnTo>
                  <a:lnTo>
                    <a:pt x="895" y="1485"/>
                  </a:lnTo>
                  <a:lnTo>
                    <a:pt x="895" y="1485"/>
                  </a:lnTo>
                  <a:lnTo>
                    <a:pt x="897" y="1488"/>
                  </a:lnTo>
                  <a:lnTo>
                    <a:pt x="897" y="1489"/>
                  </a:lnTo>
                  <a:lnTo>
                    <a:pt x="899" y="1495"/>
                  </a:lnTo>
                  <a:lnTo>
                    <a:pt x="899" y="1496"/>
                  </a:lnTo>
                  <a:lnTo>
                    <a:pt x="901" y="1498"/>
                  </a:lnTo>
                  <a:lnTo>
                    <a:pt x="901" y="1498"/>
                  </a:lnTo>
                  <a:lnTo>
                    <a:pt x="903" y="1503"/>
                  </a:lnTo>
                  <a:lnTo>
                    <a:pt x="903" y="1504"/>
                  </a:lnTo>
                  <a:lnTo>
                    <a:pt x="905" y="1518"/>
                  </a:lnTo>
                  <a:lnTo>
                    <a:pt x="905" y="1519"/>
                  </a:lnTo>
                  <a:lnTo>
                    <a:pt x="907" y="1535"/>
                  </a:lnTo>
                  <a:lnTo>
                    <a:pt x="907" y="1536"/>
                  </a:lnTo>
                  <a:lnTo>
                    <a:pt x="909" y="1540"/>
                  </a:lnTo>
                  <a:lnTo>
                    <a:pt x="909" y="1539"/>
                  </a:lnTo>
                  <a:lnTo>
                    <a:pt x="911" y="1529"/>
                  </a:lnTo>
                  <a:lnTo>
                    <a:pt x="911" y="1528"/>
                  </a:lnTo>
                  <a:lnTo>
                    <a:pt x="913" y="1517"/>
                  </a:lnTo>
                  <a:lnTo>
                    <a:pt x="913" y="1516"/>
                  </a:lnTo>
                  <a:lnTo>
                    <a:pt x="915" y="1514"/>
                  </a:lnTo>
                  <a:lnTo>
                    <a:pt x="915" y="1515"/>
                  </a:lnTo>
                  <a:lnTo>
                    <a:pt x="917" y="1520"/>
                  </a:lnTo>
                  <a:lnTo>
                    <a:pt x="918" y="1521"/>
                  </a:lnTo>
                  <a:lnTo>
                    <a:pt x="919" y="1520"/>
                  </a:lnTo>
                  <a:lnTo>
                    <a:pt x="920" y="1519"/>
                  </a:lnTo>
                  <a:lnTo>
                    <a:pt x="921" y="1512"/>
                  </a:lnTo>
                  <a:lnTo>
                    <a:pt x="922" y="1512"/>
                  </a:lnTo>
                  <a:lnTo>
                    <a:pt x="923" y="1510"/>
                  </a:lnTo>
                  <a:lnTo>
                    <a:pt x="924" y="1512"/>
                  </a:lnTo>
                  <a:lnTo>
                    <a:pt x="925" y="1521"/>
                  </a:lnTo>
                  <a:lnTo>
                    <a:pt x="926" y="1522"/>
                  </a:lnTo>
                  <a:lnTo>
                    <a:pt x="927" y="1524"/>
                  </a:lnTo>
                  <a:lnTo>
                    <a:pt x="928" y="1523"/>
                  </a:lnTo>
                  <a:lnTo>
                    <a:pt x="929" y="1516"/>
                  </a:lnTo>
                  <a:lnTo>
                    <a:pt x="930" y="1515"/>
                  </a:lnTo>
                  <a:lnTo>
                    <a:pt x="931" y="1511"/>
                  </a:lnTo>
                  <a:lnTo>
                    <a:pt x="932" y="1511"/>
                  </a:lnTo>
                  <a:lnTo>
                    <a:pt x="933" y="1510"/>
                  </a:lnTo>
                  <a:lnTo>
                    <a:pt x="934" y="1510"/>
                  </a:lnTo>
                  <a:lnTo>
                    <a:pt x="935" y="1507"/>
                  </a:lnTo>
                  <a:lnTo>
                    <a:pt x="936" y="1506"/>
                  </a:lnTo>
                  <a:lnTo>
                    <a:pt x="938" y="1505"/>
                  </a:lnTo>
                  <a:lnTo>
                    <a:pt x="938" y="1505"/>
                  </a:lnTo>
                  <a:lnTo>
                    <a:pt x="940" y="1506"/>
                  </a:lnTo>
                  <a:lnTo>
                    <a:pt x="940" y="1506"/>
                  </a:lnTo>
                  <a:lnTo>
                    <a:pt x="942" y="1508"/>
                  </a:lnTo>
                  <a:lnTo>
                    <a:pt x="942" y="1509"/>
                  </a:lnTo>
                  <a:lnTo>
                    <a:pt x="944" y="1513"/>
                  </a:lnTo>
                  <a:lnTo>
                    <a:pt x="944" y="1514"/>
                  </a:lnTo>
                  <a:lnTo>
                    <a:pt x="946" y="1522"/>
                  </a:lnTo>
                  <a:lnTo>
                    <a:pt x="946" y="1522"/>
                  </a:lnTo>
                  <a:lnTo>
                    <a:pt x="948" y="1527"/>
                  </a:lnTo>
                  <a:lnTo>
                    <a:pt x="948" y="1527"/>
                  </a:lnTo>
                  <a:lnTo>
                    <a:pt x="950" y="1529"/>
                  </a:lnTo>
                  <a:lnTo>
                    <a:pt x="950" y="1529"/>
                  </a:lnTo>
                  <a:lnTo>
                    <a:pt x="951" y="1529"/>
                  </a:lnTo>
                  <a:lnTo>
                    <a:pt x="952" y="1529"/>
                  </a:lnTo>
                  <a:lnTo>
                    <a:pt x="954" y="1525"/>
                  </a:lnTo>
                  <a:lnTo>
                    <a:pt x="954" y="1524"/>
                  </a:lnTo>
                  <a:lnTo>
                    <a:pt x="956" y="1515"/>
                  </a:lnTo>
                  <a:lnTo>
                    <a:pt x="956" y="1514"/>
                  </a:lnTo>
                  <a:lnTo>
                    <a:pt x="958" y="1511"/>
                  </a:lnTo>
                  <a:lnTo>
                    <a:pt x="958" y="1511"/>
                  </a:lnTo>
                  <a:lnTo>
                    <a:pt x="960" y="1514"/>
                  </a:lnTo>
                  <a:lnTo>
                    <a:pt x="960" y="1515"/>
                  </a:lnTo>
                  <a:lnTo>
                    <a:pt x="962" y="1518"/>
                  </a:lnTo>
                  <a:lnTo>
                    <a:pt x="962" y="1518"/>
                  </a:lnTo>
                  <a:lnTo>
                    <a:pt x="964" y="1519"/>
                  </a:lnTo>
                  <a:lnTo>
                    <a:pt x="964" y="1519"/>
                  </a:lnTo>
                  <a:lnTo>
                    <a:pt x="966" y="1518"/>
                  </a:lnTo>
                  <a:lnTo>
                    <a:pt x="966" y="1518"/>
                  </a:lnTo>
                  <a:lnTo>
                    <a:pt x="968" y="1517"/>
                  </a:lnTo>
                  <a:lnTo>
                    <a:pt x="968" y="1517"/>
                  </a:lnTo>
                  <a:lnTo>
                    <a:pt x="970" y="1518"/>
                  </a:lnTo>
                  <a:lnTo>
                    <a:pt x="970" y="1518"/>
                  </a:lnTo>
                  <a:lnTo>
                    <a:pt x="972" y="1521"/>
                  </a:lnTo>
                  <a:lnTo>
                    <a:pt x="972" y="1522"/>
                  </a:lnTo>
                  <a:lnTo>
                    <a:pt x="974" y="1519"/>
                  </a:lnTo>
                  <a:lnTo>
                    <a:pt x="974" y="1519"/>
                  </a:lnTo>
                  <a:lnTo>
                    <a:pt x="976" y="1511"/>
                  </a:lnTo>
                  <a:lnTo>
                    <a:pt x="976" y="1510"/>
                  </a:lnTo>
                  <a:lnTo>
                    <a:pt x="978" y="1503"/>
                  </a:lnTo>
                  <a:lnTo>
                    <a:pt x="978" y="1502"/>
                  </a:lnTo>
                  <a:lnTo>
                    <a:pt x="980" y="1498"/>
                  </a:lnTo>
                  <a:lnTo>
                    <a:pt x="980" y="1497"/>
                  </a:lnTo>
                  <a:lnTo>
                    <a:pt x="981" y="1496"/>
                  </a:lnTo>
                  <a:lnTo>
                    <a:pt x="982" y="1497"/>
                  </a:lnTo>
                  <a:lnTo>
                    <a:pt x="984" y="1500"/>
                  </a:lnTo>
                  <a:lnTo>
                    <a:pt x="985" y="1500"/>
                  </a:lnTo>
                  <a:lnTo>
                    <a:pt x="986" y="1500"/>
                  </a:lnTo>
                  <a:lnTo>
                    <a:pt x="986" y="1499"/>
                  </a:lnTo>
                  <a:lnTo>
                    <a:pt x="988" y="1494"/>
                  </a:lnTo>
                  <a:lnTo>
                    <a:pt x="988" y="1493"/>
                  </a:lnTo>
                  <a:lnTo>
                    <a:pt x="990" y="1487"/>
                  </a:lnTo>
                  <a:lnTo>
                    <a:pt x="990" y="1487"/>
                  </a:lnTo>
                  <a:lnTo>
                    <a:pt x="992" y="1483"/>
                  </a:lnTo>
                  <a:lnTo>
                    <a:pt x="992" y="1483"/>
                  </a:lnTo>
                  <a:lnTo>
                    <a:pt x="994" y="1480"/>
                  </a:lnTo>
                  <a:lnTo>
                    <a:pt x="994" y="1480"/>
                  </a:lnTo>
                  <a:lnTo>
                    <a:pt x="996" y="1478"/>
                  </a:lnTo>
                  <a:lnTo>
                    <a:pt x="996" y="1478"/>
                  </a:lnTo>
                  <a:lnTo>
                    <a:pt x="998" y="1480"/>
                  </a:lnTo>
                  <a:lnTo>
                    <a:pt x="998" y="1480"/>
                  </a:lnTo>
                  <a:lnTo>
                    <a:pt x="1000" y="1482"/>
                  </a:lnTo>
                  <a:lnTo>
                    <a:pt x="1000" y="1483"/>
                  </a:lnTo>
                  <a:lnTo>
                    <a:pt x="1002" y="1485"/>
                  </a:lnTo>
                  <a:lnTo>
                    <a:pt x="1002" y="1485"/>
                  </a:lnTo>
                  <a:lnTo>
                    <a:pt x="1004" y="1489"/>
                  </a:lnTo>
                  <a:lnTo>
                    <a:pt x="1004" y="1489"/>
                  </a:lnTo>
                  <a:lnTo>
                    <a:pt x="1006" y="1492"/>
                  </a:lnTo>
                  <a:lnTo>
                    <a:pt x="1006" y="1492"/>
                  </a:lnTo>
                  <a:lnTo>
                    <a:pt x="1008" y="1494"/>
                  </a:lnTo>
                  <a:lnTo>
                    <a:pt x="1008" y="1494"/>
                  </a:lnTo>
                  <a:lnTo>
                    <a:pt x="1010" y="1491"/>
                  </a:lnTo>
                  <a:lnTo>
                    <a:pt x="1010" y="1490"/>
                  </a:lnTo>
                  <a:lnTo>
                    <a:pt x="1012" y="1478"/>
                  </a:lnTo>
                  <a:lnTo>
                    <a:pt x="1013" y="1476"/>
                  </a:lnTo>
                  <a:lnTo>
                    <a:pt x="1014" y="1467"/>
                  </a:lnTo>
                  <a:lnTo>
                    <a:pt x="1015" y="1467"/>
                  </a:lnTo>
                  <a:lnTo>
                    <a:pt x="1016" y="1472"/>
                  </a:lnTo>
                  <a:lnTo>
                    <a:pt x="1017" y="1473"/>
                  </a:lnTo>
                  <a:lnTo>
                    <a:pt x="1018" y="1482"/>
                  </a:lnTo>
                  <a:lnTo>
                    <a:pt x="1019" y="1482"/>
                  </a:lnTo>
                  <a:lnTo>
                    <a:pt x="1020" y="1485"/>
                  </a:lnTo>
                  <a:lnTo>
                    <a:pt x="1021" y="1485"/>
                  </a:lnTo>
                  <a:lnTo>
                    <a:pt x="1022" y="1488"/>
                  </a:lnTo>
                  <a:lnTo>
                    <a:pt x="1023" y="1488"/>
                  </a:lnTo>
                  <a:lnTo>
                    <a:pt x="1024" y="1495"/>
                  </a:lnTo>
                  <a:lnTo>
                    <a:pt x="1025" y="1495"/>
                  </a:lnTo>
                  <a:lnTo>
                    <a:pt x="1026" y="1497"/>
                  </a:lnTo>
                  <a:lnTo>
                    <a:pt x="1027" y="1496"/>
                  </a:lnTo>
                  <a:lnTo>
                    <a:pt x="1028" y="1492"/>
                  </a:lnTo>
                  <a:lnTo>
                    <a:pt x="1029" y="1491"/>
                  </a:lnTo>
                  <a:lnTo>
                    <a:pt x="1031" y="1485"/>
                  </a:lnTo>
                  <a:lnTo>
                    <a:pt x="1031" y="1485"/>
                  </a:lnTo>
                  <a:lnTo>
                    <a:pt x="1033" y="1478"/>
                  </a:lnTo>
                  <a:lnTo>
                    <a:pt x="1033" y="1477"/>
                  </a:lnTo>
                  <a:lnTo>
                    <a:pt x="1035" y="1473"/>
                  </a:lnTo>
                  <a:lnTo>
                    <a:pt x="1035" y="1473"/>
                  </a:lnTo>
                  <a:lnTo>
                    <a:pt x="1037" y="1476"/>
                  </a:lnTo>
                  <a:lnTo>
                    <a:pt x="1037" y="1476"/>
                  </a:lnTo>
                  <a:lnTo>
                    <a:pt x="1039" y="1482"/>
                  </a:lnTo>
                  <a:lnTo>
                    <a:pt x="1039" y="1482"/>
                  </a:lnTo>
                  <a:lnTo>
                    <a:pt x="1041" y="1488"/>
                  </a:lnTo>
                  <a:lnTo>
                    <a:pt x="1041" y="1488"/>
                  </a:lnTo>
                  <a:lnTo>
                    <a:pt x="1043" y="1495"/>
                  </a:lnTo>
                  <a:lnTo>
                    <a:pt x="1043" y="1496"/>
                  </a:lnTo>
                  <a:lnTo>
                    <a:pt x="1044" y="1498"/>
                  </a:lnTo>
                  <a:lnTo>
                    <a:pt x="1045" y="1498"/>
                  </a:lnTo>
                  <a:lnTo>
                    <a:pt x="1047" y="1492"/>
                  </a:lnTo>
                  <a:lnTo>
                    <a:pt x="1047" y="1492"/>
                  </a:lnTo>
                  <a:lnTo>
                    <a:pt x="1048" y="1490"/>
                  </a:lnTo>
                  <a:lnTo>
                    <a:pt x="1049" y="1491"/>
                  </a:lnTo>
                  <a:lnTo>
                    <a:pt x="1051" y="1498"/>
                  </a:lnTo>
                  <a:lnTo>
                    <a:pt x="1051" y="1499"/>
                  </a:lnTo>
                  <a:lnTo>
                    <a:pt x="1053" y="1503"/>
                  </a:lnTo>
                  <a:lnTo>
                    <a:pt x="1053" y="1503"/>
                  </a:lnTo>
                  <a:lnTo>
                    <a:pt x="1055" y="1502"/>
                  </a:lnTo>
                  <a:lnTo>
                    <a:pt x="1055" y="1501"/>
                  </a:lnTo>
                  <a:lnTo>
                    <a:pt x="1057" y="1498"/>
                  </a:lnTo>
                  <a:lnTo>
                    <a:pt x="1057" y="1498"/>
                  </a:lnTo>
                  <a:lnTo>
                    <a:pt x="1059" y="1494"/>
                  </a:lnTo>
                  <a:lnTo>
                    <a:pt x="1059" y="1494"/>
                  </a:lnTo>
                  <a:lnTo>
                    <a:pt x="1061" y="1491"/>
                  </a:lnTo>
                  <a:lnTo>
                    <a:pt x="1061" y="1491"/>
                  </a:lnTo>
                  <a:lnTo>
                    <a:pt x="1063" y="1489"/>
                  </a:lnTo>
                  <a:lnTo>
                    <a:pt x="1063" y="1489"/>
                  </a:lnTo>
                  <a:lnTo>
                    <a:pt x="1065" y="1487"/>
                  </a:lnTo>
                  <a:lnTo>
                    <a:pt x="1065" y="1487"/>
                  </a:lnTo>
                  <a:lnTo>
                    <a:pt x="1067" y="1485"/>
                  </a:lnTo>
                  <a:lnTo>
                    <a:pt x="1068" y="1484"/>
                  </a:lnTo>
                  <a:lnTo>
                    <a:pt x="1069" y="1485"/>
                  </a:lnTo>
                  <a:lnTo>
                    <a:pt x="1069" y="1486"/>
                  </a:lnTo>
                  <a:lnTo>
                    <a:pt x="1071" y="1488"/>
                  </a:lnTo>
                  <a:lnTo>
                    <a:pt x="1071" y="1488"/>
                  </a:lnTo>
                  <a:lnTo>
                    <a:pt x="1073" y="1490"/>
                  </a:lnTo>
                  <a:lnTo>
                    <a:pt x="1073" y="1490"/>
                  </a:lnTo>
                  <a:lnTo>
                    <a:pt x="1075" y="1494"/>
                  </a:lnTo>
                  <a:lnTo>
                    <a:pt x="1075" y="1494"/>
                  </a:lnTo>
                  <a:lnTo>
                    <a:pt x="1077" y="1497"/>
                  </a:lnTo>
                  <a:lnTo>
                    <a:pt x="1077" y="1497"/>
                  </a:lnTo>
                  <a:lnTo>
                    <a:pt x="1079" y="1494"/>
                  </a:lnTo>
                  <a:lnTo>
                    <a:pt x="1079" y="1494"/>
                  </a:lnTo>
                  <a:lnTo>
                    <a:pt x="1081" y="1491"/>
                  </a:lnTo>
                  <a:lnTo>
                    <a:pt x="1081" y="1491"/>
                  </a:lnTo>
                  <a:lnTo>
                    <a:pt x="1083" y="1493"/>
                  </a:lnTo>
                  <a:lnTo>
                    <a:pt x="1084" y="1493"/>
                  </a:lnTo>
                  <a:lnTo>
                    <a:pt x="1085" y="1492"/>
                  </a:lnTo>
                  <a:lnTo>
                    <a:pt x="1085" y="1492"/>
                  </a:lnTo>
                  <a:lnTo>
                    <a:pt x="1087" y="1486"/>
                  </a:lnTo>
                  <a:lnTo>
                    <a:pt x="1087" y="1485"/>
                  </a:lnTo>
                  <a:lnTo>
                    <a:pt x="1089" y="1481"/>
                  </a:lnTo>
                  <a:lnTo>
                    <a:pt x="1089" y="1481"/>
                  </a:lnTo>
                  <a:lnTo>
                    <a:pt x="1091" y="1478"/>
                  </a:lnTo>
                  <a:lnTo>
                    <a:pt x="1091" y="1478"/>
                  </a:lnTo>
                  <a:lnTo>
                    <a:pt x="1093" y="1471"/>
                  </a:lnTo>
                  <a:lnTo>
                    <a:pt x="1093" y="1470"/>
                  </a:lnTo>
                  <a:lnTo>
                    <a:pt x="1095" y="1464"/>
                  </a:lnTo>
                  <a:lnTo>
                    <a:pt x="1096" y="1463"/>
                  </a:lnTo>
                  <a:lnTo>
                    <a:pt x="1097" y="1466"/>
                  </a:lnTo>
                  <a:lnTo>
                    <a:pt x="1097" y="1466"/>
                  </a:lnTo>
                  <a:lnTo>
                    <a:pt x="1099" y="1472"/>
                  </a:lnTo>
                  <a:lnTo>
                    <a:pt x="1099" y="1472"/>
                  </a:lnTo>
                  <a:lnTo>
                    <a:pt x="1101" y="1475"/>
                  </a:lnTo>
                  <a:lnTo>
                    <a:pt x="1101" y="1475"/>
                  </a:lnTo>
                  <a:lnTo>
                    <a:pt x="1103" y="1474"/>
                  </a:lnTo>
                  <a:lnTo>
                    <a:pt x="1104" y="1473"/>
                  </a:lnTo>
                  <a:lnTo>
                    <a:pt x="1105" y="1473"/>
                  </a:lnTo>
                  <a:lnTo>
                    <a:pt x="1106" y="1473"/>
                  </a:lnTo>
                  <a:lnTo>
                    <a:pt x="1107" y="1473"/>
                  </a:lnTo>
                  <a:lnTo>
                    <a:pt x="1108" y="1473"/>
                  </a:lnTo>
                  <a:lnTo>
                    <a:pt x="1109" y="1471"/>
                  </a:lnTo>
                  <a:lnTo>
                    <a:pt x="1110" y="1470"/>
                  </a:lnTo>
                  <a:lnTo>
                    <a:pt x="1111" y="1464"/>
                  </a:lnTo>
                  <a:lnTo>
                    <a:pt x="1112" y="1463"/>
                  </a:lnTo>
                  <a:lnTo>
                    <a:pt x="1113" y="1458"/>
                  </a:lnTo>
                  <a:lnTo>
                    <a:pt x="1114" y="1458"/>
                  </a:lnTo>
                  <a:lnTo>
                    <a:pt x="1115" y="1457"/>
                  </a:lnTo>
                  <a:lnTo>
                    <a:pt x="1116" y="1457"/>
                  </a:lnTo>
                  <a:lnTo>
                    <a:pt x="1117" y="1452"/>
                  </a:lnTo>
                  <a:lnTo>
                    <a:pt x="1118" y="1452"/>
                  </a:lnTo>
                  <a:lnTo>
                    <a:pt x="1119" y="1443"/>
                  </a:lnTo>
                  <a:lnTo>
                    <a:pt x="1120" y="1442"/>
                  </a:lnTo>
                  <a:lnTo>
                    <a:pt x="1122" y="1436"/>
                  </a:lnTo>
                  <a:lnTo>
                    <a:pt x="1122" y="1436"/>
                  </a:lnTo>
                  <a:lnTo>
                    <a:pt x="1124" y="1438"/>
                  </a:lnTo>
                  <a:lnTo>
                    <a:pt x="1124" y="1438"/>
                  </a:lnTo>
                  <a:lnTo>
                    <a:pt x="1126" y="1445"/>
                  </a:lnTo>
                  <a:lnTo>
                    <a:pt x="1126" y="1446"/>
                  </a:lnTo>
                  <a:lnTo>
                    <a:pt x="1128" y="1454"/>
                  </a:lnTo>
                  <a:lnTo>
                    <a:pt x="1128" y="1455"/>
                  </a:lnTo>
                  <a:lnTo>
                    <a:pt x="1130" y="1460"/>
                  </a:lnTo>
                  <a:lnTo>
                    <a:pt x="1130" y="1460"/>
                  </a:lnTo>
                  <a:lnTo>
                    <a:pt x="1132" y="1458"/>
                  </a:lnTo>
                  <a:lnTo>
                    <a:pt x="1132" y="1458"/>
                  </a:lnTo>
                  <a:lnTo>
                    <a:pt x="1134" y="1457"/>
                  </a:lnTo>
                  <a:lnTo>
                    <a:pt x="1134" y="1457"/>
                  </a:lnTo>
                  <a:lnTo>
                    <a:pt x="1136" y="1457"/>
                  </a:lnTo>
                  <a:lnTo>
                    <a:pt x="1136" y="1457"/>
                  </a:lnTo>
                  <a:lnTo>
                    <a:pt x="1138" y="1456"/>
                  </a:lnTo>
                  <a:lnTo>
                    <a:pt x="1138" y="1455"/>
                  </a:lnTo>
                  <a:lnTo>
                    <a:pt x="1140" y="1453"/>
                  </a:lnTo>
                  <a:lnTo>
                    <a:pt x="1140" y="1453"/>
                  </a:lnTo>
                  <a:lnTo>
                    <a:pt x="1142" y="1454"/>
                  </a:lnTo>
                  <a:lnTo>
                    <a:pt x="1142" y="1455"/>
                  </a:lnTo>
                  <a:lnTo>
                    <a:pt x="1144" y="1456"/>
                  </a:lnTo>
                  <a:lnTo>
                    <a:pt x="1144" y="1456"/>
                  </a:lnTo>
                  <a:lnTo>
                    <a:pt x="1146" y="1451"/>
                  </a:lnTo>
                  <a:lnTo>
                    <a:pt x="1146" y="1450"/>
                  </a:lnTo>
                  <a:lnTo>
                    <a:pt x="1148" y="1442"/>
                  </a:lnTo>
                  <a:lnTo>
                    <a:pt x="1148" y="1441"/>
                  </a:lnTo>
                  <a:lnTo>
                    <a:pt x="1150" y="1435"/>
                  </a:lnTo>
                  <a:lnTo>
                    <a:pt x="1150" y="1434"/>
                  </a:lnTo>
                  <a:lnTo>
                    <a:pt x="1152" y="1430"/>
                  </a:lnTo>
                  <a:lnTo>
                    <a:pt x="1152" y="1429"/>
                  </a:lnTo>
                  <a:lnTo>
                    <a:pt x="1154" y="1422"/>
                  </a:lnTo>
                  <a:lnTo>
                    <a:pt x="1154" y="1421"/>
                  </a:lnTo>
                  <a:lnTo>
                    <a:pt x="1156" y="1411"/>
                  </a:lnTo>
                  <a:lnTo>
                    <a:pt x="1156" y="1409"/>
                  </a:lnTo>
                  <a:lnTo>
                    <a:pt x="1158" y="1399"/>
                  </a:lnTo>
                  <a:lnTo>
                    <a:pt x="1158" y="1398"/>
                  </a:lnTo>
                  <a:lnTo>
                    <a:pt x="1160" y="1391"/>
                  </a:lnTo>
                  <a:lnTo>
                    <a:pt x="1160" y="1390"/>
                  </a:lnTo>
                  <a:lnTo>
                    <a:pt x="1162" y="1384"/>
                  </a:lnTo>
                  <a:lnTo>
                    <a:pt x="1162" y="1383"/>
                  </a:lnTo>
                  <a:lnTo>
                    <a:pt x="1164" y="1376"/>
                  </a:lnTo>
                  <a:lnTo>
                    <a:pt x="1164" y="1375"/>
                  </a:lnTo>
                  <a:lnTo>
                    <a:pt x="1166" y="1368"/>
                  </a:lnTo>
                  <a:lnTo>
                    <a:pt x="1166" y="1367"/>
                  </a:lnTo>
                  <a:lnTo>
                    <a:pt x="1168" y="1355"/>
                  </a:lnTo>
                  <a:lnTo>
                    <a:pt x="1168" y="1353"/>
                  </a:lnTo>
                  <a:lnTo>
                    <a:pt x="1170" y="1327"/>
                  </a:lnTo>
                  <a:lnTo>
                    <a:pt x="1170" y="1323"/>
                  </a:lnTo>
                  <a:lnTo>
                    <a:pt x="1172" y="1288"/>
                  </a:lnTo>
                  <a:lnTo>
                    <a:pt x="1172" y="1285"/>
                  </a:lnTo>
                  <a:lnTo>
                    <a:pt x="1174" y="1257"/>
                  </a:lnTo>
                  <a:lnTo>
                    <a:pt x="1174" y="1255"/>
                  </a:lnTo>
                  <a:lnTo>
                    <a:pt x="1176" y="1235"/>
                  </a:lnTo>
                  <a:lnTo>
                    <a:pt x="1176" y="1233"/>
                  </a:lnTo>
                  <a:lnTo>
                    <a:pt x="1178" y="1205"/>
                  </a:lnTo>
                  <a:lnTo>
                    <a:pt x="1178" y="1201"/>
                  </a:lnTo>
                  <a:lnTo>
                    <a:pt x="1180" y="1161"/>
                  </a:lnTo>
                  <a:lnTo>
                    <a:pt x="1180" y="1156"/>
                  </a:lnTo>
                  <a:lnTo>
                    <a:pt x="1182" y="1114"/>
                  </a:lnTo>
                  <a:lnTo>
                    <a:pt x="1182" y="1110"/>
                  </a:lnTo>
                  <a:lnTo>
                    <a:pt x="1184" y="1068"/>
                  </a:lnTo>
                  <a:lnTo>
                    <a:pt x="1184" y="1063"/>
                  </a:lnTo>
                  <a:lnTo>
                    <a:pt x="1186" y="1014"/>
                  </a:lnTo>
                  <a:lnTo>
                    <a:pt x="1186" y="1009"/>
                  </a:lnTo>
                  <a:lnTo>
                    <a:pt x="1188" y="955"/>
                  </a:lnTo>
                  <a:lnTo>
                    <a:pt x="1188" y="949"/>
                  </a:lnTo>
                  <a:lnTo>
                    <a:pt x="1190" y="903"/>
                  </a:lnTo>
                  <a:lnTo>
                    <a:pt x="1190" y="898"/>
                  </a:lnTo>
                  <a:lnTo>
                    <a:pt x="1192" y="860"/>
                  </a:lnTo>
                  <a:lnTo>
                    <a:pt x="1192" y="856"/>
                  </a:lnTo>
                  <a:lnTo>
                    <a:pt x="1194" y="819"/>
                  </a:lnTo>
                  <a:lnTo>
                    <a:pt x="1195" y="814"/>
                  </a:lnTo>
                  <a:lnTo>
                    <a:pt x="1196" y="777"/>
                  </a:lnTo>
                  <a:lnTo>
                    <a:pt x="1197" y="773"/>
                  </a:lnTo>
                  <a:lnTo>
                    <a:pt x="1198" y="748"/>
                  </a:lnTo>
                  <a:lnTo>
                    <a:pt x="1199" y="746"/>
                  </a:lnTo>
                  <a:lnTo>
                    <a:pt x="1200" y="740"/>
                  </a:lnTo>
                  <a:lnTo>
                    <a:pt x="1201" y="740"/>
                  </a:lnTo>
                  <a:lnTo>
                    <a:pt x="1202" y="747"/>
                  </a:lnTo>
                  <a:lnTo>
                    <a:pt x="1203" y="749"/>
                  </a:lnTo>
                  <a:lnTo>
                    <a:pt x="1204" y="768"/>
                  </a:lnTo>
                  <a:lnTo>
                    <a:pt x="1205" y="771"/>
                  </a:lnTo>
                  <a:lnTo>
                    <a:pt x="1206" y="800"/>
                  </a:lnTo>
                  <a:lnTo>
                    <a:pt x="1207" y="804"/>
                  </a:lnTo>
                  <a:lnTo>
                    <a:pt x="1208" y="839"/>
                  </a:lnTo>
                  <a:lnTo>
                    <a:pt x="1209" y="843"/>
                  </a:lnTo>
                  <a:lnTo>
                    <a:pt x="1210" y="883"/>
                  </a:lnTo>
                  <a:lnTo>
                    <a:pt x="1211" y="888"/>
                  </a:lnTo>
                  <a:lnTo>
                    <a:pt x="1212" y="938"/>
                  </a:lnTo>
                  <a:lnTo>
                    <a:pt x="1213" y="944"/>
                  </a:lnTo>
                  <a:lnTo>
                    <a:pt x="1215" y="999"/>
                  </a:lnTo>
                  <a:lnTo>
                    <a:pt x="1215" y="1005"/>
                  </a:lnTo>
                  <a:lnTo>
                    <a:pt x="1217" y="1055"/>
                  </a:lnTo>
                  <a:lnTo>
                    <a:pt x="1217" y="1060"/>
                  </a:lnTo>
                  <a:lnTo>
                    <a:pt x="1219" y="1102"/>
                  </a:lnTo>
                  <a:lnTo>
                    <a:pt x="1219" y="1107"/>
                  </a:lnTo>
                  <a:lnTo>
                    <a:pt x="1221" y="1145"/>
                  </a:lnTo>
                  <a:lnTo>
                    <a:pt x="1221" y="1149"/>
                  </a:lnTo>
                  <a:lnTo>
                    <a:pt x="1223" y="1184"/>
                  </a:lnTo>
                  <a:lnTo>
                    <a:pt x="1223" y="1188"/>
                  </a:lnTo>
                  <a:lnTo>
                    <a:pt x="1225" y="1219"/>
                  </a:lnTo>
                  <a:lnTo>
                    <a:pt x="1225" y="1223"/>
                  </a:lnTo>
                  <a:lnTo>
                    <a:pt x="1227" y="1253"/>
                  </a:lnTo>
                  <a:lnTo>
                    <a:pt x="1227" y="1256"/>
                  </a:lnTo>
                  <a:lnTo>
                    <a:pt x="1229" y="1282"/>
                  </a:lnTo>
                  <a:lnTo>
                    <a:pt x="1229" y="1285"/>
                  </a:lnTo>
                  <a:lnTo>
                    <a:pt x="1231" y="1303"/>
                  </a:lnTo>
                  <a:lnTo>
                    <a:pt x="1231" y="1305"/>
                  </a:lnTo>
                  <a:lnTo>
                    <a:pt x="1233" y="1315"/>
                  </a:lnTo>
                  <a:lnTo>
                    <a:pt x="1233" y="1316"/>
                  </a:lnTo>
                  <a:lnTo>
                    <a:pt x="1235" y="1326"/>
                  </a:lnTo>
                  <a:lnTo>
                    <a:pt x="1235" y="1327"/>
                  </a:lnTo>
                  <a:lnTo>
                    <a:pt x="1237" y="1340"/>
                  </a:lnTo>
                  <a:lnTo>
                    <a:pt x="1237" y="1341"/>
                  </a:lnTo>
                  <a:lnTo>
                    <a:pt x="1239" y="1351"/>
                  </a:lnTo>
                  <a:lnTo>
                    <a:pt x="1239" y="1352"/>
                  </a:lnTo>
                  <a:lnTo>
                    <a:pt x="1241" y="1355"/>
                  </a:lnTo>
                  <a:lnTo>
                    <a:pt x="1241" y="1355"/>
                  </a:lnTo>
                  <a:lnTo>
                    <a:pt x="1243" y="1359"/>
                  </a:lnTo>
                  <a:lnTo>
                    <a:pt x="1243" y="1359"/>
                  </a:lnTo>
                  <a:lnTo>
                    <a:pt x="1245" y="1369"/>
                  </a:lnTo>
                  <a:lnTo>
                    <a:pt x="1245" y="1370"/>
                  </a:lnTo>
                  <a:lnTo>
                    <a:pt x="1247" y="1379"/>
                  </a:lnTo>
                  <a:lnTo>
                    <a:pt x="1247" y="1380"/>
                  </a:lnTo>
                  <a:lnTo>
                    <a:pt x="1249" y="1389"/>
                  </a:lnTo>
                  <a:lnTo>
                    <a:pt x="1249" y="1390"/>
                  </a:lnTo>
                  <a:lnTo>
                    <a:pt x="1251" y="1402"/>
                  </a:lnTo>
                  <a:lnTo>
                    <a:pt x="1251" y="1403"/>
                  </a:lnTo>
                  <a:lnTo>
                    <a:pt x="1253" y="1416"/>
                  </a:lnTo>
                  <a:lnTo>
                    <a:pt x="1253" y="1418"/>
                  </a:lnTo>
                  <a:lnTo>
                    <a:pt x="1255" y="1428"/>
                  </a:lnTo>
                  <a:lnTo>
                    <a:pt x="1255" y="1429"/>
                  </a:lnTo>
                  <a:lnTo>
                    <a:pt x="1257" y="1442"/>
                  </a:lnTo>
                  <a:lnTo>
                    <a:pt x="1257" y="1443"/>
                  </a:lnTo>
                  <a:lnTo>
                    <a:pt x="1259" y="1457"/>
                  </a:lnTo>
                  <a:lnTo>
                    <a:pt x="1259" y="1458"/>
                  </a:lnTo>
                  <a:lnTo>
                    <a:pt x="1261" y="1464"/>
                  </a:lnTo>
                  <a:lnTo>
                    <a:pt x="1261" y="1465"/>
                  </a:lnTo>
                  <a:lnTo>
                    <a:pt x="1263" y="1467"/>
                  </a:lnTo>
                  <a:lnTo>
                    <a:pt x="1263" y="1468"/>
                  </a:lnTo>
                  <a:lnTo>
                    <a:pt x="1265" y="1471"/>
                  </a:lnTo>
                  <a:lnTo>
                    <a:pt x="1265" y="1471"/>
                  </a:lnTo>
                  <a:lnTo>
                    <a:pt x="1267" y="1473"/>
                  </a:lnTo>
                  <a:lnTo>
                    <a:pt x="1267" y="1473"/>
                  </a:lnTo>
                  <a:lnTo>
                    <a:pt x="1269" y="1472"/>
                  </a:lnTo>
                  <a:lnTo>
                    <a:pt x="1269" y="1472"/>
                  </a:lnTo>
                  <a:lnTo>
                    <a:pt x="1271" y="1473"/>
                  </a:lnTo>
                  <a:lnTo>
                    <a:pt x="1272" y="1474"/>
                  </a:lnTo>
                  <a:lnTo>
                    <a:pt x="1273" y="1473"/>
                  </a:lnTo>
                  <a:lnTo>
                    <a:pt x="1273" y="1473"/>
                  </a:lnTo>
                  <a:lnTo>
                    <a:pt x="1275" y="1471"/>
                  </a:lnTo>
                  <a:lnTo>
                    <a:pt x="1275" y="1471"/>
                  </a:lnTo>
                  <a:lnTo>
                    <a:pt x="1277" y="1474"/>
                  </a:lnTo>
                  <a:lnTo>
                    <a:pt x="1277" y="1475"/>
                  </a:lnTo>
                  <a:lnTo>
                    <a:pt x="1279" y="1480"/>
                  </a:lnTo>
                  <a:lnTo>
                    <a:pt x="1280" y="1481"/>
                  </a:lnTo>
                  <a:lnTo>
                    <a:pt x="1281" y="1479"/>
                  </a:lnTo>
                  <a:lnTo>
                    <a:pt x="1281" y="1478"/>
                  </a:lnTo>
                  <a:lnTo>
                    <a:pt x="1283" y="1475"/>
                  </a:lnTo>
                  <a:lnTo>
                    <a:pt x="1283" y="1475"/>
                  </a:lnTo>
                  <a:lnTo>
                    <a:pt x="1285" y="1481"/>
                  </a:lnTo>
                  <a:lnTo>
                    <a:pt x="1285" y="1482"/>
                  </a:lnTo>
                  <a:lnTo>
                    <a:pt x="1287" y="1487"/>
                  </a:lnTo>
                  <a:lnTo>
                    <a:pt x="1288" y="1487"/>
                  </a:lnTo>
                  <a:lnTo>
                    <a:pt x="1289" y="1483"/>
                  </a:lnTo>
                  <a:lnTo>
                    <a:pt x="1290" y="1483"/>
                  </a:lnTo>
                  <a:lnTo>
                    <a:pt x="1291" y="1482"/>
                  </a:lnTo>
                  <a:lnTo>
                    <a:pt x="1292" y="1483"/>
                  </a:lnTo>
                  <a:lnTo>
                    <a:pt x="1293" y="1489"/>
                  </a:lnTo>
                  <a:lnTo>
                    <a:pt x="1294" y="1489"/>
                  </a:lnTo>
                  <a:lnTo>
                    <a:pt x="1295" y="1494"/>
                  </a:lnTo>
                  <a:lnTo>
                    <a:pt x="1296" y="1494"/>
                  </a:lnTo>
                  <a:lnTo>
                    <a:pt x="1297" y="1496"/>
                  </a:lnTo>
                  <a:lnTo>
                    <a:pt x="1298" y="1496"/>
                  </a:lnTo>
                  <a:lnTo>
                    <a:pt x="1299" y="1498"/>
                  </a:lnTo>
                  <a:lnTo>
                    <a:pt x="1300" y="1498"/>
                  </a:lnTo>
                  <a:lnTo>
                    <a:pt x="1301" y="1497"/>
                  </a:lnTo>
                  <a:lnTo>
                    <a:pt x="1302" y="1497"/>
                  </a:lnTo>
                  <a:lnTo>
                    <a:pt x="1303" y="1496"/>
                  </a:lnTo>
                  <a:lnTo>
                    <a:pt x="1304" y="1496"/>
                  </a:lnTo>
                  <a:lnTo>
                    <a:pt x="1306" y="1502"/>
                  </a:lnTo>
                  <a:lnTo>
                    <a:pt x="1306" y="1503"/>
                  </a:lnTo>
                  <a:lnTo>
                    <a:pt x="1308" y="1508"/>
                  </a:lnTo>
                  <a:lnTo>
                    <a:pt x="1308" y="1508"/>
                  </a:lnTo>
                  <a:lnTo>
                    <a:pt x="1310" y="1506"/>
                  </a:lnTo>
                  <a:lnTo>
                    <a:pt x="1310" y="1506"/>
                  </a:lnTo>
                  <a:lnTo>
                    <a:pt x="1311" y="1504"/>
                  </a:lnTo>
                  <a:lnTo>
                    <a:pt x="1312" y="1504"/>
                  </a:lnTo>
                  <a:lnTo>
                    <a:pt x="1314" y="1509"/>
                  </a:lnTo>
                  <a:lnTo>
                    <a:pt x="1314" y="1510"/>
                  </a:lnTo>
                  <a:lnTo>
                    <a:pt x="1316" y="1518"/>
                  </a:lnTo>
                  <a:lnTo>
                    <a:pt x="1316" y="1519"/>
                  </a:lnTo>
                  <a:lnTo>
                    <a:pt x="1317" y="1522"/>
                  </a:lnTo>
                  <a:lnTo>
                    <a:pt x="1318" y="1521"/>
                  </a:lnTo>
                  <a:lnTo>
                    <a:pt x="1320" y="1517"/>
                  </a:lnTo>
                  <a:lnTo>
                    <a:pt x="1320" y="1517"/>
                  </a:lnTo>
                  <a:lnTo>
                    <a:pt x="1322" y="1512"/>
                  </a:lnTo>
                  <a:lnTo>
                    <a:pt x="1322" y="1512"/>
                  </a:lnTo>
                  <a:lnTo>
                    <a:pt x="1324" y="1509"/>
                  </a:lnTo>
                  <a:lnTo>
                    <a:pt x="1324" y="1508"/>
                  </a:lnTo>
                  <a:lnTo>
                    <a:pt x="1326" y="1506"/>
                  </a:lnTo>
                  <a:lnTo>
                    <a:pt x="1326" y="1505"/>
                  </a:lnTo>
                  <a:lnTo>
                    <a:pt x="1327" y="1505"/>
                  </a:lnTo>
                  <a:lnTo>
                    <a:pt x="1328" y="1505"/>
                  </a:lnTo>
                  <a:lnTo>
                    <a:pt x="1330" y="1510"/>
                  </a:lnTo>
                  <a:lnTo>
                    <a:pt x="1330" y="1510"/>
                  </a:lnTo>
                  <a:lnTo>
                    <a:pt x="1332" y="1515"/>
                  </a:lnTo>
                  <a:lnTo>
                    <a:pt x="1332" y="1516"/>
                  </a:lnTo>
                  <a:lnTo>
                    <a:pt x="1333" y="1517"/>
                  </a:lnTo>
                  <a:lnTo>
                    <a:pt x="1334" y="1516"/>
                  </a:lnTo>
                  <a:lnTo>
                    <a:pt x="1336" y="1513"/>
                  </a:lnTo>
                  <a:lnTo>
                    <a:pt x="1337" y="1512"/>
                  </a:lnTo>
                  <a:lnTo>
                    <a:pt x="1338" y="1512"/>
                  </a:lnTo>
                  <a:lnTo>
                    <a:pt x="1338" y="1513"/>
                  </a:lnTo>
                  <a:lnTo>
                    <a:pt x="1340" y="1514"/>
                  </a:lnTo>
                  <a:lnTo>
                    <a:pt x="1340" y="1514"/>
                  </a:lnTo>
                  <a:lnTo>
                    <a:pt x="1342" y="1512"/>
                  </a:lnTo>
                  <a:lnTo>
                    <a:pt x="1342" y="1512"/>
                  </a:lnTo>
                  <a:lnTo>
                    <a:pt x="1344" y="1507"/>
                  </a:lnTo>
                  <a:lnTo>
                    <a:pt x="1344" y="1506"/>
                  </a:lnTo>
                  <a:lnTo>
                    <a:pt x="1346" y="1504"/>
                  </a:lnTo>
                  <a:lnTo>
                    <a:pt x="1346" y="1505"/>
                  </a:lnTo>
                  <a:lnTo>
                    <a:pt x="1348" y="1512"/>
                  </a:lnTo>
                  <a:lnTo>
                    <a:pt x="1348" y="1513"/>
                  </a:lnTo>
                  <a:lnTo>
                    <a:pt x="1350" y="1528"/>
                  </a:lnTo>
                  <a:lnTo>
                    <a:pt x="1350" y="1529"/>
                  </a:lnTo>
                  <a:lnTo>
                    <a:pt x="1352" y="1539"/>
                  </a:lnTo>
                  <a:lnTo>
                    <a:pt x="1353" y="1540"/>
                  </a:lnTo>
                  <a:lnTo>
                    <a:pt x="1354" y="1539"/>
                  </a:lnTo>
                  <a:lnTo>
                    <a:pt x="1354" y="1538"/>
                  </a:lnTo>
                  <a:lnTo>
                    <a:pt x="1356" y="1534"/>
                  </a:lnTo>
                  <a:lnTo>
                    <a:pt x="1356" y="1534"/>
                  </a:lnTo>
                  <a:lnTo>
                    <a:pt x="1358" y="1532"/>
                  </a:lnTo>
                  <a:lnTo>
                    <a:pt x="1358" y="1532"/>
                  </a:lnTo>
                  <a:lnTo>
                    <a:pt x="1360" y="1529"/>
                  </a:lnTo>
                  <a:lnTo>
                    <a:pt x="1360" y="1528"/>
                  </a:lnTo>
                  <a:lnTo>
                    <a:pt x="1362" y="1520"/>
                  </a:lnTo>
                  <a:lnTo>
                    <a:pt x="1362" y="1519"/>
                  </a:lnTo>
                  <a:lnTo>
                    <a:pt x="1364" y="1510"/>
                  </a:lnTo>
                  <a:lnTo>
                    <a:pt x="1364" y="1509"/>
                  </a:lnTo>
                  <a:lnTo>
                    <a:pt x="1366" y="1503"/>
                  </a:lnTo>
                  <a:lnTo>
                    <a:pt x="1366" y="1503"/>
                  </a:lnTo>
                  <a:lnTo>
                    <a:pt x="1368" y="1501"/>
                  </a:lnTo>
                  <a:lnTo>
                    <a:pt x="1368" y="1502"/>
                  </a:lnTo>
                  <a:lnTo>
                    <a:pt x="1370" y="1506"/>
                  </a:lnTo>
                  <a:lnTo>
                    <a:pt x="1370" y="1506"/>
                  </a:lnTo>
                  <a:lnTo>
                    <a:pt x="1372" y="1510"/>
                  </a:lnTo>
                  <a:lnTo>
                    <a:pt x="1372" y="1510"/>
                  </a:lnTo>
                  <a:lnTo>
                    <a:pt x="1374" y="1506"/>
                  </a:lnTo>
                  <a:lnTo>
                    <a:pt x="1374" y="1505"/>
                  </a:lnTo>
                  <a:lnTo>
                    <a:pt x="1376" y="1493"/>
                  </a:lnTo>
                  <a:lnTo>
                    <a:pt x="1376" y="1492"/>
                  </a:lnTo>
                  <a:lnTo>
                    <a:pt x="1378" y="1475"/>
                  </a:lnTo>
                  <a:lnTo>
                    <a:pt x="1379" y="1473"/>
                  </a:lnTo>
                  <a:lnTo>
                    <a:pt x="1380" y="1456"/>
                  </a:lnTo>
                  <a:lnTo>
                    <a:pt x="1381" y="1455"/>
                  </a:lnTo>
                  <a:lnTo>
                    <a:pt x="1382" y="1442"/>
                  </a:lnTo>
                  <a:lnTo>
                    <a:pt x="1383" y="1440"/>
                  </a:lnTo>
                  <a:lnTo>
                    <a:pt x="1384" y="1431"/>
                  </a:lnTo>
                  <a:lnTo>
                    <a:pt x="1385" y="1430"/>
                  </a:lnTo>
                  <a:lnTo>
                    <a:pt x="1386" y="1418"/>
                  </a:lnTo>
                  <a:lnTo>
                    <a:pt x="1387" y="1417"/>
                  </a:lnTo>
                  <a:lnTo>
                    <a:pt x="1388" y="1403"/>
                  </a:lnTo>
                  <a:lnTo>
                    <a:pt x="1389" y="1401"/>
                  </a:lnTo>
                  <a:lnTo>
                    <a:pt x="1390" y="1384"/>
                  </a:lnTo>
                  <a:lnTo>
                    <a:pt x="1391" y="1382"/>
                  </a:lnTo>
                  <a:lnTo>
                    <a:pt x="1392" y="1359"/>
                  </a:lnTo>
                  <a:lnTo>
                    <a:pt x="1393" y="1356"/>
                  </a:lnTo>
                  <a:lnTo>
                    <a:pt x="1394" y="1332"/>
                  </a:lnTo>
                  <a:lnTo>
                    <a:pt x="1395" y="1330"/>
                  </a:lnTo>
                  <a:lnTo>
                    <a:pt x="1396" y="1313"/>
                  </a:lnTo>
                  <a:lnTo>
                    <a:pt x="1397" y="1311"/>
                  </a:lnTo>
                  <a:lnTo>
                    <a:pt x="1399" y="1303"/>
                  </a:lnTo>
                  <a:lnTo>
                    <a:pt x="1399" y="1302"/>
                  </a:lnTo>
                  <a:lnTo>
                    <a:pt x="1401" y="1299"/>
                  </a:lnTo>
                  <a:lnTo>
                    <a:pt x="1401" y="1299"/>
                  </a:lnTo>
                  <a:lnTo>
                    <a:pt x="1403" y="1303"/>
                  </a:lnTo>
                  <a:lnTo>
                    <a:pt x="1403" y="1304"/>
                  </a:lnTo>
                  <a:lnTo>
                    <a:pt x="1405" y="1314"/>
                  </a:lnTo>
                  <a:lnTo>
                    <a:pt x="1405" y="1315"/>
                  </a:lnTo>
                  <a:lnTo>
                    <a:pt x="1407" y="1327"/>
                  </a:lnTo>
                  <a:lnTo>
                    <a:pt x="1407" y="1329"/>
                  </a:lnTo>
                  <a:lnTo>
                    <a:pt x="1409" y="1346"/>
                  </a:lnTo>
                  <a:lnTo>
                    <a:pt x="1409" y="1348"/>
                  </a:lnTo>
                  <a:lnTo>
                    <a:pt x="1411" y="1371"/>
                  </a:lnTo>
                  <a:lnTo>
                    <a:pt x="1411" y="1373"/>
                  </a:lnTo>
                  <a:lnTo>
                    <a:pt x="1413" y="1390"/>
                  </a:lnTo>
                  <a:lnTo>
                    <a:pt x="1413" y="1391"/>
                  </a:lnTo>
                  <a:lnTo>
                    <a:pt x="1415" y="1395"/>
                  </a:lnTo>
                  <a:lnTo>
                    <a:pt x="1415" y="1395"/>
                  </a:lnTo>
                  <a:lnTo>
                    <a:pt x="1417" y="1394"/>
                  </a:lnTo>
                  <a:lnTo>
                    <a:pt x="1417" y="1394"/>
                  </a:lnTo>
                  <a:lnTo>
                    <a:pt x="1419" y="1396"/>
                  </a:lnTo>
                  <a:lnTo>
                    <a:pt x="1419" y="1396"/>
                  </a:lnTo>
                  <a:lnTo>
                    <a:pt x="1420" y="1397"/>
                  </a:lnTo>
                  <a:lnTo>
                    <a:pt x="1421" y="1396"/>
                  </a:lnTo>
                  <a:lnTo>
                    <a:pt x="1423" y="1392"/>
                  </a:lnTo>
                  <a:lnTo>
                    <a:pt x="1423" y="1392"/>
                  </a:lnTo>
                  <a:lnTo>
                    <a:pt x="1425" y="1386"/>
                  </a:lnTo>
                  <a:lnTo>
                    <a:pt x="1425" y="1386"/>
                  </a:lnTo>
                  <a:lnTo>
                    <a:pt x="1427" y="1381"/>
                  </a:lnTo>
                  <a:lnTo>
                    <a:pt x="1427" y="1380"/>
                  </a:lnTo>
                  <a:lnTo>
                    <a:pt x="1429" y="1377"/>
                  </a:lnTo>
                  <a:lnTo>
                    <a:pt x="1429" y="1377"/>
                  </a:lnTo>
                  <a:lnTo>
                    <a:pt x="1430" y="1377"/>
                  </a:lnTo>
                  <a:lnTo>
                    <a:pt x="1431" y="1377"/>
                  </a:lnTo>
                  <a:lnTo>
                    <a:pt x="1433" y="1378"/>
                  </a:lnTo>
                  <a:lnTo>
                    <a:pt x="1433" y="1378"/>
                  </a:lnTo>
                  <a:lnTo>
                    <a:pt x="1435" y="1380"/>
                  </a:lnTo>
                  <a:lnTo>
                    <a:pt x="1435" y="1380"/>
                  </a:lnTo>
                  <a:lnTo>
                    <a:pt x="1436" y="1380"/>
                  </a:lnTo>
                  <a:lnTo>
                    <a:pt x="1437" y="1380"/>
                  </a:lnTo>
                  <a:lnTo>
                    <a:pt x="1439" y="1372"/>
                  </a:lnTo>
                  <a:lnTo>
                    <a:pt x="1439" y="1371"/>
                  </a:lnTo>
                  <a:lnTo>
                    <a:pt x="1441" y="1353"/>
                  </a:lnTo>
                  <a:lnTo>
                    <a:pt x="1441" y="1350"/>
                  </a:lnTo>
                  <a:lnTo>
                    <a:pt x="1443" y="1327"/>
                  </a:lnTo>
                  <a:lnTo>
                    <a:pt x="1443" y="1325"/>
                  </a:lnTo>
                  <a:lnTo>
                    <a:pt x="1445" y="1309"/>
                  </a:lnTo>
                  <a:lnTo>
                    <a:pt x="1445" y="1307"/>
                  </a:lnTo>
                  <a:lnTo>
                    <a:pt x="1447" y="1301"/>
                  </a:lnTo>
                  <a:lnTo>
                    <a:pt x="1447" y="1301"/>
                  </a:lnTo>
                  <a:lnTo>
                    <a:pt x="1449" y="1299"/>
                  </a:lnTo>
                  <a:lnTo>
                    <a:pt x="1449" y="1299"/>
                  </a:lnTo>
                  <a:lnTo>
                    <a:pt x="1451" y="1293"/>
                  </a:lnTo>
                  <a:lnTo>
                    <a:pt x="1451" y="1292"/>
                  </a:lnTo>
                  <a:lnTo>
                    <a:pt x="1453" y="1283"/>
                  </a:lnTo>
                  <a:lnTo>
                    <a:pt x="1453" y="1281"/>
                  </a:lnTo>
                  <a:lnTo>
                    <a:pt x="1455" y="1273"/>
                  </a:lnTo>
                  <a:lnTo>
                    <a:pt x="1455" y="1272"/>
                  </a:lnTo>
                  <a:lnTo>
                    <a:pt x="1457" y="1269"/>
                  </a:lnTo>
                  <a:lnTo>
                    <a:pt x="1457" y="1269"/>
                  </a:lnTo>
                  <a:lnTo>
                    <a:pt x="1459" y="1267"/>
                  </a:lnTo>
                  <a:lnTo>
                    <a:pt x="1459" y="1267"/>
                  </a:lnTo>
                  <a:lnTo>
                    <a:pt x="1461" y="1264"/>
                  </a:lnTo>
                  <a:lnTo>
                    <a:pt x="1461" y="1263"/>
                  </a:lnTo>
                  <a:lnTo>
                    <a:pt x="1463" y="1256"/>
                  </a:lnTo>
                  <a:lnTo>
                    <a:pt x="1463" y="1255"/>
                  </a:lnTo>
                  <a:lnTo>
                    <a:pt x="1465" y="1246"/>
                  </a:lnTo>
                  <a:lnTo>
                    <a:pt x="1465" y="1245"/>
                  </a:lnTo>
                  <a:lnTo>
                    <a:pt x="1467" y="1238"/>
                  </a:lnTo>
                  <a:lnTo>
                    <a:pt x="1467" y="1237"/>
                  </a:lnTo>
                  <a:lnTo>
                    <a:pt x="1469" y="1236"/>
                  </a:lnTo>
                  <a:lnTo>
                    <a:pt x="1469" y="1236"/>
                  </a:lnTo>
                  <a:lnTo>
                    <a:pt x="1471" y="1240"/>
                  </a:lnTo>
                  <a:lnTo>
                    <a:pt x="1472" y="1241"/>
                  </a:lnTo>
                  <a:lnTo>
                    <a:pt x="1473" y="1247"/>
                  </a:lnTo>
                  <a:lnTo>
                    <a:pt x="1474" y="1248"/>
                  </a:lnTo>
                  <a:lnTo>
                    <a:pt x="1475" y="1257"/>
                  </a:lnTo>
                  <a:lnTo>
                    <a:pt x="1476" y="1258"/>
                  </a:lnTo>
                  <a:lnTo>
                    <a:pt x="1477" y="1269"/>
                  </a:lnTo>
                  <a:lnTo>
                    <a:pt x="1478" y="1270"/>
                  </a:lnTo>
                  <a:lnTo>
                    <a:pt x="1479" y="1281"/>
                  </a:lnTo>
                  <a:lnTo>
                    <a:pt x="1480" y="1282"/>
                  </a:lnTo>
                  <a:lnTo>
                    <a:pt x="1481" y="1296"/>
                  </a:lnTo>
                  <a:lnTo>
                    <a:pt x="1482" y="1297"/>
                  </a:lnTo>
                  <a:lnTo>
                    <a:pt x="1483" y="1310"/>
                  </a:lnTo>
                  <a:lnTo>
                    <a:pt x="1484" y="1311"/>
                  </a:lnTo>
                  <a:lnTo>
                    <a:pt x="1485" y="1318"/>
                  </a:lnTo>
                  <a:lnTo>
                    <a:pt x="1486" y="1318"/>
                  </a:lnTo>
                  <a:lnTo>
                    <a:pt x="1487" y="1319"/>
                  </a:lnTo>
                  <a:lnTo>
                    <a:pt x="1488" y="1319"/>
                  </a:lnTo>
                  <a:lnTo>
                    <a:pt x="1490" y="1322"/>
                  </a:lnTo>
                  <a:lnTo>
                    <a:pt x="1490" y="1323"/>
                  </a:lnTo>
                  <a:lnTo>
                    <a:pt x="1492" y="1332"/>
                  </a:lnTo>
                  <a:lnTo>
                    <a:pt x="1492" y="1334"/>
                  </a:lnTo>
                  <a:lnTo>
                    <a:pt x="1494" y="1344"/>
                  </a:lnTo>
                  <a:lnTo>
                    <a:pt x="1494" y="1345"/>
                  </a:lnTo>
                  <a:lnTo>
                    <a:pt x="1496" y="1348"/>
                  </a:lnTo>
                  <a:lnTo>
                    <a:pt x="1496" y="1348"/>
                  </a:lnTo>
                  <a:lnTo>
                    <a:pt x="1498" y="1345"/>
                  </a:lnTo>
                  <a:lnTo>
                    <a:pt x="1499" y="1345"/>
                  </a:lnTo>
                  <a:lnTo>
                    <a:pt x="1500" y="1346"/>
                  </a:lnTo>
                  <a:lnTo>
                    <a:pt x="1500" y="1346"/>
                  </a:lnTo>
                  <a:lnTo>
                    <a:pt x="1502" y="1355"/>
                  </a:lnTo>
                  <a:lnTo>
                    <a:pt x="1502" y="1356"/>
                  </a:lnTo>
                  <a:lnTo>
                    <a:pt x="1504" y="1366"/>
                  </a:lnTo>
                  <a:lnTo>
                    <a:pt x="1504" y="1367"/>
                  </a:lnTo>
                  <a:lnTo>
                    <a:pt x="1506" y="1373"/>
                  </a:lnTo>
                  <a:lnTo>
                    <a:pt x="1506" y="1374"/>
                  </a:lnTo>
                  <a:lnTo>
                    <a:pt x="1508" y="1376"/>
                  </a:lnTo>
                  <a:lnTo>
                    <a:pt x="1509" y="1376"/>
                  </a:lnTo>
                  <a:lnTo>
                    <a:pt x="1510" y="1376"/>
                  </a:lnTo>
                  <a:lnTo>
                    <a:pt x="1510" y="1376"/>
                  </a:lnTo>
                  <a:lnTo>
                    <a:pt x="1512" y="1372"/>
                  </a:lnTo>
                  <a:lnTo>
                    <a:pt x="1512" y="1372"/>
                  </a:lnTo>
                  <a:lnTo>
                    <a:pt x="1514" y="1367"/>
                  </a:lnTo>
                  <a:lnTo>
                    <a:pt x="1514" y="1367"/>
                  </a:lnTo>
                  <a:lnTo>
                    <a:pt x="1516" y="1364"/>
                  </a:lnTo>
                  <a:lnTo>
                    <a:pt x="1516" y="1363"/>
                  </a:lnTo>
                  <a:lnTo>
                    <a:pt x="1518" y="1359"/>
                  </a:lnTo>
                  <a:lnTo>
                    <a:pt x="1518" y="1358"/>
                  </a:lnTo>
                  <a:lnTo>
                    <a:pt x="1520" y="1352"/>
                  </a:lnTo>
                  <a:lnTo>
                    <a:pt x="1520" y="1351"/>
                  </a:lnTo>
                  <a:lnTo>
                    <a:pt x="1522" y="1347"/>
                  </a:lnTo>
                  <a:lnTo>
                    <a:pt x="1522" y="1347"/>
                  </a:lnTo>
                  <a:lnTo>
                    <a:pt x="1524" y="1347"/>
                  </a:lnTo>
                  <a:lnTo>
                    <a:pt x="1524" y="1347"/>
                  </a:lnTo>
                  <a:lnTo>
                    <a:pt x="1526" y="1344"/>
                  </a:lnTo>
                  <a:lnTo>
                    <a:pt x="1526" y="1344"/>
                  </a:lnTo>
                  <a:lnTo>
                    <a:pt x="1528" y="1337"/>
                  </a:lnTo>
                  <a:lnTo>
                    <a:pt x="1528" y="1337"/>
                  </a:lnTo>
                  <a:lnTo>
                    <a:pt x="1530" y="1328"/>
                  </a:lnTo>
                  <a:lnTo>
                    <a:pt x="1530" y="1326"/>
                  </a:lnTo>
                  <a:lnTo>
                    <a:pt x="1532" y="1311"/>
                  </a:lnTo>
                  <a:lnTo>
                    <a:pt x="1532" y="1309"/>
                  </a:lnTo>
                  <a:lnTo>
                    <a:pt x="1534" y="1289"/>
                  </a:lnTo>
                  <a:lnTo>
                    <a:pt x="1534" y="1287"/>
                  </a:lnTo>
                  <a:lnTo>
                    <a:pt x="1536" y="1266"/>
                  </a:lnTo>
                  <a:lnTo>
                    <a:pt x="1536" y="1264"/>
                  </a:lnTo>
                  <a:lnTo>
                    <a:pt x="1538" y="1239"/>
                  </a:lnTo>
                  <a:lnTo>
                    <a:pt x="1538" y="1236"/>
                  </a:lnTo>
                  <a:lnTo>
                    <a:pt x="1540" y="1200"/>
                  </a:lnTo>
                  <a:lnTo>
                    <a:pt x="1540" y="1196"/>
                  </a:lnTo>
                  <a:lnTo>
                    <a:pt x="1542" y="1155"/>
                  </a:lnTo>
                  <a:lnTo>
                    <a:pt x="1542" y="1151"/>
                  </a:lnTo>
                  <a:lnTo>
                    <a:pt x="1544" y="1115"/>
                  </a:lnTo>
                  <a:lnTo>
                    <a:pt x="1544" y="1111"/>
                  </a:lnTo>
                  <a:lnTo>
                    <a:pt x="1546" y="1073"/>
                  </a:lnTo>
                  <a:lnTo>
                    <a:pt x="1546" y="1068"/>
                  </a:lnTo>
                  <a:lnTo>
                    <a:pt x="1548" y="1019"/>
                  </a:lnTo>
                  <a:lnTo>
                    <a:pt x="1548" y="1013"/>
                  </a:lnTo>
                  <a:lnTo>
                    <a:pt x="1550" y="956"/>
                  </a:lnTo>
                  <a:lnTo>
                    <a:pt x="1550" y="949"/>
                  </a:lnTo>
                  <a:lnTo>
                    <a:pt x="1552" y="888"/>
                  </a:lnTo>
                  <a:lnTo>
                    <a:pt x="1552" y="881"/>
                  </a:lnTo>
                  <a:lnTo>
                    <a:pt x="1554" y="811"/>
                  </a:lnTo>
                  <a:lnTo>
                    <a:pt x="1554" y="802"/>
                  </a:lnTo>
                  <a:lnTo>
                    <a:pt x="1556" y="722"/>
                  </a:lnTo>
                  <a:lnTo>
                    <a:pt x="1556" y="712"/>
                  </a:lnTo>
                  <a:lnTo>
                    <a:pt x="1558" y="626"/>
                  </a:lnTo>
                  <a:lnTo>
                    <a:pt x="1558" y="616"/>
                  </a:lnTo>
                  <a:lnTo>
                    <a:pt x="1560" y="527"/>
                  </a:lnTo>
                  <a:lnTo>
                    <a:pt x="1560" y="517"/>
                  </a:lnTo>
                  <a:lnTo>
                    <a:pt x="1562" y="427"/>
                  </a:lnTo>
                  <a:lnTo>
                    <a:pt x="1563" y="418"/>
                  </a:lnTo>
                  <a:lnTo>
                    <a:pt x="1564" y="333"/>
                  </a:lnTo>
                  <a:lnTo>
                    <a:pt x="1565" y="324"/>
                  </a:lnTo>
                  <a:lnTo>
                    <a:pt x="1566" y="246"/>
                  </a:lnTo>
                  <a:lnTo>
                    <a:pt x="1567" y="238"/>
                  </a:lnTo>
                  <a:lnTo>
                    <a:pt x="1568" y="167"/>
                  </a:lnTo>
                  <a:lnTo>
                    <a:pt x="1569" y="160"/>
                  </a:lnTo>
                  <a:lnTo>
                    <a:pt x="1570" y="106"/>
                  </a:lnTo>
                  <a:lnTo>
                    <a:pt x="1571" y="101"/>
                  </a:lnTo>
                  <a:lnTo>
                    <a:pt x="1572" y="62"/>
                  </a:lnTo>
                  <a:lnTo>
                    <a:pt x="1573" y="58"/>
                  </a:lnTo>
                  <a:lnTo>
                    <a:pt x="1574" y="26"/>
                  </a:lnTo>
                  <a:lnTo>
                    <a:pt x="1575" y="23"/>
                  </a:lnTo>
                  <a:lnTo>
                    <a:pt x="1576" y="2"/>
                  </a:lnTo>
                  <a:lnTo>
                    <a:pt x="1577" y="0"/>
                  </a:lnTo>
                  <a:lnTo>
                    <a:pt x="1578" y="4"/>
                  </a:lnTo>
                  <a:lnTo>
                    <a:pt x="1579" y="5"/>
                  </a:lnTo>
                  <a:lnTo>
                    <a:pt x="1581" y="23"/>
                  </a:lnTo>
                  <a:lnTo>
                    <a:pt x="1581" y="24"/>
                  </a:lnTo>
                  <a:lnTo>
                    <a:pt x="1583" y="39"/>
                  </a:lnTo>
                  <a:lnTo>
                    <a:pt x="1583" y="41"/>
                  </a:lnTo>
                  <a:lnTo>
                    <a:pt x="1585" y="59"/>
                  </a:lnTo>
                  <a:lnTo>
                    <a:pt x="1585" y="62"/>
                  </a:lnTo>
                  <a:lnTo>
                    <a:pt x="1587" y="89"/>
                  </a:lnTo>
                  <a:lnTo>
                    <a:pt x="1587" y="92"/>
                  </a:lnTo>
                  <a:lnTo>
                    <a:pt x="1589" y="116"/>
                  </a:lnTo>
                  <a:lnTo>
                    <a:pt x="1589" y="117"/>
                  </a:lnTo>
                  <a:lnTo>
                    <a:pt x="1591" y="130"/>
                  </a:lnTo>
                  <a:lnTo>
                    <a:pt x="1591" y="132"/>
                  </a:lnTo>
                  <a:lnTo>
                    <a:pt x="1593" y="147"/>
                  </a:lnTo>
                  <a:lnTo>
                    <a:pt x="1593" y="149"/>
                  </a:lnTo>
                  <a:lnTo>
                    <a:pt x="1595" y="169"/>
                  </a:lnTo>
                  <a:lnTo>
                    <a:pt x="1595" y="170"/>
                  </a:lnTo>
                  <a:lnTo>
                    <a:pt x="1597" y="179"/>
                  </a:lnTo>
                  <a:lnTo>
                    <a:pt x="1597" y="179"/>
                  </a:lnTo>
                  <a:lnTo>
                    <a:pt x="1599" y="169"/>
                  </a:lnTo>
                  <a:lnTo>
                    <a:pt x="1599" y="167"/>
                  </a:lnTo>
                  <a:lnTo>
                    <a:pt x="1601" y="146"/>
                  </a:lnTo>
                  <a:lnTo>
                    <a:pt x="1601" y="143"/>
                  </a:lnTo>
                  <a:lnTo>
                    <a:pt x="1603" y="119"/>
                  </a:lnTo>
                  <a:lnTo>
                    <a:pt x="1603" y="116"/>
                  </a:lnTo>
                  <a:lnTo>
                    <a:pt x="1605" y="98"/>
                  </a:lnTo>
                  <a:lnTo>
                    <a:pt x="1605" y="96"/>
                  </a:lnTo>
                  <a:lnTo>
                    <a:pt x="1607" y="90"/>
                  </a:lnTo>
                  <a:lnTo>
                    <a:pt x="1607" y="91"/>
                  </a:lnTo>
                  <a:lnTo>
                    <a:pt x="1609" y="101"/>
                  </a:lnTo>
                  <a:lnTo>
                    <a:pt x="1609" y="103"/>
                  </a:lnTo>
                  <a:lnTo>
                    <a:pt x="1611" y="131"/>
                  </a:lnTo>
                  <a:lnTo>
                    <a:pt x="1611" y="134"/>
                  </a:lnTo>
                  <a:lnTo>
                    <a:pt x="1613" y="177"/>
                  </a:lnTo>
                  <a:lnTo>
                    <a:pt x="1613" y="183"/>
                  </a:lnTo>
                  <a:lnTo>
                    <a:pt x="1615" y="242"/>
                  </a:lnTo>
                  <a:lnTo>
                    <a:pt x="1615" y="249"/>
                  </a:lnTo>
                  <a:lnTo>
                    <a:pt x="1617" y="320"/>
                  </a:lnTo>
                  <a:lnTo>
                    <a:pt x="1617" y="329"/>
                  </a:lnTo>
                  <a:lnTo>
                    <a:pt x="1619" y="409"/>
                  </a:lnTo>
                  <a:lnTo>
                    <a:pt x="1619" y="419"/>
                  </a:lnTo>
                  <a:lnTo>
                    <a:pt x="1621" y="503"/>
                  </a:lnTo>
                  <a:lnTo>
                    <a:pt x="1621" y="513"/>
                  </a:lnTo>
                  <a:lnTo>
                    <a:pt x="1623" y="599"/>
                  </a:lnTo>
                  <a:lnTo>
                    <a:pt x="1623" y="608"/>
                  </a:lnTo>
                  <a:lnTo>
                    <a:pt x="1625" y="694"/>
                  </a:lnTo>
                  <a:lnTo>
                    <a:pt x="1625" y="703"/>
                  </a:lnTo>
                  <a:lnTo>
                    <a:pt x="1627" y="787"/>
                  </a:lnTo>
                  <a:lnTo>
                    <a:pt x="1627" y="796"/>
                  </a:lnTo>
                  <a:lnTo>
                    <a:pt x="1629" y="876"/>
                  </a:lnTo>
                  <a:lnTo>
                    <a:pt x="1629" y="885"/>
                  </a:lnTo>
                  <a:lnTo>
                    <a:pt x="1631" y="960"/>
                  </a:lnTo>
                  <a:lnTo>
                    <a:pt x="1631" y="968"/>
                  </a:lnTo>
                  <a:lnTo>
                    <a:pt x="1633" y="1034"/>
                  </a:lnTo>
                  <a:lnTo>
                    <a:pt x="1633" y="1041"/>
                  </a:lnTo>
                  <a:lnTo>
                    <a:pt x="1635" y="1093"/>
                  </a:lnTo>
                  <a:lnTo>
                    <a:pt x="1635" y="1098"/>
                  </a:lnTo>
                  <a:lnTo>
                    <a:pt x="1637" y="1139"/>
                  </a:lnTo>
                  <a:lnTo>
                    <a:pt x="1637" y="1143"/>
                  </a:lnTo>
                  <a:lnTo>
                    <a:pt x="1639" y="1178"/>
                  </a:lnTo>
                  <a:lnTo>
                    <a:pt x="1639" y="1182"/>
                  </a:lnTo>
                  <a:lnTo>
                    <a:pt x="1641" y="1216"/>
                  </a:lnTo>
                  <a:lnTo>
                    <a:pt x="1641" y="1220"/>
                  </a:lnTo>
                  <a:lnTo>
                    <a:pt x="1643" y="1250"/>
                  </a:lnTo>
                  <a:lnTo>
                    <a:pt x="1643" y="1253"/>
                  </a:lnTo>
                  <a:lnTo>
                    <a:pt x="1645" y="1277"/>
                  </a:lnTo>
                  <a:lnTo>
                    <a:pt x="1645" y="1279"/>
                  </a:lnTo>
                  <a:lnTo>
                    <a:pt x="1647" y="1294"/>
                  </a:lnTo>
                  <a:lnTo>
                    <a:pt x="1647" y="1295"/>
                  </a:lnTo>
                  <a:lnTo>
                    <a:pt x="1649" y="1306"/>
                  </a:lnTo>
                  <a:lnTo>
                    <a:pt x="1649" y="1307"/>
                  </a:lnTo>
                  <a:lnTo>
                    <a:pt x="1651" y="1317"/>
                  </a:lnTo>
                  <a:lnTo>
                    <a:pt x="1651" y="1319"/>
                  </a:lnTo>
                  <a:lnTo>
                    <a:pt x="1653" y="1330"/>
                  </a:lnTo>
                  <a:lnTo>
                    <a:pt x="1653" y="1331"/>
                  </a:lnTo>
                  <a:lnTo>
                    <a:pt x="1655" y="1339"/>
                  </a:lnTo>
                  <a:lnTo>
                    <a:pt x="1656" y="1340"/>
                  </a:lnTo>
                  <a:lnTo>
                    <a:pt x="1657" y="1341"/>
                  </a:lnTo>
                  <a:lnTo>
                    <a:pt x="1658" y="1341"/>
                  </a:lnTo>
                  <a:lnTo>
                    <a:pt x="1659" y="1339"/>
                  </a:lnTo>
                  <a:lnTo>
                    <a:pt x="1660" y="1339"/>
                  </a:lnTo>
                  <a:lnTo>
                    <a:pt x="1661" y="1343"/>
                  </a:lnTo>
                  <a:lnTo>
                    <a:pt x="1662" y="1343"/>
                  </a:lnTo>
                  <a:lnTo>
                    <a:pt x="1663" y="1350"/>
                  </a:lnTo>
                  <a:lnTo>
                    <a:pt x="1664" y="1350"/>
                  </a:lnTo>
                  <a:lnTo>
                    <a:pt x="1665" y="1355"/>
                  </a:lnTo>
                  <a:lnTo>
                    <a:pt x="1666" y="1355"/>
                  </a:lnTo>
                  <a:lnTo>
                    <a:pt x="1667" y="1360"/>
                  </a:lnTo>
                  <a:lnTo>
                    <a:pt x="1668" y="1361"/>
                  </a:lnTo>
                  <a:lnTo>
                    <a:pt x="1669" y="1362"/>
                  </a:lnTo>
                  <a:lnTo>
                    <a:pt x="1670" y="1361"/>
                  </a:lnTo>
                  <a:lnTo>
                    <a:pt x="1671" y="1351"/>
                  </a:lnTo>
                  <a:lnTo>
                    <a:pt x="1672" y="1349"/>
                  </a:lnTo>
                  <a:lnTo>
                    <a:pt x="1674" y="1331"/>
                  </a:lnTo>
                  <a:lnTo>
                    <a:pt x="1674" y="1329"/>
                  </a:lnTo>
                  <a:lnTo>
                    <a:pt x="1676" y="1314"/>
                  </a:lnTo>
                  <a:lnTo>
                    <a:pt x="1676" y="1313"/>
                  </a:lnTo>
                  <a:lnTo>
                    <a:pt x="1678" y="1294"/>
                  </a:lnTo>
                  <a:lnTo>
                    <a:pt x="1678" y="1292"/>
                  </a:lnTo>
                  <a:lnTo>
                    <a:pt x="1680" y="1265"/>
                  </a:lnTo>
                  <a:lnTo>
                    <a:pt x="1680" y="1262"/>
                  </a:lnTo>
                  <a:lnTo>
                    <a:pt x="1682" y="1235"/>
                  </a:lnTo>
                  <a:lnTo>
                    <a:pt x="1682" y="1232"/>
                  </a:lnTo>
                  <a:lnTo>
                    <a:pt x="1684" y="1204"/>
                  </a:lnTo>
                  <a:lnTo>
                    <a:pt x="1684" y="1201"/>
                  </a:lnTo>
                  <a:lnTo>
                    <a:pt x="1686" y="1164"/>
                  </a:lnTo>
                  <a:lnTo>
                    <a:pt x="1686" y="1159"/>
                  </a:lnTo>
                  <a:lnTo>
                    <a:pt x="1688" y="1119"/>
                  </a:lnTo>
                  <a:lnTo>
                    <a:pt x="1688" y="1115"/>
                  </a:lnTo>
                  <a:lnTo>
                    <a:pt x="1690" y="1081"/>
                  </a:lnTo>
                  <a:lnTo>
                    <a:pt x="1690" y="1077"/>
                  </a:lnTo>
                  <a:lnTo>
                    <a:pt x="1692" y="1046"/>
                  </a:lnTo>
                  <a:lnTo>
                    <a:pt x="1692" y="1043"/>
                  </a:lnTo>
                  <a:lnTo>
                    <a:pt x="1694" y="1015"/>
                  </a:lnTo>
                  <a:lnTo>
                    <a:pt x="1694" y="1013"/>
                  </a:lnTo>
                  <a:lnTo>
                    <a:pt x="1696" y="998"/>
                  </a:lnTo>
                  <a:lnTo>
                    <a:pt x="1696" y="997"/>
                  </a:lnTo>
                  <a:lnTo>
                    <a:pt x="1698" y="994"/>
                  </a:lnTo>
                  <a:lnTo>
                    <a:pt x="1698" y="994"/>
                  </a:lnTo>
                  <a:lnTo>
                    <a:pt x="1700" y="999"/>
                  </a:lnTo>
                  <a:lnTo>
                    <a:pt x="1700" y="1000"/>
                  </a:lnTo>
                  <a:lnTo>
                    <a:pt x="1702" y="1017"/>
                  </a:lnTo>
                  <a:lnTo>
                    <a:pt x="1702" y="1019"/>
                  </a:lnTo>
                  <a:lnTo>
                    <a:pt x="1704" y="1038"/>
                  </a:lnTo>
                  <a:lnTo>
                    <a:pt x="1704" y="1039"/>
                  </a:lnTo>
                  <a:lnTo>
                    <a:pt x="1706" y="1048"/>
                  </a:lnTo>
                  <a:lnTo>
                    <a:pt x="1706" y="1049"/>
                  </a:lnTo>
                  <a:lnTo>
                    <a:pt x="1708" y="1053"/>
                  </a:lnTo>
                  <a:lnTo>
                    <a:pt x="1708" y="1054"/>
                  </a:lnTo>
                  <a:lnTo>
                    <a:pt x="1710" y="1061"/>
                  </a:lnTo>
                  <a:lnTo>
                    <a:pt x="1710" y="1061"/>
                  </a:lnTo>
                  <a:lnTo>
                    <a:pt x="1712" y="1064"/>
                  </a:lnTo>
                  <a:lnTo>
                    <a:pt x="1712" y="1064"/>
                  </a:lnTo>
                  <a:lnTo>
                    <a:pt x="1714" y="1060"/>
                  </a:lnTo>
                  <a:lnTo>
                    <a:pt x="1714" y="1060"/>
                  </a:lnTo>
                  <a:lnTo>
                    <a:pt x="1716" y="1056"/>
                  </a:lnTo>
                  <a:lnTo>
                    <a:pt x="1716" y="1055"/>
                  </a:lnTo>
                  <a:lnTo>
                    <a:pt x="1718" y="1048"/>
                  </a:lnTo>
                  <a:lnTo>
                    <a:pt x="1718" y="1047"/>
                  </a:lnTo>
                  <a:lnTo>
                    <a:pt x="1720" y="1033"/>
                  </a:lnTo>
                  <a:lnTo>
                    <a:pt x="1720" y="1032"/>
                  </a:lnTo>
                  <a:lnTo>
                    <a:pt x="1722" y="1017"/>
                  </a:lnTo>
                  <a:lnTo>
                    <a:pt x="1722" y="1015"/>
                  </a:lnTo>
                  <a:lnTo>
                    <a:pt x="1724" y="996"/>
                  </a:lnTo>
                  <a:lnTo>
                    <a:pt x="1724" y="993"/>
                  </a:lnTo>
                  <a:lnTo>
                    <a:pt x="1726" y="969"/>
                  </a:lnTo>
                  <a:lnTo>
                    <a:pt x="1726" y="966"/>
                  </a:lnTo>
                  <a:lnTo>
                    <a:pt x="1728" y="946"/>
                  </a:lnTo>
                  <a:lnTo>
                    <a:pt x="1728" y="944"/>
                  </a:lnTo>
                  <a:lnTo>
                    <a:pt x="1730" y="933"/>
                  </a:lnTo>
                  <a:lnTo>
                    <a:pt x="1730" y="932"/>
                  </a:lnTo>
                  <a:lnTo>
                    <a:pt x="1732" y="924"/>
                  </a:lnTo>
                  <a:lnTo>
                    <a:pt x="1732" y="924"/>
                  </a:lnTo>
                  <a:lnTo>
                    <a:pt x="1734" y="922"/>
                  </a:lnTo>
                  <a:lnTo>
                    <a:pt x="1734" y="923"/>
                  </a:lnTo>
                  <a:lnTo>
                    <a:pt x="1736" y="932"/>
                  </a:lnTo>
                  <a:lnTo>
                    <a:pt x="1736" y="933"/>
                  </a:lnTo>
                  <a:lnTo>
                    <a:pt x="1738" y="946"/>
                  </a:lnTo>
                  <a:lnTo>
                    <a:pt x="1738" y="948"/>
                  </a:lnTo>
                  <a:lnTo>
                    <a:pt x="1740" y="966"/>
                  </a:lnTo>
                  <a:lnTo>
                    <a:pt x="1740" y="968"/>
                  </a:lnTo>
                  <a:lnTo>
                    <a:pt x="1742" y="992"/>
                  </a:lnTo>
                  <a:lnTo>
                    <a:pt x="1742" y="995"/>
                  </a:lnTo>
                  <a:lnTo>
                    <a:pt x="1744" y="1015"/>
                  </a:lnTo>
                  <a:lnTo>
                    <a:pt x="1744" y="1017"/>
                  </a:lnTo>
                  <a:lnTo>
                    <a:pt x="1746" y="1031"/>
                  </a:lnTo>
                  <a:lnTo>
                    <a:pt x="1747" y="1032"/>
                  </a:lnTo>
                  <a:lnTo>
                    <a:pt x="1748" y="1053"/>
                  </a:lnTo>
                  <a:lnTo>
                    <a:pt x="1749" y="1056"/>
                  </a:lnTo>
                  <a:lnTo>
                    <a:pt x="1750" y="1083"/>
                  </a:lnTo>
                  <a:lnTo>
                    <a:pt x="1751" y="1086"/>
                  </a:lnTo>
                  <a:lnTo>
                    <a:pt x="1752" y="1111"/>
                  </a:lnTo>
                  <a:lnTo>
                    <a:pt x="1753" y="1114"/>
                  </a:lnTo>
                  <a:lnTo>
                    <a:pt x="1754" y="1139"/>
                  </a:lnTo>
                  <a:lnTo>
                    <a:pt x="1755" y="1142"/>
                  </a:lnTo>
                  <a:lnTo>
                    <a:pt x="1756" y="1171"/>
                  </a:lnTo>
                  <a:lnTo>
                    <a:pt x="1757" y="1174"/>
                  </a:lnTo>
                  <a:lnTo>
                    <a:pt x="1758" y="1195"/>
                  </a:lnTo>
                  <a:lnTo>
                    <a:pt x="1759" y="1197"/>
                  </a:lnTo>
                  <a:lnTo>
                    <a:pt x="1760" y="1215"/>
                  </a:lnTo>
                  <a:lnTo>
                    <a:pt x="1761" y="1217"/>
                  </a:lnTo>
                  <a:lnTo>
                    <a:pt x="1762" y="1240"/>
                  </a:lnTo>
                  <a:lnTo>
                    <a:pt x="1763" y="1243"/>
                  </a:lnTo>
                  <a:lnTo>
                    <a:pt x="1765" y="1266"/>
                  </a:lnTo>
                  <a:lnTo>
                    <a:pt x="1765" y="1268"/>
                  </a:lnTo>
                  <a:lnTo>
                    <a:pt x="1767" y="1285"/>
                  </a:lnTo>
                  <a:lnTo>
                    <a:pt x="1767" y="1286"/>
                  </a:lnTo>
                  <a:lnTo>
                    <a:pt x="1769" y="1303"/>
                  </a:lnTo>
                  <a:lnTo>
                    <a:pt x="1769" y="1305"/>
                  </a:lnTo>
                  <a:lnTo>
                    <a:pt x="1771" y="1323"/>
                  </a:lnTo>
                  <a:lnTo>
                    <a:pt x="1771" y="1325"/>
                  </a:lnTo>
                  <a:lnTo>
                    <a:pt x="1773" y="1341"/>
                  </a:lnTo>
                  <a:lnTo>
                    <a:pt x="1773" y="1343"/>
                  </a:lnTo>
                  <a:lnTo>
                    <a:pt x="1775" y="1359"/>
                  </a:lnTo>
                  <a:lnTo>
                    <a:pt x="1775" y="1361"/>
                  </a:lnTo>
                  <a:lnTo>
                    <a:pt x="1777" y="1377"/>
                  </a:lnTo>
                  <a:lnTo>
                    <a:pt x="1777" y="1378"/>
                  </a:lnTo>
                  <a:lnTo>
                    <a:pt x="1779" y="1388"/>
                  </a:lnTo>
                  <a:lnTo>
                    <a:pt x="1779" y="1389"/>
                  </a:lnTo>
                  <a:lnTo>
                    <a:pt x="1781" y="1396"/>
                  </a:lnTo>
                  <a:lnTo>
                    <a:pt x="1781" y="1397"/>
                  </a:lnTo>
                  <a:lnTo>
                    <a:pt x="1783" y="1409"/>
                  </a:lnTo>
                  <a:lnTo>
                    <a:pt x="1783" y="1410"/>
                  </a:lnTo>
                  <a:lnTo>
                    <a:pt x="1785" y="1422"/>
                  </a:lnTo>
                  <a:lnTo>
                    <a:pt x="1785" y="1423"/>
                  </a:lnTo>
                  <a:lnTo>
                    <a:pt x="1787" y="1430"/>
                  </a:lnTo>
                  <a:lnTo>
                    <a:pt x="1787" y="1431"/>
                  </a:lnTo>
                  <a:lnTo>
                    <a:pt x="1789" y="1435"/>
                  </a:lnTo>
                  <a:lnTo>
                    <a:pt x="1789" y="1435"/>
                  </a:lnTo>
                  <a:lnTo>
                    <a:pt x="1791" y="1438"/>
                  </a:lnTo>
                  <a:lnTo>
                    <a:pt x="1791" y="1438"/>
                  </a:lnTo>
                  <a:lnTo>
                    <a:pt x="1793" y="1442"/>
                  </a:lnTo>
                  <a:lnTo>
                    <a:pt x="1793" y="1443"/>
                  </a:lnTo>
                  <a:lnTo>
                    <a:pt x="1795" y="1455"/>
                  </a:lnTo>
                  <a:lnTo>
                    <a:pt x="1795" y="1457"/>
                  </a:lnTo>
                  <a:lnTo>
                    <a:pt x="1797" y="1474"/>
                  </a:lnTo>
                  <a:lnTo>
                    <a:pt x="1797" y="1476"/>
                  </a:lnTo>
                  <a:lnTo>
                    <a:pt x="1799" y="1484"/>
                  </a:lnTo>
                  <a:lnTo>
                    <a:pt x="1799" y="1484"/>
                  </a:lnTo>
                  <a:lnTo>
                    <a:pt x="1801" y="1481"/>
                  </a:lnTo>
                  <a:lnTo>
                    <a:pt x="1801" y="1481"/>
                  </a:lnTo>
                  <a:lnTo>
                    <a:pt x="1803" y="1476"/>
                  </a:lnTo>
                  <a:lnTo>
                    <a:pt x="1804" y="1475"/>
                  </a:lnTo>
                  <a:lnTo>
                    <a:pt x="1805" y="1476"/>
                  </a:lnTo>
                  <a:lnTo>
                    <a:pt x="1805" y="1476"/>
                  </a:lnTo>
                  <a:lnTo>
                    <a:pt x="1807" y="1481"/>
                  </a:lnTo>
                  <a:lnTo>
                    <a:pt x="1807" y="1482"/>
                  </a:lnTo>
                  <a:lnTo>
                    <a:pt x="1809" y="1488"/>
                  </a:lnTo>
                  <a:lnTo>
                    <a:pt x="1809" y="1489"/>
                  </a:lnTo>
                  <a:lnTo>
                    <a:pt x="1811" y="1491"/>
                  </a:lnTo>
                  <a:lnTo>
                    <a:pt x="1811" y="1491"/>
                  </a:lnTo>
                  <a:lnTo>
                    <a:pt x="1813" y="1487"/>
                  </a:lnTo>
                  <a:lnTo>
                    <a:pt x="1813" y="1486"/>
                  </a:lnTo>
                  <a:lnTo>
                    <a:pt x="1815" y="1471"/>
                  </a:lnTo>
                  <a:lnTo>
                    <a:pt x="1815" y="1469"/>
                  </a:lnTo>
                  <a:lnTo>
                    <a:pt x="1817" y="1449"/>
                  </a:lnTo>
                  <a:lnTo>
                    <a:pt x="1817" y="1447"/>
                  </a:lnTo>
                  <a:lnTo>
                    <a:pt x="1819" y="1431"/>
                  </a:lnTo>
                  <a:lnTo>
                    <a:pt x="1819" y="1430"/>
                  </a:lnTo>
                  <a:lnTo>
                    <a:pt x="1821" y="1419"/>
                  </a:lnTo>
                  <a:lnTo>
                    <a:pt x="1821" y="1418"/>
                  </a:lnTo>
                  <a:lnTo>
                    <a:pt x="1823" y="1406"/>
                  </a:lnTo>
                  <a:lnTo>
                    <a:pt x="1823" y="1404"/>
                  </a:lnTo>
                  <a:lnTo>
                    <a:pt x="1825" y="1396"/>
                  </a:lnTo>
                  <a:lnTo>
                    <a:pt x="1826" y="1395"/>
                  </a:lnTo>
                  <a:lnTo>
                    <a:pt x="1827" y="1401"/>
                  </a:lnTo>
                  <a:lnTo>
                    <a:pt x="1827" y="1402"/>
                  </a:lnTo>
                  <a:lnTo>
                    <a:pt x="1829" y="1417"/>
                  </a:lnTo>
                  <a:lnTo>
                    <a:pt x="1829" y="1419"/>
                  </a:lnTo>
                  <a:lnTo>
                    <a:pt x="1831" y="1437"/>
                  </a:lnTo>
                  <a:lnTo>
                    <a:pt x="1831" y="1439"/>
                  </a:lnTo>
                  <a:lnTo>
                    <a:pt x="1833" y="1457"/>
                  </a:lnTo>
                  <a:lnTo>
                    <a:pt x="1833" y="1459"/>
                  </a:lnTo>
                  <a:lnTo>
                    <a:pt x="1835" y="1473"/>
                  </a:lnTo>
                  <a:lnTo>
                    <a:pt x="1835" y="1474"/>
                  </a:lnTo>
                  <a:lnTo>
                    <a:pt x="1837" y="1484"/>
                  </a:lnTo>
                  <a:lnTo>
                    <a:pt x="1837" y="1485"/>
                  </a:lnTo>
                  <a:lnTo>
                    <a:pt x="1839" y="1496"/>
                  </a:lnTo>
                  <a:lnTo>
                    <a:pt x="1840" y="1497"/>
                  </a:lnTo>
                  <a:lnTo>
                    <a:pt x="1841" y="1508"/>
                  </a:lnTo>
                  <a:lnTo>
                    <a:pt x="1842" y="1509"/>
                  </a:lnTo>
                  <a:lnTo>
                    <a:pt x="1843" y="1511"/>
                  </a:lnTo>
                  <a:lnTo>
                    <a:pt x="1844" y="1511"/>
                  </a:lnTo>
                  <a:lnTo>
                    <a:pt x="1845" y="1509"/>
                  </a:lnTo>
                  <a:lnTo>
                    <a:pt x="1846" y="1509"/>
                  </a:lnTo>
                  <a:lnTo>
                    <a:pt x="1847" y="1512"/>
                  </a:lnTo>
                  <a:lnTo>
                    <a:pt x="1848" y="1512"/>
                  </a:lnTo>
                  <a:lnTo>
                    <a:pt x="1849" y="1514"/>
                  </a:lnTo>
                  <a:lnTo>
                    <a:pt x="1850" y="1513"/>
                  </a:lnTo>
                  <a:lnTo>
                    <a:pt x="1851" y="1508"/>
                  </a:lnTo>
                  <a:lnTo>
                    <a:pt x="1852" y="1507"/>
                  </a:lnTo>
                  <a:lnTo>
                    <a:pt x="1853" y="1506"/>
                  </a:lnTo>
                  <a:lnTo>
                    <a:pt x="1854" y="1507"/>
                  </a:lnTo>
                  <a:lnTo>
                    <a:pt x="1855" y="1513"/>
                  </a:lnTo>
                  <a:lnTo>
                    <a:pt x="1856" y="1514"/>
                  </a:lnTo>
                  <a:lnTo>
                    <a:pt x="1858" y="1517"/>
                  </a:lnTo>
                  <a:lnTo>
                    <a:pt x="1858" y="1517"/>
                  </a:lnTo>
                  <a:lnTo>
                    <a:pt x="1860" y="1520"/>
                  </a:lnTo>
                  <a:lnTo>
                    <a:pt x="1860" y="1520"/>
                  </a:lnTo>
                  <a:lnTo>
                    <a:pt x="1862" y="1525"/>
                  </a:lnTo>
                  <a:lnTo>
                    <a:pt x="1862" y="1526"/>
                  </a:lnTo>
                  <a:lnTo>
                    <a:pt x="1864" y="1524"/>
                  </a:lnTo>
                  <a:lnTo>
                    <a:pt x="1864" y="1524"/>
                  </a:lnTo>
                  <a:lnTo>
                    <a:pt x="1866" y="1517"/>
                  </a:lnTo>
                  <a:lnTo>
                    <a:pt x="1867" y="1515"/>
                  </a:lnTo>
                  <a:lnTo>
                    <a:pt x="1868" y="1517"/>
                  </a:lnTo>
                  <a:lnTo>
                    <a:pt x="1868" y="1517"/>
                  </a:lnTo>
                  <a:lnTo>
                    <a:pt x="1870" y="1525"/>
                  </a:lnTo>
                  <a:lnTo>
                    <a:pt x="1870" y="1526"/>
                  </a:lnTo>
                  <a:lnTo>
                    <a:pt x="1872" y="1533"/>
                  </a:lnTo>
                  <a:lnTo>
                    <a:pt x="1872" y="1534"/>
                  </a:lnTo>
                  <a:lnTo>
                    <a:pt x="1874" y="1537"/>
                  </a:lnTo>
                  <a:lnTo>
                    <a:pt x="1874" y="1537"/>
                  </a:lnTo>
                  <a:lnTo>
                    <a:pt x="1876" y="1540"/>
                  </a:lnTo>
                  <a:lnTo>
                    <a:pt x="1876" y="1540"/>
                  </a:lnTo>
                  <a:lnTo>
                    <a:pt x="1878" y="1541"/>
                  </a:lnTo>
                  <a:lnTo>
                    <a:pt x="1878" y="1541"/>
                  </a:lnTo>
                  <a:lnTo>
                    <a:pt x="1880" y="1539"/>
                  </a:lnTo>
                  <a:lnTo>
                    <a:pt x="1880" y="1539"/>
                  </a:lnTo>
                  <a:lnTo>
                    <a:pt x="1882" y="1534"/>
                  </a:lnTo>
                  <a:lnTo>
                    <a:pt x="1882" y="1533"/>
                  </a:lnTo>
                  <a:lnTo>
                    <a:pt x="1884" y="1527"/>
                  </a:lnTo>
                  <a:lnTo>
                    <a:pt x="1884" y="1526"/>
                  </a:lnTo>
                  <a:lnTo>
                    <a:pt x="1885" y="1525"/>
                  </a:lnTo>
                  <a:lnTo>
                    <a:pt x="1886" y="1525"/>
                  </a:lnTo>
                  <a:lnTo>
                    <a:pt x="1888" y="1531"/>
                  </a:lnTo>
                  <a:lnTo>
                    <a:pt x="1888" y="1532"/>
                  </a:lnTo>
                  <a:lnTo>
                    <a:pt x="1890" y="1539"/>
                  </a:lnTo>
                  <a:lnTo>
                    <a:pt x="1890" y="1540"/>
                  </a:lnTo>
                  <a:lnTo>
                    <a:pt x="1891" y="1542"/>
                  </a:lnTo>
                  <a:lnTo>
                    <a:pt x="1892" y="1541"/>
                  </a:lnTo>
                  <a:lnTo>
                    <a:pt x="1894" y="1537"/>
                  </a:lnTo>
                  <a:lnTo>
                    <a:pt x="1894" y="1536"/>
                  </a:lnTo>
                  <a:lnTo>
                    <a:pt x="1896" y="1529"/>
                  </a:lnTo>
                  <a:lnTo>
                    <a:pt x="1896" y="1529"/>
                  </a:lnTo>
                  <a:lnTo>
                    <a:pt x="1898" y="1525"/>
                  </a:lnTo>
                  <a:lnTo>
                    <a:pt x="1898" y="1525"/>
                  </a:lnTo>
                  <a:lnTo>
                    <a:pt x="1899" y="1525"/>
                  </a:lnTo>
                  <a:lnTo>
                    <a:pt x="1900" y="1525"/>
                  </a:lnTo>
                  <a:lnTo>
                    <a:pt x="1902" y="1526"/>
                  </a:lnTo>
                  <a:lnTo>
                    <a:pt x="1902" y="1526"/>
                  </a:lnTo>
                  <a:lnTo>
                    <a:pt x="1904" y="1531"/>
                  </a:lnTo>
                  <a:lnTo>
                    <a:pt x="1904" y="1531"/>
                  </a:lnTo>
                  <a:lnTo>
                    <a:pt x="1906" y="1540"/>
                  </a:lnTo>
                  <a:lnTo>
                    <a:pt x="1906" y="1540"/>
                  </a:lnTo>
                  <a:lnTo>
                    <a:pt x="1908" y="1544"/>
                  </a:lnTo>
                  <a:lnTo>
                    <a:pt x="1908" y="1543"/>
                  </a:lnTo>
                  <a:lnTo>
                    <a:pt x="1910" y="1535"/>
                  </a:lnTo>
                  <a:lnTo>
                    <a:pt x="1910" y="1533"/>
                  </a:lnTo>
                  <a:lnTo>
                    <a:pt x="1912" y="1522"/>
                  </a:lnTo>
                  <a:lnTo>
                    <a:pt x="1912" y="1522"/>
                  </a:lnTo>
                  <a:lnTo>
                    <a:pt x="1914" y="1519"/>
                  </a:lnTo>
                  <a:lnTo>
                    <a:pt x="1914" y="1520"/>
                  </a:lnTo>
                  <a:lnTo>
                    <a:pt x="1916" y="1526"/>
                  </a:lnTo>
                  <a:lnTo>
                    <a:pt x="1916" y="1527"/>
                  </a:lnTo>
                  <a:lnTo>
                    <a:pt x="1918" y="1533"/>
                  </a:lnTo>
                  <a:lnTo>
                    <a:pt x="1918" y="1534"/>
                  </a:lnTo>
                  <a:lnTo>
                    <a:pt x="1920" y="1537"/>
                  </a:lnTo>
                  <a:lnTo>
                    <a:pt x="1920" y="1537"/>
                  </a:lnTo>
                  <a:lnTo>
                    <a:pt x="1922" y="1541"/>
                  </a:lnTo>
                  <a:lnTo>
                    <a:pt x="1922" y="1541"/>
                  </a:lnTo>
                  <a:lnTo>
                    <a:pt x="1924" y="1547"/>
                  </a:lnTo>
                  <a:lnTo>
                    <a:pt x="1924" y="1548"/>
                  </a:lnTo>
                  <a:lnTo>
                    <a:pt x="1926" y="1551"/>
                  </a:lnTo>
                  <a:lnTo>
                    <a:pt x="1926" y="1550"/>
                  </a:lnTo>
                  <a:lnTo>
                    <a:pt x="1928" y="1544"/>
                  </a:lnTo>
                  <a:lnTo>
                    <a:pt x="1928" y="1543"/>
                  </a:lnTo>
                  <a:lnTo>
                    <a:pt x="1930" y="1536"/>
                  </a:lnTo>
                  <a:lnTo>
                    <a:pt x="1931" y="1535"/>
                  </a:lnTo>
                  <a:lnTo>
                    <a:pt x="1932" y="1534"/>
                  </a:lnTo>
                  <a:lnTo>
                    <a:pt x="1933" y="1535"/>
                  </a:lnTo>
                  <a:lnTo>
                    <a:pt x="1934" y="1538"/>
                  </a:lnTo>
                  <a:lnTo>
                    <a:pt x="1935" y="1539"/>
                  </a:lnTo>
                  <a:lnTo>
                    <a:pt x="1936" y="1543"/>
                  </a:lnTo>
                  <a:lnTo>
                    <a:pt x="1937" y="1543"/>
                  </a:lnTo>
                  <a:lnTo>
                    <a:pt x="1938" y="1546"/>
                  </a:lnTo>
                  <a:lnTo>
                    <a:pt x="1939" y="1546"/>
                  </a:lnTo>
                  <a:lnTo>
                    <a:pt x="1940" y="1544"/>
                  </a:lnTo>
                  <a:lnTo>
                    <a:pt x="1941" y="1544"/>
                  </a:lnTo>
                  <a:lnTo>
                    <a:pt x="1942" y="1539"/>
                  </a:lnTo>
                  <a:lnTo>
                    <a:pt x="1943" y="1538"/>
                  </a:lnTo>
                  <a:lnTo>
                    <a:pt x="1944" y="1535"/>
                  </a:lnTo>
                  <a:lnTo>
                    <a:pt x="1945" y="1535"/>
                  </a:lnTo>
                  <a:lnTo>
                    <a:pt x="1946" y="1536"/>
                  </a:lnTo>
                  <a:lnTo>
                    <a:pt x="1947" y="1536"/>
                  </a:lnTo>
                  <a:lnTo>
                    <a:pt x="1949" y="1537"/>
                  </a:lnTo>
                  <a:lnTo>
                    <a:pt x="1949" y="1537"/>
                  </a:lnTo>
                  <a:lnTo>
                    <a:pt x="1951" y="1541"/>
                  </a:lnTo>
                  <a:lnTo>
                    <a:pt x="1951" y="1542"/>
                  </a:lnTo>
                  <a:lnTo>
                    <a:pt x="1953" y="1551"/>
                  </a:lnTo>
                  <a:lnTo>
                    <a:pt x="1953" y="1552"/>
                  </a:lnTo>
                  <a:lnTo>
                    <a:pt x="1954" y="1555"/>
                  </a:lnTo>
                  <a:lnTo>
                    <a:pt x="1955" y="1555"/>
                  </a:lnTo>
                  <a:lnTo>
                    <a:pt x="1957" y="1548"/>
                  </a:lnTo>
                  <a:lnTo>
                    <a:pt x="1957" y="1547"/>
                  </a:lnTo>
                  <a:lnTo>
                    <a:pt x="1959" y="1540"/>
                  </a:lnTo>
                  <a:lnTo>
                    <a:pt x="1959" y="1539"/>
                  </a:lnTo>
                  <a:lnTo>
                    <a:pt x="1960" y="1538"/>
                  </a:lnTo>
                  <a:lnTo>
                    <a:pt x="1961" y="1538"/>
                  </a:lnTo>
                  <a:lnTo>
                    <a:pt x="1962" y="1539"/>
                  </a:lnTo>
                  <a:lnTo>
                    <a:pt x="1963" y="1539"/>
                  </a:lnTo>
                  <a:lnTo>
                    <a:pt x="1965" y="1537"/>
                  </a:lnTo>
                  <a:lnTo>
                    <a:pt x="1965" y="1536"/>
                  </a:lnTo>
                  <a:lnTo>
                    <a:pt x="1967" y="1534"/>
                  </a:lnTo>
                  <a:lnTo>
                    <a:pt x="1968" y="1534"/>
                  </a:lnTo>
                  <a:lnTo>
                    <a:pt x="1969" y="1535"/>
                  </a:lnTo>
                  <a:lnTo>
                    <a:pt x="1969" y="1535"/>
                  </a:lnTo>
                  <a:lnTo>
                    <a:pt x="1971" y="1538"/>
                  </a:lnTo>
                  <a:lnTo>
                    <a:pt x="1971" y="1538"/>
                  </a:lnTo>
                  <a:lnTo>
                    <a:pt x="1973" y="1542"/>
                  </a:lnTo>
                  <a:lnTo>
                    <a:pt x="1973" y="1543"/>
                  </a:lnTo>
                  <a:lnTo>
                    <a:pt x="1975" y="1545"/>
                  </a:lnTo>
                  <a:lnTo>
                    <a:pt x="1975" y="1545"/>
                  </a:lnTo>
                  <a:lnTo>
                    <a:pt x="1977" y="1542"/>
                  </a:lnTo>
                  <a:lnTo>
                    <a:pt x="1977" y="1541"/>
                  </a:lnTo>
                  <a:lnTo>
                    <a:pt x="1979" y="1534"/>
                  </a:lnTo>
                  <a:lnTo>
                    <a:pt x="1979" y="1533"/>
                  </a:lnTo>
                  <a:lnTo>
                    <a:pt x="1981" y="1529"/>
                  </a:lnTo>
                  <a:lnTo>
                    <a:pt x="1981" y="1529"/>
                  </a:lnTo>
                  <a:lnTo>
                    <a:pt x="1983" y="1533"/>
                  </a:lnTo>
                  <a:lnTo>
                    <a:pt x="1983" y="1534"/>
                  </a:lnTo>
                  <a:lnTo>
                    <a:pt x="1985" y="1538"/>
                  </a:lnTo>
                  <a:lnTo>
                    <a:pt x="1985" y="1538"/>
                  </a:lnTo>
                  <a:lnTo>
                    <a:pt x="1987" y="1537"/>
                  </a:lnTo>
                  <a:lnTo>
                    <a:pt x="1988" y="1536"/>
                  </a:lnTo>
                  <a:lnTo>
                    <a:pt x="1989" y="1537"/>
                  </a:lnTo>
                  <a:lnTo>
                    <a:pt x="1989" y="1537"/>
                  </a:lnTo>
                  <a:lnTo>
                    <a:pt x="1991" y="1543"/>
                  </a:lnTo>
                  <a:lnTo>
                    <a:pt x="1991" y="1544"/>
                  </a:lnTo>
                  <a:lnTo>
                    <a:pt x="1992" y="1545"/>
                  </a:lnTo>
                  <a:lnTo>
                    <a:pt x="1993" y="1545"/>
                  </a:lnTo>
                  <a:lnTo>
                    <a:pt x="1995" y="1542"/>
                  </a:lnTo>
                  <a:lnTo>
                    <a:pt x="1995" y="1542"/>
                  </a:lnTo>
                  <a:lnTo>
                    <a:pt x="1997" y="1545"/>
                  </a:lnTo>
                  <a:lnTo>
                    <a:pt x="1997" y="1546"/>
                  </a:lnTo>
                  <a:lnTo>
                    <a:pt x="1999" y="1551"/>
                  </a:lnTo>
                  <a:lnTo>
                    <a:pt x="2000" y="1552"/>
                  </a:lnTo>
                  <a:lnTo>
                    <a:pt x="2001" y="1550"/>
                  </a:lnTo>
                  <a:lnTo>
                    <a:pt x="2001" y="1550"/>
                  </a:lnTo>
                  <a:lnTo>
                    <a:pt x="2003" y="1548"/>
                  </a:lnTo>
                  <a:lnTo>
                    <a:pt x="2003" y="1548"/>
                  </a:lnTo>
                  <a:lnTo>
                    <a:pt x="2005" y="1550"/>
                  </a:lnTo>
                  <a:lnTo>
                    <a:pt x="2006" y="1551"/>
                  </a:lnTo>
                  <a:lnTo>
                    <a:pt x="2007" y="1550"/>
                  </a:lnTo>
                  <a:lnTo>
                    <a:pt x="2007" y="1550"/>
                  </a:lnTo>
                  <a:lnTo>
                    <a:pt x="2009" y="1545"/>
                  </a:lnTo>
                  <a:lnTo>
                    <a:pt x="2009" y="1545"/>
                  </a:lnTo>
                  <a:lnTo>
                    <a:pt x="2011" y="1542"/>
                  </a:lnTo>
                  <a:lnTo>
                    <a:pt x="2011" y="1542"/>
                  </a:lnTo>
                  <a:lnTo>
                    <a:pt x="2013" y="1539"/>
                  </a:lnTo>
                  <a:lnTo>
                    <a:pt x="2013" y="1538"/>
                  </a:lnTo>
                  <a:lnTo>
                    <a:pt x="2015" y="1535"/>
                  </a:lnTo>
                  <a:lnTo>
                    <a:pt x="2016" y="1534"/>
                  </a:lnTo>
                  <a:lnTo>
                    <a:pt x="2017" y="1535"/>
                  </a:lnTo>
                  <a:lnTo>
                    <a:pt x="2017" y="1536"/>
                  </a:lnTo>
                  <a:lnTo>
                    <a:pt x="2019" y="1537"/>
                  </a:lnTo>
                  <a:lnTo>
                    <a:pt x="2019" y="1537"/>
                  </a:lnTo>
                  <a:lnTo>
                    <a:pt x="2021" y="1534"/>
                  </a:lnTo>
                  <a:lnTo>
                    <a:pt x="2021" y="1534"/>
                  </a:lnTo>
                  <a:lnTo>
                    <a:pt x="2023" y="1532"/>
                  </a:lnTo>
                  <a:lnTo>
                    <a:pt x="2024" y="1532"/>
                  </a:lnTo>
                  <a:lnTo>
                    <a:pt x="2025" y="1535"/>
                  </a:lnTo>
                  <a:lnTo>
                    <a:pt x="2026" y="1536"/>
                  </a:lnTo>
                  <a:lnTo>
                    <a:pt x="2027" y="1540"/>
                  </a:lnTo>
                  <a:lnTo>
                    <a:pt x="2028" y="1540"/>
                  </a:lnTo>
                  <a:lnTo>
                    <a:pt x="2029" y="1542"/>
                  </a:lnTo>
                  <a:lnTo>
                    <a:pt x="2030" y="1542"/>
                  </a:lnTo>
                  <a:lnTo>
                    <a:pt x="2031" y="1545"/>
                  </a:lnTo>
                  <a:lnTo>
                    <a:pt x="2032" y="1545"/>
                  </a:lnTo>
                  <a:lnTo>
                    <a:pt x="2033" y="1546"/>
                  </a:lnTo>
                  <a:lnTo>
                    <a:pt x="2034" y="1545"/>
                  </a:lnTo>
                  <a:lnTo>
                    <a:pt x="2035" y="1542"/>
                  </a:lnTo>
                  <a:lnTo>
                    <a:pt x="2036" y="1542"/>
                  </a:lnTo>
                  <a:lnTo>
                    <a:pt x="2037" y="1540"/>
                  </a:lnTo>
                  <a:lnTo>
                    <a:pt x="2038" y="1540"/>
                  </a:lnTo>
                  <a:lnTo>
                    <a:pt x="2039" y="1541"/>
                  </a:lnTo>
                  <a:lnTo>
                    <a:pt x="2040" y="1541"/>
                  </a:lnTo>
                  <a:lnTo>
                    <a:pt x="2042" y="1536"/>
                  </a:lnTo>
                  <a:lnTo>
                    <a:pt x="2042" y="1535"/>
                  </a:lnTo>
                  <a:lnTo>
                    <a:pt x="2044" y="1527"/>
                  </a:lnTo>
                  <a:lnTo>
                    <a:pt x="2044" y="1526"/>
                  </a:lnTo>
                  <a:lnTo>
                    <a:pt x="2046" y="1521"/>
                  </a:lnTo>
                  <a:lnTo>
                    <a:pt x="2046" y="1521"/>
                  </a:lnTo>
                  <a:lnTo>
                    <a:pt x="2048" y="1525"/>
                  </a:lnTo>
                  <a:lnTo>
                    <a:pt x="2048" y="1525"/>
                  </a:lnTo>
                  <a:lnTo>
                    <a:pt x="2050" y="1535"/>
                  </a:lnTo>
                  <a:lnTo>
                    <a:pt x="2050" y="1537"/>
                  </a:lnTo>
                  <a:lnTo>
                    <a:pt x="2052" y="1546"/>
                  </a:lnTo>
                  <a:lnTo>
                    <a:pt x="2052" y="1546"/>
                  </a:lnTo>
                  <a:lnTo>
                    <a:pt x="2054" y="1549"/>
                  </a:lnTo>
                  <a:lnTo>
                    <a:pt x="2054" y="1549"/>
                  </a:lnTo>
                  <a:lnTo>
                    <a:pt x="2056" y="1549"/>
                  </a:lnTo>
                  <a:lnTo>
                    <a:pt x="2056" y="1550"/>
                  </a:lnTo>
                  <a:lnTo>
                    <a:pt x="2058" y="1551"/>
                  </a:lnTo>
                  <a:lnTo>
                    <a:pt x="2059" y="1552"/>
                  </a:lnTo>
                  <a:lnTo>
                    <a:pt x="2060" y="1552"/>
                  </a:lnTo>
                  <a:lnTo>
                    <a:pt x="2060" y="1551"/>
                  </a:lnTo>
                  <a:lnTo>
                    <a:pt x="2062" y="1549"/>
                  </a:lnTo>
                  <a:lnTo>
                    <a:pt x="2062" y="1548"/>
                  </a:lnTo>
                  <a:lnTo>
                    <a:pt x="2064" y="1544"/>
                  </a:lnTo>
                  <a:lnTo>
                    <a:pt x="2064" y="1543"/>
                  </a:lnTo>
                  <a:lnTo>
                    <a:pt x="2066" y="1535"/>
                  </a:lnTo>
                  <a:lnTo>
                    <a:pt x="2066" y="1534"/>
                  </a:lnTo>
                  <a:lnTo>
                    <a:pt x="2068" y="1528"/>
                  </a:lnTo>
                  <a:lnTo>
                    <a:pt x="2068" y="1528"/>
                  </a:lnTo>
                  <a:lnTo>
                    <a:pt x="2070" y="1535"/>
                  </a:lnTo>
                  <a:lnTo>
                    <a:pt x="2070" y="1536"/>
                  </a:lnTo>
                  <a:lnTo>
                    <a:pt x="2072" y="1545"/>
                  </a:lnTo>
                  <a:lnTo>
                    <a:pt x="2072" y="1545"/>
                  </a:lnTo>
                  <a:lnTo>
                    <a:pt x="2074" y="1538"/>
                  </a:lnTo>
                  <a:lnTo>
                    <a:pt x="2074" y="1537"/>
                  </a:lnTo>
                  <a:lnTo>
                    <a:pt x="2076" y="1525"/>
                  </a:lnTo>
                  <a:lnTo>
                    <a:pt x="2077" y="1524"/>
                  </a:lnTo>
                  <a:lnTo>
                    <a:pt x="2078" y="1527"/>
                  </a:lnTo>
                  <a:lnTo>
                    <a:pt x="2078" y="1528"/>
                  </a:lnTo>
                  <a:lnTo>
                    <a:pt x="2080" y="1536"/>
                  </a:lnTo>
                  <a:lnTo>
                    <a:pt x="2080" y="1537"/>
                  </a:lnTo>
                  <a:lnTo>
                    <a:pt x="2082" y="1539"/>
                  </a:lnTo>
                  <a:lnTo>
                    <a:pt x="2082" y="1539"/>
                  </a:lnTo>
                  <a:lnTo>
                    <a:pt x="2084" y="1538"/>
                  </a:lnTo>
                  <a:lnTo>
                    <a:pt x="2084" y="1538"/>
                  </a:lnTo>
                  <a:lnTo>
                    <a:pt x="2086" y="1539"/>
                  </a:lnTo>
                  <a:lnTo>
                    <a:pt x="2087" y="1539"/>
                  </a:lnTo>
                  <a:lnTo>
                    <a:pt x="2088" y="1539"/>
                  </a:lnTo>
                  <a:lnTo>
                    <a:pt x="2088" y="1539"/>
                  </a:lnTo>
                  <a:lnTo>
                    <a:pt x="2090" y="1537"/>
                  </a:lnTo>
                  <a:lnTo>
                    <a:pt x="2090" y="1537"/>
                  </a:lnTo>
                  <a:lnTo>
                    <a:pt x="2092" y="1533"/>
                  </a:lnTo>
                  <a:lnTo>
                    <a:pt x="2092" y="1532"/>
                  </a:lnTo>
                  <a:lnTo>
                    <a:pt x="2094" y="1523"/>
                  </a:lnTo>
                  <a:lnTo>
                    <a:pt x="2094" y="1521"/>
                  </a:lnTo>
                  <a:lnTo>
                    <a:pt x="2096" y="1514"/>
                  </a:lnTo>
                  <a:lnTo>
                    <a:pt x="2097" y="1514"/>
                  </a:lnTo>
                  <a:lnTo>
                    <a:pt x="2098" y="1516"/>
                  </a:lnTo>
                  <a:lnTo>
                    <a:pt x="2098" y="1517"/>
                  </a:lnTo>
                  <a:lnTo>
                    <a:pt x="2100" y="1519"/>
                  </a:lnTo>
                  <a:lnTo>
                    <a:pt x="2100" y="1519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4" y="1509"/>
                  </a:lnTo>
                  <a:lnTo>
                    <a:pt x="2104" y="1509"/>
                  </a:lnTo>
                  <a:lnTo>
                    <a:pt x="2106" y="1504"/>
                  </a:lnTo>
                  <a:lnTo>
                    <a:pt x="2106" y="1504"/>
                  </a:lnTo>
                  <a:lnTo>
                    <a:pt x="2108" y="1501"/>
                  </a:lnTo>
                  <a:lnTo>
                    <a:pt x="2108" y="1501"/>
                  </a:lnTo>
                  <a:lnTo>
                    <a:pt x="2110" y="1506"/>
                  </a:lnTo>
                  <a:lnTo>
                    <a:pt x="2110" y="1507"/>
                  </a:lnTo>
                  <a:lnTo>
                    <a:pt x="2112" y="1516"/>
                  </a:lnTo>
                  <a:lnTo>
                    <a:pt x="2112" y="1517"/>
                  </a:lnTo>
                  <a:lnTo>
                    <a:pt x="2114" y="1521"/>
                  </a:lnTo>
                  <a:lnTo>
                    <a:pt x="2115" y="1521"/>
                  </a:lnTo>
                  <a:lnTo>
                    <a:pt x="2116" y="1518"/>
                  </a:lnTo>
                  <a:lnTo>
                    <a:pt x="2117" y="1518"/>
                  </a:lnTo>
                  <a:lnTo>
                    <a:pt x="2118" y="1512"/>
                  </a:lnTo>
                  <a:lnTo>
                    <a:pt x="2119" y="1512"/>
                  </a:lnTo>
                  <a:lnTo>
                    <a:pt x="2120" y="1504"/>
                  </a:lnTo>
                  <a:lnTo>
                    <a:pt x="2121" y="1503"/>
                  </a:lnTo>
                  <a:lnTo>
                    <a:pt x="2122" y="1498"/>
                  </a:lnTo>
                  <a:lnTo>
                    <a:pt x="2123" y="1498"/>
                  </a:lnTo>
                  <a:lnTo>
                    <a:pt x="2124" y="1505"/>
                  </a:lnTo>
                  <a:lnTo>
                    <a:pt x="2125" y="1506"/>
                  </a:lnTo>
                  <a:lnTo>
                    <a:pt x="2126" y="1523"/>
                  </a:lnTo>
                  <a:lnTo>
                    <a:pt x="2127" y="1524"/>
                  </a:lnTo>
                  <a:lnTo>
                    <a:pt x="2128" y="1535"/>
                  </a:lnTo>
                  <a:lnTo>
                    <a:pt x="2129" y="1535"/>
                  </a:lnTo>
                  <a:lnTo>
                    <a:pt x="2130" y="1529"/>
                  </a:lnTo>
                  <a:lnTo>
                    <a:pt x="2131" y="1527"/>
                  </a:lnTo>
                  <a:lnTo>
                    <a:pt x="2133" y="1509"/>
                  </a:lnTo>
                  <a:lnTo>
                    <a:pt x="2133" y="1507"/>
                  </a:lnTo>
                  <a:lnTo>
                    <a:pt x="2135" y="1494"/>
                  </a:lnTo>
                  <a:lnTo>
                    <a:pt x="2135" y="1493"/>
                  </a:lnTo>
                  <a:lnTo>
                    <a:pt x="2137" y="1498"/>
                  </a:lnTo>
                  <a:lnTo>
                    <a:pt x="2137" y="1499"/>
                  </a:lnTo>
                  <a:lnTo>
                    <a:pt x="2139" y="1515"/>
                  </a:lnTo>
                  <a:lnTo>
                    <a:pt x="2139" y="1517"/>
                  </a:lnTo>
                  <a:lnTo>
                    <a:pt x="2141" y="1528"/>
                  </a:lnTo>
                  <a:lnTo>
                    <a:pt x="2141" y="1528"/>
                  </a:lnTo>
                  <a:lnTo>
                    <a:pt x="2142" y="1530"/>
                  </a:lnTo>
                  <a:lnTo>
                    <a:pt x="2143" y="1529"/>
                  </a:lnTo>
                  <a:lnTo>
                    <a:pt x="2145" y="1522"/>
                  </a:lnTo>
                  <a:lnTo>
                    <a:pt x="2145" y="1521"/>
                  </a:lnTo>
                  <a:lnTo>
                    <a:pt x="2147" y="1515"/>
                  </a:lnTo>
                  <a:lnTo>
                    <a:pt x="2147" y="1514"/>
                  </a:lnTo>
                  <a:lnTo>
                    <a:pt x="2149" y="1516"/>
                  </a:lnTo>
                  <a:lnTo>
                    <a:pt x="2149" y="1517"/>
                  </a:lnTo>
                  <a:lnTo>
                    <a:pt x="2151" y="1525"/>
                  </a:lnTo>
                  <a:lnTo>
                    <a:pt x="2151" y="1526"/>
                  </a:lnTo>
                  <a:lnTo>
                    <a:pt x="2152" y="1528"/>
                  </a:lnTo>
                  <a:lnTo>
                    <a:pt x="2153" y="1527"/>
                  </a:lnTo>
                  <a:lnTo>
                    <a:pt x="2155" y="1520"/>
                  </a:lnTo>
                  <a:lnTo>
                    <a:pt x="2155" y="1519"/>
                  </a:lnTo>
                  <a:lnTo>
                    <a:pt x="2156" y="1517"/>
                  </a:lnTo>
                  <a:lnTo>
                    <a:pt x="2157" y="1517"/>
                  </a:lnTo>
                  <a:lnTo>
                    <a:pt x="2159" y="1522"/>
                  </a:lnTo>
                  <a:lnTo>
                    <a:pt x="2159" y="1522"/>
                  </a:lnTo>
                  <a:lnTo>
                    <a:pt x="2161" y="1524"/>
                  </a:lnTo>
                  <a:lnTo>
                    <a:pt x="2161" y="1524"/>
                  </a:lnTo>
                  <a:lnTo>
                    <a:pt x="2163" y="1523"/>
                  </a:lnTo>
                  <a:lnTo>
                    <a:pt x="2163" y="1523"/>
                  </a:lnTo>
                  <a:lnTo>
                    <a:pt x="2165" y="1526"/>
                  </a:lnTo>
                  <a:lnTo>
                    <a:pt x="2165" y="1526"/>
                  </a:lnTo>
                  <a:lnTo>
                    <a:pt x="2167" y="1530"/>
                  </a:lnTo>
                  <a:lnTo>
                    <a:pt x="2167" y="1530"/>
                  </a:lnTo>
                  <a:lnTo>
                    <a:pt x="2168" y="1531"/>
                  </a:lnTo>
                  <a:lnTo>
                    <a:pt x="2170" y="1531"/>
                  </a:lnTo>
                  <a:lnTo>
                    <a:pt x="2171" y="1532"/>
                  </a:lnTo>
                  <a:lnTo>
                    <a:pt x="2171" y="1533"/>
                  </a:lnTo>
                  <a:lnTo>
                    <a:pt x="2173" y="1539"/>
                  </a:lnTo>
                  <a:lnTo>
                    <a:pt x="2173" y="1540"/>
                  </a:lnTo>
                  <a:lnTo>
                    <a:pt x="2175" y="1544"/>
                  </a:lnTo>
                  <a:lnTo>
                    <a:pt x="2175" y="1543"/>
                  </a:lnTo>
                  <a:lnTo>
                    <a:pt x="2177" y="1535"/>
                  </a:lnTo>
                  <a:lnTo>
                    <a:pt x="2177" y="1534"/>
                  </a:lnTo>
                  <a:lnTo>
                    <a:pt x="2179" y="1519"/>
                  </a:lnTo>
                  <a:lnTo>
                    <a:pt x="2179" y="1518"/>
                  </a:lnTo>
                  <a:lnTo>
                    <a:pt x="2181" y="1511"/>
                  </a:lnTo>
                  <a:lnTo>
                    <a:pt x="2181" y="1511"/>
                  </a:lnTo>
                  <a:lnTo>
                    <a:pt x="2182" y="1511"/>
                  </a:lnTo>
                  <a:lnTo>
                    <a:pt x="2183" y="1511"/>
                  </a:lnTo>
                  <a:lnTo>
                    <a:pt x="2185" y="1508"/>
                  </a:lnTo>
                  <a:lnTo>
                    <a:pt x="2185" y="1508"/>
                  </a:lnTo>
                  <a:lnTo>
                    <a:pt x="2187" y="1503"/>
                  </a:lnTo>
                  <a:lnTo>
                    <a:pt x="2187" y="1503"/>
                  </a:lnTo>
                  <a:lnTo>
                    <a:pt x="2189" y="1502"/>
                  </a:lnTo>
                  <a:lnTo>
                    <a:pt x="2189" y="1502"/>
                  </a:lnTo>
                  <a:lnTo>
                    <a:pt x="2191" y="1507"/>
                  </a:lnTo>
                  <a:lnTo>
                    <a:pt x="2191" y="1507"/>
                  </a:lnTo>
                  <a:lnTo>
                    <a:pt x="2193" y="1515"/>
                  </a:lnTo>
                  <a:lnTo>
                    <a:pt x="2193" y="1516"/>
                  </a:lnTo>
                  <a:lnTo>
                    <a:pt x="2195" y="1522"/>
                  </a:lnTo>
                  <a:lnTo>
                    <a:pt x="2196" y="1523"/>
                  </a:lnTo>
                  <a:lnTo>
                    <a:pt x="2197" y="1522"/>
                  </a:lnTo>
                  <a:lnTo>
                    <a:pt x="2197" y="1521"/>
                  </a:lnTo>
                  <a:lnTo>
                    <a:pt x="2199" y="1520"/>
                  </a:lnTo>
                  <a:lnTo>
                    <a:pt x="2199" y="1521"/>
                  </a:lnTo>
                  <a:lnTo>
                    <a:pt x="2201" y="1528"/>
                  </a:lnTo>
                  <a:lnTo>
                    <a:pt x="2201" y="1529"/>
                  </a:lnTo>
                  <a:lnTo>
                    <a:pt x="2203" y="1535"/>
                  </a:lnTo>
                  <a:lnTo>
                    <a:pt x="2203" y="1535"/>
                  </a:lnTo>
                  <a:lnTo>
                    <a:pt x="2205" y="1529"/>
                  </a:lnTo>
                  <a:lnTo>
                    <a:pt x="2206" y="1528"/>
                  </a:lnTo>
                  <a:lnTo>
                    <a:pt x="2207" y="1522"/>
                  </a:lnTo>
                  <a:lnTo>
                    <a:pt x="2208" y="1522"/>
                  </a:lnTo>
                  <a:lnTo>
                    <a:pt x="2209" y="1526"/>
                  </a:lnTo>
                  <a:lnTo>
                    <a:pt x="2210" y="1527"/>
                  </a:lnTo>
                  <a:lnTo>
                    <a:pt x="2211" y="1532"/>
                  </a:lnTo>
                  <a:lnTo>
                    <a:pt x="2212" y="1533"/>
                  </a:lnTo>
                  <a:lnTo>
                    <a:pt x="2213" y="1530"/>
                  </a:lnTo>
                  <a:lnTo>
                    <a:pt x="2214" y="1529"/>
                  </a:lnTo>
                  <a:lnTo>
                    <a:pt x="2215" y="1524"/>
                  </a:lnTo>
                  <a:lnTo>
                    <a:pt x="2216" y="1523"/>
                  </a:lnTo>
                  <a:lnTo>
                    <a:pt x="2217" y="1520"/>
                  </a:lnTo>
                  <a:lnTo>
                    <a:pt x="2218" y="1520"/>
                  </a:lnTo>
                  <a:lnTo>
                    <a:pt x="2219" y="1520"/>
                  </a:lnTo>
                  <a:lnTo>
                    <a:pt x="2220" y="1521"/>
                  </a:lnTo>
                  <a:lnTo>
                    <a:pt x="2221" y="1524"/>
                  </a:lnTo>
                  <a:lnTo>
                    <a:pt x="2222" y="1524"/>
                  </a:lnTo>
                  <a:lnTo>
                    <a:pt x="2223" y="1525"/>
                  </a:lnTo>
                  <a:lnTo>
                    <a:pt x="2224" y="1524"/>
                  </a:lnTo>
                  <a:lnTo>
                    <a:pt x="2226" y="1518"/>
                  </a:lnTo>
                  <a:lnTo>
                    <a:pt x="2226" y="1517"/>
                  </a:lnTo>
                  <a:lnTo>
                    <a:pt x="2227" y="1514"/>
                  </a:lnTo>
                  <a:lnTo>
                    <a:pt x="2228" y="1515"/>
                  </a:lnTo>
                  <a:lnTo>
                    <a:pt x="2230" y="1519"/>
                  </a:lnTo>
                  <a:lnTo>
                    <a:pt x="2231" y="1521"/>
                  </a:lnTo>
                  <a:lnTo>
                    <a:pt x="2232" y="1519"/>
                  </a:lnTo>
                  <a:lnTo>
                    <a:pt x="2232" y="1518"/>
                  </a:lnTo>
                  <a:lnTo>
                    <a:pt x="2234" y="1508"/>
                  </a:lnTo>
                  <a:lnTo>
                    <a:pt x="2234" y="1507"/>
                  </a:lnTo>
                  <a:lnTo>
                    <a:pt x="2236" y="1502"/>
                  </a:lnTo>
                  <a:lnTo>
                    <a:pt x="2236" y="1502"/>
                  </a:lnTo>
                  <a:lnTo>
                    <a:pt x="2238" y="1507"/>
                  </a:lnTo>
                  <a:lnTo>
                    <a:pt x="2238" y="1507"/>
                  </a:lnTo>
                  <a:lnTo>
                    <a:pt x="2239" y="1510"/>
                  </a:lnTo>
                  <a:lnTo>
                    <a:pt x="2240" y="1510"/>
                  </a:lnTo>
                  <a:lnTo>
                    <a:pt x="2242" y="1508"/>
                  </a:lnTo>
                  <a:lnTo>
                    <a:pt x="2243" y="1507"/>
                  </a:lnTo>
                  <a:lnTo>
                    <a:pt x="2244" y="1509"/>
                  </a:lnTo>
                  <a:lnTo>
                    <a:pt x="2244" y="1509"/>
                  </a:lnTo>
                  <a:lnTo>
                    <a:pt x="2246" y="1517"/>
                  </a:lnTo>
                  <a:lnTo>
                    <a:pt x="2246" y="1518"/>
                  </a:lnTo>
                  <a:lnTo>
                    <a:pt x="2248" y="1524"/>
                  </a:lnTo>
                  <a:lnTo>
                    <a:pt x="2248" y="1524"/>
                  </a:lnTo>
                  <a:lnTo>
                    <a:pt x="2249" y="1525"/>
                  </a:lnTo>
                  <a:lnTo>
                    <a:pt x="2250" y="1525"/>
                  </a:lnTo>
                  <a:lnTo>
                    <a:pt x="2252" y="1523"/>
                  </a:lnTo>
                  <a:lnTo>
                    <a:pt x="2252" y="1523"/>
                  </a:lnTo>
                  <a:lnTo>
                    <a:pt x="2254" y="1520"/>
                  </a:lnTo>
                  <a:lnTo>
                    <a:pt x="2254" y="1519"/>
                  </a:lnTo>
                  <a:lnTo>
                    <a:pt x="2256" y="1516"/>
                  </a:lnTo>
                  <a:lnTo>
                    <a:pt x="2256" y="1515"/>
                  </a:lnTo>
                  <a:lnTo>
                    <a:pt x="2257" y="1514"/>
                  </a:lnTo>
                  <a:lnTo>
                    <a:pt x="2258" y="1515"/>
                  </a:lnTo>
                  <a:lnTo>
                    <a:pt x="2259" y="1515"/>
                  </a:lnTo>
                  <a:lnTo>
                    <a:pt x="2260" y="1515"/>
                  </a:lnTo>
                  <a:lnTo>
                    <a:pt x="2262" y="1511"/>
                  </a:lnTo>
                  <a:lnTo>
                    <a:pt x="2262" y="1511"/>
                  </a:lnTo>
                  <a:lnTo>
                    <a:pt x="2264" y="1506"/>
                  </a:lnTo>
                  <a:lnTo>
                    <a:pt x="2265" y="1505"/>
                  </a:lnTo>
                  <a:lnTo>
                    <a:pt x="2266" y="1506"/>
                  </a:lnTo>
                  <a:lnTo>
                    <a:pt x="2266" y="1507"/>
                  </a:lnTo>
                  <a:lnTo>
                    <a:pt x="2268" y="1510"/>
                  </a:lnTo>
                  <a:lnTo>
                    <a:pt x="2269" y="1510"/>
                  </a:lnTo>
                  <a:lnTo>
                    <a:pt x="2270" y="1509"/>
                  </a:lnTo>
                  <a:lnTo>
                    <a:pt x="2270" y="1509"/>
                  </a:lnTo>
                  <a:lnTo>
                    <a:pt x="2272" y="1505"/>
                  </a:lnTo>
                  <a:lnTo>
                    <a:pt x="2272" y="1505"/>
                  </a:lnTo>
                  <a:lnTo>
                    <a:pt x="2274" y="1501"/>
                  </a:lnTo>
                  <a:lnTo>
                    <a:pt x="2274" y="1501"/>
                  </a:lnTo>
                  <a:lnTo>
                    <a:pt x="2276" y="1497"/>
                  </a:lnTo>
                  <a:lnTo>
                    <a:pt x="2276" y="1497"/>
                  </a:lnTo>
                  <a:lnTo>
                    <a:pt x="2278" y="1490"/>
                  </a:lnTo>
                  <a:lnTo>
                    <a:pt x="2278" y="1489"/>
                  </a:lnTo>
                  <a:lnTo>
                    <a:pt x="2280" y="1484"/>
                  </a:lnTo>
                  <a:lnTo>
                    <a:pt x="2280" y="1484"/>
                  </a:lnTo>
                  <a:lnTo>
                    <a:pt x="2282" y="1482"/>
                  </a:lnTo>
                  <a:lnTo>
                    <a:pt x="2282" y="1481"/>
                  </a:lnTo>
                  <a:lnTo>
                    <a:pt x="2284" y="1478"/>
                  </a:lnTo>
                  <a:lnTo>
                    <a:pt x="2284" y="1478"/>
                  </a:lnTo>
                  <a:lnTo>
                    <a:pt x="2286" y="1473"/>
                  </a:lnTo>
                  <a:lnTo>
                    <a:pt x="2286" y="1473"/>
                  </a:lnTo>
                  <a:lnTo>
                    <a:pt x="2288" y="1472"/>
                  </a:lnTo>
                  <a:lnTo>
                    <a:pt x="2288" y="1472"/>
                  </a:lnTo>
                  <a:lnTo>
                    <a:pt x="2290" y="1475"/>
                  </a:lnTo>
                  <a:lnTo>
                    <a:pt x="2290" y="1475"/>
                  </a:lnTo>
                  <a:lnTo>
                    <a:pt x="2292" y="1476"/>
                  </a:lnTo>
                  <a:lnTo>
                    <a:pt x="2292" y="1476"/>
                  </a:lnTo>
                  <a:lnTo>
                    <a:pt x="2294" y="1473"/>
                  </a:lnTo>
                  <a:lnTo>
                    <a:pt x="2294" y="1473"/>
                  </a:lnTo>
                  <a:lnTo>
                    <a:pt x="2296" y="1472"/>
                  </a:lnTo>
                  <a:lnTo>
                    <a:pt x="2296" y="1472"/>
                  </a:lnTo>
                  <a:lnTo>
                    <a:pt x="2298" y="1474"/>
                  </a:lnTo>
                  <a:lnTo>
                    <a:pt x="2299" y="1474"/>
                  </a:lnTo>
                  <a:lnTo>
                    <a:pt x="2300" y="1479"/>
                  </a:lnTo>
                  <a:lnTo>
                    <a:pt x="2301" y="1480"/>
                  </a:lnTo>
                  <a:lnTo>
                    <a:pt x="2302" y="1488"/>
                  </a:lnTo>
                  <a:lnTo>
                    <a:pt x="2303" y="1489"/>
                  </a:lnTo>
                  <a:lnTo>
                    <a:pt x="2304" y="1497"/>
                  </a:lnTo>
                  <a:lnTo>
                    <a:pt x="2305" y="1498"/>
                  </a:lnTo>
                  <a:lnTo>
                    <a:pt x="2306" y="1495"/>
                  </a:lnTo>
                  <a:lnTo>
                    <a:pt x="2307" y="1494"/>
                  </a:lnTo>
                  <a:lnTo>
                    <a:pt x="2308" y="1481"/>
                  </a:lnTo>
                  <a:lnTo>
                    <a:pt x="2309" y="1479"/>
                  </a:lnTo>
                  <a:lnTo>
                    <a:pt x="2310" y="1468"/>
                  </a:lnTo>
                  <a:lnTo>
                    <a:pt x="2311" y="1467"/>
                  </a:lnTo>
                  <a:lnTo>
                    <a:pt x="2312" y="1463"/>
                  </a:lnTo>
                  <a:lnTo>
                    <a:pt x="2313" y="1462"/>
                  </a:lnTo>
                  <a:lnTo>
                    <a:pt x="2314" y="1463"/>
                  </a:lnTo>
                  <a:lnTo>
                    <a:pt x="2315" y="1464"/>
                  </a:lnTo>
                  <a:lnTo>
                    <a:pt x="2317" y="1471"/>
                  </a:lnTo>
                  <a:lnTo>
                    <a:pt x="2317" y="1473"/>
                  </a:lnTo>
                  <a:lnTo>
                    <a:pt x="2319" y="1488"/>
                  </a:lnTo>
                  <a:lnTo>
                    <a:pt x="2319" y="1489"/>
                  </a:lnTo>
                  <a:lnTo>
                    <a:pt x="2321" y="1501"/>
                  </a:lnTo>
                  <a:lnTo>
                    <a:pt x="2321" y="1502"/>
                  </a:lnTo>
                  <a:lnTo>
                    <a:pt x="2323" y="1507"/>
                  </a:lnTo>
                  <a:lnTo>
                    <a:pt x="2323" y="1507"/>
                  </a:lnTo>
                  <a:lnTo>
                    <a:pt x="2325" y="1512"/>
                  </a:lnTo>
                  <a:lnTo>
                    <a:pt x="2325" y="1512"/>
                  </a:lnTo>
                  <a:lnTo>
                    <a:pt x="2327" y="1517"/>
                  </a:lnTo>
                  <a:lnTo>
                    <a:pt x="2327" y="1518"/>
                  </a:lnTo>
                  <a:lnTo>
                    <a:pt x="2329" y="1522"/>
                  </a:lnTo>
                  <a:lnTo>
                    <a:pt x="2329" y="1523"/>
                  </a:lnTo>
                  <a:lnTo>
                    <a:pt x="2331" y="1528"/>
                  </a:lnTo>
                  <a:lnTo>
                    <a:pt x="2331" y="1528"/>
                  </a:lnTo>
                  <a:lnTo>
                    <a:pt x="2332" y="1530"/>
                  </a:lnTo>
                  <a:lnTo>
                    <a:pt x="2333" y="1528"/>
                  </a:lnTo>
                  <a:lnTo>
                    <a:pt x="2335" y="1518"/>
                  </a:lnTo>
                  <a:lnTo>
                    <a:pt x="2335" y="1517"/>
                  </a:lnTo>
                  <a:lnTo>
                    <a:pt x="2337" y="1509"/>
                  </a:lnTo>
                  <a:lnTo>
                    <a:pt x="2337" y="1509"/>
                  </a:lnTo>
                  <a:lnTo>
                    <a:pt x="2339" y="1511"/>
                  </a:lnTo>
                  <a:lnTo>
                    <a:pt x="2339" y="1512"/>
                  </a:lnTo>
                  <a:lnTo>
                    <a:pt x="2341" y="1516"/>
                  </a:lnTo>
                  <a:lnTo>
                    <a:pt x="2341" y="1517"/>
                  </a:lnTo>
                  <a:lnTo>
                    <a:pt x="2343" y="1520"/>
                  </a:lnTo>
                  <a:lnTo>
                    <a:pt x="2343" y="1521"/>
                  </a:lnTo>
                  <a:lnTo>
                    <a:pt x="2345" y="1528"/>
                  </a:lnTo>
                  <a:lnTo>
                    <a:pt x="2345" y="1528"/>
                  </a:lnTo>
                  <a:lnTo>
                    <a:pt x="2347" y="1533"/>
                  </a:lnTo>
                  <a:lnTo>
                    <a:pt x="2347" y="1533"/>
                  </a:lnTo>
                  <a:lnTo>
                    <a:pt x="2349" y="1531"/>
                  </a:lnTo>
                  <a:lnTo>
                    <a:pt x="2349" y="1530"/>
                  </a:lnTo>
                  <a:lnTo>
                    <a:pt x="2351" y="1527"/>
                  </a:lnTo>
                  <a:lnTo>
                    <a:pt x="2351" y="1527"/>
                  </a:lnTo>
                  <a:lnTo>
                    <a:pt x="2353" y="1525"/>
                  </a:lnTo>
                  <a:lnTo>
                    <a:pt x="2353" y="1525"/>
                  </a:lnTo>
                  <a:lnTo>
                    <a:pt x="2355" y="1518"/>
                  </a:lnTo>
                  <a:lnTo>
                    <a:pt x="2355" y="1517"/>
                  </a:lnTo>
                  <a:lnTo>
                    <a:pt x="2357" y="1509"/>
                  </a:lnTo>
                  <a:lnTo>
                    <a:pt x="2357" y="1508"/>
                  </a:lnTo>
                  <a:lnTo>
                    <a:pt x="2359" y="1504"/>
                  </a:lnTo>
                  <a:lnTo>
                    <a:pt x="2359" y="1504"/>
                  </a:lnTo>
                  <a:lnTo>
                    <a:pt x="2360" y="1503"/>
                  </a:lnTo>
                  <a:lnTo>
                    <a:pt x="2361" y="1504"/>
                  </a:lnTo>
                  <a:lnTo>
                    <a:pt x="2363" y="1510"/>
                  </a:lnTo>
                  <a:lnTo>
                    <a:pt x="2363" y="1511"/>
                  </a:lnTo>
                  <a:lnTo>
                    <a:pt x="2365" y="1524"/>
                  </a:lnTo>
                  <a:lnTo>
                    <a:pt x="2365" y="1525"/>
                  </a:lnTo>
                  <a:lnTo>
                    <a:pt x="2367" y="1535"/>
                  </a:lnTo>
                  <a:lnTo>
                    <a:pt x="2367" y="1536"/>
                  </a:lnTo>
                  <a:lnTo>
                    <a:pt x="2368" y="1537"/>
                  </a:lnTo>
                  <a:lnTo>
                    <a:pt x="2369" y="1537"/>
                  </a:lnTo>
                  <a:lnTo>
                    <a:pt x="2371" y="1534"/>
                  </a:lnTo>
                  <a:lnTo>
                    <a:pt x="2371" y="1534"/>
                  </a:lnTo>
                  <a:lnTo>
                    <a:pt x="2373" y="1527"/>
                  </a:lnTo>
                  <a:lnTo>
                    <a:pt x="2373" y="1526"/>
                  </a:lnTo>
                  <a:lnTo>
                    <a:pt x="2375" y="1514"/>
                  </a:lnTo>
                  <a:lnTo>
                    <a:pt x="2375" y="1513"/>
                  </a:lnTo>
                  <a:lnTo>
                    <a:pt x="2377" y="1509"/>
                  </a:lnTo>
                  <a:lnTo>
                    <a:pt x="2377" y="1510"/>
                  </a:lnTo>
                  <a:lnTo>
                    <a:pt x="2379" y="1520"/>
                  </a:lnTo>
                  <a:lnTo>
                    <a:pt x="2379" y="1521"/>
                  </a:lnTo>
                  <a:lnTo>
                    <a:pt x="2381" y="1533"/>
                  </a:lnTo>
                  <a:lnTo>
                    <a:pt x="2381" y="1534"/>
                  </a:lnTo>
                  <a:lnTo>
                    <a:pt x="2383" y="1538"/>
                  </a:lnTo>
                  <a:lnTo>
                    <a:pt x="2383" y="1538"/>
                  </a:lnTo>
                  <a:lnTo>
                    <a:pt x="2385" y="1536"/>
                  </a:lnTo>
                  <a:lnTo>
                    <a:pt x="2385" y="1535"/>
                  </a:lnTo>
                  <a:lnTo>
                    <a:pt x="2387" y="1528"/>
                  </a:lnTo>
                  <a:lnTo>
                    <a:pt x="2387" y="1527"/>
                  </a:lnTo>
                  <a:lnTo>
                    <a:pt x="2389" y="1518"/>
                  </a:lnTo>
                  <a:lnTo>
                    <a:pt x="2390" y="1517"/>
                  </a:lnTo>
                  <a:lnTo>
                    <a:pt x="2391" y="1515"/>
                  </a:lnTo>
                  <a:lnTo>
                    <a:pt x="2392" y="1515"/>
                  </a:lnTo>
                  <a:lnTo>
                    <a:pt x="2393" y="1519"/>
                  </a:lnTo>
                  <a:lnTo>
                    <a:pt x="2394" y="1520"/>
                  </a:lnTo>
                  <a:lnTo>
                    <a:pt x="2395" y="1521"/>
                  </a:lnTo>
                  <a:lnTo>
                    <a:pt x="2396" y="1521"/>
                  </a:lnTo>
                  <a:lnTo>
                    <a:pt x="2397" y="1516"/>
                  </a:lnTo>
                  <a:lnTo>
                    <a:pt x="2398" y="1515"/>
                  </a:lnTo>
                  <a:lnTo>
                    <a:pt x="2399" y="1509"/>
                  </a:lnTo>
                  <a:lnTo>
                    <a:pt x="2400" y="1507"/>
                  </a:lnTo>
                  <a:lnTo>
                    <a:pt x="2401" y="1509"/>
                  </a:lnTo>
                  <a:lnTo>
                    <a:pt x="2402" y="1510"/>
                  </a:lnTo>
                  <a:lnTo>
                    <a:pt x="2403" y="1523"/>
                  </a:lnTo>
                  <a:lnTo>
                    <a:pt x="2404" y="1525"/>
                  </a:lnTo>
                  <a:lnTo>
                    <a:pt x="2405" y="1535"/>
                  </a:lnTo>
                  <a:lnTo>
                    <a:pt x="2406" y="1535"/>
                  </a:lnTo>
                  <a:lnTo>
                    <a:pt x="2407" y="1530"/>
                  </a:lnTo>
                  <a:lnTo>
                    <a:pt x="2408" y="1529"/>
                  </a:lnTo>
                  <a:lnTo>
                    <a:pt x="2410" y="1522"/>
                  </a:lnTo>
                  <a:lnTo>
                    <a:pt x="2410" y="1522"/>
                  </a:lnTo>
                  <a:lnTo>
                    <a:pt x="2412" y="1526"/>
                  </a:lnTo>
                  <a:lnTo>
                    <a:pt x="2412" y="1527"/>
                  </a:lnTo>
                  <a:lnTo>
                    <a:pt x="2413" y="1530"/>
                  </a:lnTo>
                  <a:lnTo>
                    <a:pt x="2414" y="1529"/>
                  </a:lnTo>
                  <a:lnTo>
                    <a:pt x="2416" y="1518"/>
                  </a:lnTo>
                  <a:lnTo>
                    <a:pt x="2416" y="1517"/>
                  </a:lnTo>
                  <a:lnTo>
                    <a:pt x="2418" y="1508"/>
                  </a:lnTo>
                  <a:lnTo>
                    <a:pt x="2418" y="1507"/>
                  </a:lnTo>
                  <a:lnTo>
                    <a:pt x="2420" y="1508"/>
                  </a:lnTo>
                  <a:lnTo>
                    <a:pt x="2421" y="1509"/>
                  </a:lnTo>
                  <a:lnTo>
                    <a:pt x="2422" y="1508"/>
                  </a:lnTo>
                  <a:lnTo>
                    <a:pt x="2422" y="1508"/>
                  </a:lnTo>
                  <a:lnTo>
                    <a:pt x="2424" y="1504"/>
                  </a:lnTo>
                  <a:lnTo>
                    <a:pt x="2424" y="1504"/>
                  </a:lnTo>
                  <a:lnTo>
                    <a:pt x="2426" y="1506"/>
                  </a:lnTo>
                  <a:lnTo>
                    <a:pt x="2426" y="1507"/>
                  </a:lnTo>
                  <a:lnTo>
                    <a:pt x="2428" y="1513"/>
                  </a:lnTo>
                  <a:lnTo>
                    <a:pt x="2429" y="1514"/>
                  </a:lnTo>
                  <a:lnTo>
                    <a:pt x="2430" y="1511"/>
                  </a:lnTo>
                  <a:lnTo>
                    <a:pt x="2430" y="1511"/>
                  </a:lnTo>
                  <a:lnTo>
                    <a:pt x="2432" y="1502"/>
                  </a:lnTo>
                  <a:lnTo>
                    <a:pt x="2432" y="1501"/>
                  </a:lnTo>
                  <a:lnTo>
                    <a:pt x="2433" y="1499"/>
                  </a:lnTo>
                  <a:lnTo>
                    <a:pt x="2434" y="1500"/>
                  </a:lnTo>
                  <a:lnTo>
                    <a:pt x="2436" y="1508"/>
                  </a:lnTo>
                  <a:lnTo>
                    <a:pt x="2436" y="1509"/>
                  </a:lnTo>
                  <a:lnTo>
                    <a:pt x="2438" y="1514"/>
                  </a:lnTo>
                  <a:lnTo>
                    <a:pt x="2438" y="1515"/>
                  </a:lnTo>
                  <a:lnTo>
                    <a:pt x="2440" y="1517"/>
                  </a:lnTo>
                  <a:lnTo>
                    <a:pt x="2440" y="1517"/>
                  </a:lnTo>
                  <a:lnTo>
                    <a:pt x="2442" y="1526"/>
                  </a:lnTo>
                  <a:lnTo>
                    <a:pt x="2442" y="1528"/>
                  </a:lnTo>
                  <a:lnTo>
                    <a:pt x="2444" y="1542"/>
                  </a:lnTo>
                  <a:lnTo>
                    <a:pt x="2444" y="1544"/>
                  </a:lnTo>
                  <a:lnTo>
                    <a:pt x="2445" y="1547"/>
                  </a:lnTo>
                  <a:lnTo>
                    <a:pt x="2446" y="1545"/>
                  </a:lnTo>
                  <a:lnTo>
                    <a:pt x="2448" y="1534"/>
                  </a:lnTo>
                  <a:lnTo>
                    <a:pt x="2448" y="1533"/>
                  </a:lnTo>
                  <a:lnTo>
                    <a:pt x="2449" y="1530"/>
                  </a:lnTo>
                  <a:lnTo>
                    <a:pt x="2450" y="1531"/>
                  </a:lnTo>
                  <a:lnTo>
                    <a:pt x="2452" y="1542"/>
                  </a:lnTo>
                  <a:lnTo>
                    <a:pt x="2452" y="1543"/>
                  </a:lnTo>
                  <a:lnTo>
                    <a:pt x="2454" y="1548"/>
                  </a:lnTo>
                  <a:lnTo>
                    <a:pt x="2454" y="1548"/>
                  </a:lnTo>
                  <a:lnTo>
                    <a:pt x="2456" y="1540"/>
                  </a:lnTo>
                  <a:lnTo>
                    <a:pt x="2456" y="1539"/>
                  </a:lnTo>
                  <a:lnTo>
                    <a:pt x="2458" y="1534"/>
                  </a:lnTo>
                  <a:lnTo>
                    <a:pt x="2458" y="1534"/>
                  </a:lnTo>
                  <a:lnTo>
                    <a:pt x="2460" y="1539"/>
                  </a:lnTo>
                  <a:lnTo>
                    <a:pt x="2460" y="1539"/>
                  </a:lnTo>
                  <a:lnTo>
                    <a:pt x="2461" y="1541"/>
                  </a:lnTo>
                  <a:lnTo>
                    <a:pt x="2462" y="1540"/>
                  </a:lnTo>
                  <a:lnTo>
                    <a:pt x="2464" y="1532"/>
                  </a:lnTo>
                  <a:lnTo>
                    <a:pt x="2464" y="1531"/>
                  </a:lnTo>
                  <a:lnTo>
                    <a:pt x="2466" y="1522"/>
                  </a:lnTo>
                  <a:lnTo>
                    <a:pt x="2466" y="1521"/>
                  </a:lnTo>
                  <a:lnTo>
                    <a:pt x="2468" y="1516"/>
                  </a:lnTo>
                  <a:lnTo>
                    <a:pt x="2468" y="1515"/>
                  </a:lnTo>
                  <a:lnTo>
                    <a:pt x="2470" y="1510"/>
                  </a:lnTo>
                  <a:lnTo>
                    <a:pt x="2470" y="1510"/>
                  </a:lnTo>
                  <a:lnTo>
                    <a:pt x="2472" y="1505"/>
                  </a:lnTo>
                  <a:lnTo>
                    <a:pt x="2473" y="1505"/>
                  </a:lnTo>
                  <a:lnTo>
                    <a:pt x="2474" y="1507"/>
                  </a:lnTo>
                  <a:lnTo>
                    <a:pt x="2474" y="1507"/>
                  </a:lnTo>
                  <a:lnTo>
                    <a:pt x="2476" y="1514"/>
                  </a:lnTo>
                  <a:lnTo>
                    <a:pt x="2476" y="1514"/>
                  </a:lnTo>
                  <a:lnTo>
                    <a:pt x="2477" y="1516"/>
                  </a:lnTo>
                  <a:lnTo>
                    <a:pt x="2478" y="1514"/>
                  </a:lnTo>
                  <a:lnTo>
                    <a:pt x="2480" y="1506"/>
                  </a:lnTo>
                  <a:lnTo>
                    <a:pt x="2480" y="1505"/>
                  </a:lnTo>
                  <a:lnTo>
                    <a:pt x="2482" y="1496"/>
                  </a:lnTo>
                  <a:lnTo>
                    <a:pt x="2483" y="1494"/>
                  </a:lnTo>
                  <a:lnTo>
                    <a:pt x="2484" y="1496"/>
                  </a:lnTo>
                  <a:lnTo>
                    <a:pt x="2485" y="1496"/>
                  </a:lnTo>
                  <a:lnTo>
                    <a:pt x="2486" y="1505"/>
                  </a:lnTo>
                  <a:lnTo>
                    <a:pt x="2487" y="1507"/>
                  </a:lnTo>
                  <a:lnTo>
                    <a:pt x="2488" y="1518"/>
                  </a:lnTo>
                  <a:lnTo>
                    <a:pt x="2489" y="1519"/>
                  </a:lnTo>
                  <a:lnTo>
                    <a:pt x="2490" y="1530"/>
                  </a:lnTo>
                  <a:lnTo>
                    <a:pt x="2491" y="1531"/>
                  </a:lnTo>
                  <a:lnTo>
                    <a:pt x="2492" y="1538"/>
                  </a:lnTo>
                  <a:lnTo>
                    <a:pt x="2493" y="1539"/>
                  </a:lnTo>
                  <a:lnTo>
                    <a:pt x="2494" y="1543"/>
                  </a:lnTo>
                  <a:lnTo>
                    <a:pt x="2495" y="1544"/>
                  </a:lnTo>
                  <a:lnTo>
                    <a:pt x="2496" y="1545"/>
                  </a:lnTo>
                  <a:lnTo>
                    <a:pt x="2497" y="1545"/>
                  </a:lnTo>
                  <a:lnTo>
                    <a:pt x="2498" y="1547"/>
                  </a:lnTo>
                  <a:lnTo>
                    <a:pt x="2499" y="1547"/>
                  </a:lnTo>
                  <a:lnTo>
                    <a:pt x="2499" y="154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9" name="Group 661"/>
            <p:cNvGrpSpPr>
              <a:grpSpLocks/>
            </p:cNvGrpSpPr>
            <p:nvPr/>
          </p:nvGrpSpPr>
          <p:grpSpPr bwMode="auto">
            <a:xfrm>
              <a:off x="15180" y="8732"/>
              <a:ext cx="5162" cy="223"/>
              <a:chOff x="642" y="3834"/>
              <a:chExt cx="4198" cy="237"/>
            </a:xfrm>
          </p:grpSpPr>
          <p:sp>
            <p:nvSpPr>
              <p:cNvPr id="31" name="Rectangle 662"/>
              <p:cNvSpPr>
                <a:spLocks noChangeArrowheads="1"/>
              </p:cNvSpPr>
              <p:nvPr/>
            </p:nvSpPr>
            <p:spPr bwMode="auto">
              <a:xfrm>
                <a:off x="4580" y="3867"/>
                <a:ext cx="61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0413"/>
                <a:r>
                  <a:rPr lang="it-IT" sz="800" i="1">
                    <a:solidFill>
                      <a:srgbClr val="000000"/>
                    </a:solidFill>
                  </a:rPr>
                  <a:t>10</a:t>
                </a:r>
                <a:endParaRPr lang="it-IT" sz="1700">
                  <a:latin typeface="Arial" pitchFamily="34" charset="0"/>
                </a:endParaRPr>
              </a:p>
            </p:txBody>
          </p:sp>
          <p:sp>
            <p:nvSpPr>
              <p:cNvPr id="32" name="Line 663"/>
              <p:cNvSpPr>
                <a:spLocks noChangeShapeType="1"/>
              </p:cNvSpPr>
              <p:nvPr/>
            </p:nvSpPr>
            <p:spPr bwMode="auto">
              <a:xfrm flipV="1">
                <a:off x="2573" y="3834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3" name="Group 664"/>
              <p:cNvGrpSpPr>
                <a:grpSpLocks/>
              </p:cNvGrpSpPr>
              <p:nvPr/>
            </p:nvGrpSpPr>
            <p:grpSpPr bwMode="auto">
              <a:xfrm>
                <a:off x="642" y="3840"/>
                <a:ext cx="4198" cy="231"/>
                <a:chOff x="642" y="3834"/>
                <a:chExt cx="4198" cy="231"/>
              </a:xfrm>
            </p:grpSpPr>
            <p:sp>
              <p:nvSpPr>
                <p:cNvPr id="34" name="Line 665"/>
                <p:cNvSpPr>
                  <a:spLocks noChangeShapeType="1"/>
                </p:cNvSpPr>
                <p:nvPr/>
              </p:nvSpPr>
              <p:spPr bwMode="auto">
                <a:xfrm>
                  <a:off x="642" y="3834"/>
                  <a:ext cx="419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" name="Rectangle 666"/>
                <p:cNvSpPr>
                  <a:spLocks noChangeArrowheads="1"/>
                </p:cNvSpPr>
                <p:nvPr/>
              </p:nvSpPr>
              <p:spPr bwMode="auto">
                <a:xfrm>
                  <a:off x="2641" y="3964"/>
                  <a:ext cx="143" cy="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(ppm)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36" name="Rectangle 667"/>
                <p:cNvSpPr>
                  <a:spLocks noChangeArrowheads="1"/>
                </p:cNvSpPr>
                <p:nvPr/>
              </p:nvSpPr>
              <p:spPr bwMode="auto">
                <a:xfrm>
                  <a:off x="4372" y="3867"/>
                  <a:ext cx="6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20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37" name="Rectangle 668"/>
                <p:cNvSpPr>
                  <a:spLocks noChangeArrowheads="1"/>
                </p:cNvSpPr>
                <p:nvPr/>
              </p:nvSpPr>
              <p:spPr bwMode="auto">
                <a:xfrm>
                  <a:off x="4161" y="3867"/>
                  <a:ext cx="6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30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38" name="Rectangle 669"/>
                <p:cNvSpPr>
                  <a:spLocks noChangeArrowheads="1"/>
                </p:cNvSpPr>
                <p:nvPr/>
              </p:nvSpPr>
              <p:spPr bwMode="auto">
                <a:xfrm>
                  <a:off x="3951" y="3867"/>
                  <a:ext cx="6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40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39" name="Rectangle 670"/>
                <p:cNvSpPr>
                  <a:spLocks noChangeArrowheads="1"/>
                </p:cNvSpPr>
                <p:nvPr/>
              </p:nvSpPr>
              <p:spPr bwMode="auto">
                <a:xfrm>
                  <a:off x="3741" y="3867"/>
                  <a:ext cx="6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50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0" name="Rectangle 671"/>
                <p:cNvSpPr>
                  <a:spLocks noChangeArrowheads="1"/>
                </p:cNvSpPr>
                <p:nvPr/>
              </p:nvSpPr>
              <p:spPr bwMode="auto">
                <a:xfrm>
                  <a:off x="3531" y="3867"/>
                  <a:ext cx="6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60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1" name="Rectangle 672"/>
                <p:cNvSpPr>
                  <a:spLocks noChangeArrowheads="1"/>
                </p:cNvSpPr>
                <p:nvPr/>
              </p:nvSpPr>
              <p:spPr bwMode="auto">
                <a:xfrm>
                  <a:off x="3321" y="3867"/>
                  <a:ext cx="6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70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2" name="Rectangle 673"/>
                <p:cNvSpPr>
                  <a:spLocks noChangeArrowheads="1"/>
                </p:cNvSpPr>
                <p:nvPr/>
              </p:nvSpPr>
              <p:spPr bwMode="auto">
                <a:xfrm>
                  <a:off x="3111" y="3867"/>
                  <a:ext cx="6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80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3" name="Rectangle 674"/>
                <p:cNvSpPr>
                  <a:spLocks noChangeArrowheads="1"/>
                </p:cNvSpPr>
                <p:nvPr/>
              </p:nvSpPr>
              <p:spPr bwMode="auto">
                <a:xfrm>
                  <a:off x="2902" y="3867"/>
                  <a:ext cx="6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90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4" name="Rectangle 675"/>
                <p:cNvSpPr>
                  <a:spLocks noChangeArrowheads="1"/>
                </p:cNvSpPr>
                <p:nvPr/>
              </p:nvSpPr>
              <p:spPr bwMode="auto">
                <a:xfrm>
                  <a:off x="2672" y="3867"/>
                  <a:ext cx="9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100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5" name="Rectangle 676"/>
                <p:cNvSpPr>
                  <a:spLocks noChangeArrowheads="1"/>
                </p:cNvSpPr>
                <p:nvPr/>
              </p:nvSpPr>
              <p:spPr bwMode="auto">
                <a:xfrm>
                  <a:off x="2462" y="3867"/>
                  <a:ext cx="9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110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6" name="Rectangle 677"/>
                <p:cNvSpPr>
                  <a:spLocks noChangeArrowheads="1"/>
                </p:cNvSpPr>
                <p:nvPr/>
              </p:nvSpPr>
              <p:spPr bwMode="auto">
                <a:xfrm>
                  <a:off x="2252" y="3867"/>
                  <a:ext cx="9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120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7" name="Rectangle 678"/>
                <p:cNvSpPr>
                  <a:spLocks noChangeArrowheads="1"/>
                </p:cNvSpPr>
                <p:nvPr/>
              </p:nvSpPr>
              <p:spPr bwMode="auto">
                <a:xfrm>
                  <a:off x="2043" y="3867"/>
                  <a:ext cx="9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130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8" name="Rectangle 679"/>
                <p:cNvSpPr>
                  <a:spLocks noChangeArrowheads="1"/>
                </p:cNvSpPr>
                <p:nvPr/>
              </p:nvSpPr>
              <p:spPr bwMode="auto">
                <a:xfrm>
                  <a:off x="1833" y="3867"/>
                  <a:ext cx="9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140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49" name="Rectangle 680"/>
                <p:cNvSpPr>
                  <a:spLocks noChangeArrowheads="1"/>
                </p:cNvSpPr>
                <p:nvPr/>
              </p:nvSpPr>
              <p:spPr bwMode="auto">
                <a:xfrm>
                  <a:off x="1623" y="3867"/>
                  <a:ext cx="9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150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50" name="Rectangle 681"/>
                <p:cNvSpPr>
                  <a:spLocks noChangeArrowheads="1"/>
                </p:cNvSpPr>
                <p:nvPr/>
              </p:nvSpPr>
              <p:spPr bwMode="auto">
                <a:xfrm>
                  <a:off x="1413" y="3867"/>
                  <a:ext cx="9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160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51" name="Rectangle 682"/>
                <p:cNvSpPr>
                  <a:spLocks noChangeArrowheads="1"/>
                </p:cNvSpPr>
                <p:nvPr/>
              </p:nvSpPr>
              <p:spPr bwMode="auto">
                <a:xfrm>
                  <a:off x="1203" y="3867"/>
                  <a:ext cx="9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170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52" name="Rectangle 683"/>
                <p:cNvSpPr>
                  <a:spLocks noChangeArrowheads="1"/>
                </p:cNvSpPr>
                <p:nvPr/>
              </p:nvSpPr>
              <p:spPr bwMode="auto">
                <a:xfrm>
                  <a:off x="993" y="3867"/>
                  <a:ext cx="9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180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53" name="Rectangle 684"/>
                <p:cNvSpPr>
                  <a:spLocks noChangeArrowheads="1"/>
                </p:cNvSpPr>
                <p:nvPr/>
              </p:nvSpPr>
              <p:spPr bwMode="auto">
                <a:xfrm>
                  <a:off x="783" y="3867"/>
                  <a:ext cx="9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60413"/>
                  <a:r>
                    <a:rPr lang="it-IT" sz="800" i="1">
                      <a:solidFill>
                        <a:srgbClr val="000000"/>
                      </a:solidFill>
                    </a:rPr>
                    <a:t>190</a:t>
                  </a:r>
                  <a:endParaRPr lang="it-IT" sz="1700">
                    <a:latin typeface="Arial" pitchFamily="34" charset="0"/>
                  </a:endParaRPr>
                </a:p>
              </p:txBody>
            </p:sp>
            <p:sp>
              <p:nvSpPr>
                <p:cNvPr id="54" name="Line 685"/>
                <p:cNvSpPr>
                  <a:spLocks noChangeShapeType="1"/>
                </p:cNvSpPr>
                <p:nvPr/>
              </p:nvSpPr>
              <p:spPr bwMode="auto">
                <a:xfrm flipV="1">
                  <a:off x="482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5" name="Line 686"/>
                <p:cNvSpPr>
                  <a:spLocks noChangeShapeType="1"/>
                </p:cNvSpPr>
                <p:nvPr/>
              </p:nvSpPr>
              <p:spPr bwMode="auto">
                <a:xfrm flipV="1">
                  <a:off x="479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6" name="Line 687"/>
                <p:cNvSpPr>
                  <a:spLocks noChangeShapeType="1"/>
                </p:cNvSpPr>
                <p:nvPr/>
              </p:nvSpPr>
              <p:spPr bwMode="auto">
                <a:xfrm flipV="1">
                  <a:off x="477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7" name="Line 688"/>
                <p:cNvSpPr>
                  <a:spLocks noChangeShapeType="1"/>
                </p:cNvSpPr>
                <p:nvPr/>
              </p:nvSpPr>
              <p:spPr bwMode="auto">
                <a:xfrm flipV="1">
                  <a:off x="475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473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9" name="Line 690"/>
                <p:cNvSpPr>
                  <a:spLocks noChangeShapeType="1"/>
                </p:cNvSpPr>
                <p:nvPr/>
              </p:nvSpPr>
              <p:spPr bwMode="auto">
                <a:xfrm flipV="1">
                  <a:off x="471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0" name="Line 691"/>
                <p:cNvSpPr>
                  <a:spLocks noChangeShapeType="1"/>
                </p:cNvSpPr>
                <p:nvPr/>
              </p:nvSpPr>
              <p:spPr bwMode="auto">
                <a:xfrm flipV="1">
                  <a:off x="469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1" name="Line 692"/>
                <p:cNvSpPr>
                  <a:spLocks noChangeShapeType="1"/>
                </p:cNvSpPr>
                <p:nvPr/>
              </p:nvSpPr>
              <p:spPr bwMode="auto">
                <a:xfrm flipV="1">
                  <a:off x="467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2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465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3" name="Line 694"/>
                <p:cNvSpPr>
                  <a:spLocks noChangeShapeType="1"/>
                </p:cNvSpPr>
                <p:nvPr/>
              </p:nvSpPr>
              <p:spPr bwMode="auto">
                <a:xfrm flipV="1">
                  <a:off x="4630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4" name="Line 695"/>
                <p:cNvSpPr>
                  <a:spLocks noChangeShapeType="1"/>
                </p:cNvSpPr>
                <p:nvPr/>
              </p:nvSpPr>
              <p:spPr bwMode="auto">
                <a:xfrm flipV="1">
                  <a:off x="461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5" name="Line 696"/>
                <p:cNvSpPr>
                  <a:spLocks noChangeShapeType="1"/>
                </p:cNvSpPr>
                <p:nvPr/>
              </p:nvSpPr>
              <p:spPr bwMode="auto">
                <a:xfrm flipV="1">
                  <a:off x="458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6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456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" name="Line 698"/>
                <p:cNvSpPr>
                  <a:spLocks noChangeShapeType="1"/>
                </p:cNvSpPr>
                <p:nvPr/>
              </p:nvSpPr>
              <p:spPr bwMode="auto">
                <a:xfrm flipV="1">
                  <a:off x="454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8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452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9" name="Line 700"/>
                <p:cNvSpPr>
                  <a:spLocks noChangeShapeType="1"/>
                </p:cNvSpPr>
                <p:nvPr/>
              </p:nvSpPr>
              <p:spPr bwMode="auto">
                <a:xfrm flipV="1">
                  <a:off x="450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0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448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1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446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2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444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3" name="Line 704"/>
                <p:cNvSpPr>
                  <a:spLocks noChangeShapeType="1"/>
                </p:cNvSpPr>
                <p:nvPr/>
              </p:nvSpPr>
              <p:spPr bwMode="auto">
                <a:xfrm flipV="1">
                  <a:off x="442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440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5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437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6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435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7" name="Line 708"/>
                <p:cNvSpPr>
                  <a:spLocks noChangeShapeType="1"/>
                </p:cNvSpPr>
                <p:nvPr/>
              </p:nvSpPr>
              <p:spPr bwMode="auto">
                <a:xfrm flipV="1">
                  <a:off x="433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8" name="Line 709"/>
                <p:cNvSpPr>
                  <a:spLocks noChangeShapeType="1"/>
                </p:cNvSpPr>
                <p:nvPr/>
              </p:nvSpPr>
              <p:spPr bwMode="auto">
                <a:xfrm flipV="1">
                  <a:off x="431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9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9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0" name="Line 711"/>
                <p:cNvSpPr>
                  <a:spLocks noChangeShapeType="1"/>
                </p:cNvSpPr>
                <p:nvPr/>
              </p:nvSpPr>
              <p:spPr bwMode="auto">
                <a:xfrm flipV="1">
                  <a:off x="427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5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3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3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1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419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416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414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412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410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9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408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0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406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1" name="Line 722"/>
                <p:cNvSpPr>
                  <a:spLocks noChangeShapeType="1"/>
                </p:cNvSpPr>
                <p:nvPr/>
              </p:nvSpPr>
              <p:spPr bwMode="auto">
                <a:xfrm flipV="1">
                  <a:off x="404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" name="Line 723"/>
                <p:cNvSpPr>
                  <a:spLocks noChangeShapeType="1"/>
                </p:cNvSpPr>
                <p:nvPr/>
              </p:nvSpPr>
              <p:spPr bwMode="auto">
                <a:xfrm flipV="1">
                  <a:off x="402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3" name="Line 724"/>
                <p:cNvSpPr>
                  <a:spLocks noChangeShapeType="1"/>
                </p:cNvSpPr>
                <p:nvPr/>
              </p:nvSpPr>
              <p:spPr bwMode="auto">
                <a:xfrm flipV="1">
                  <a:off x="400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4" name="Line 725"/>
                <p:cNvSpPr>
                  <a:spLocks noChangeShapeType="1"/>
                </p:cNvSpPr>
                <p:nvPr/>
              </p:nvSpPr>
              <p:spPr bwMode="auto">
                <a:xfrm flipV="1">
                  <a:off x="398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5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95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6" name="Line 727"/>
                <p:cNvSpPr>
                  <a:spLocks noChangeShapeType="1"/>
                </p:cNvSpPr>
                <p:nvPr/>
              </p:nvSpPr>
              <p:spPr bwMode="auto">
                <a:xfrm flipV="1">
                  <a:off x="393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7" name="Line 728"/>
                <p:cNvSpPr>
                  <a:spLocks noChangeShapeType="1"/>
                </p:cNvSpPr>
                <p:nvPr/>
              </p:nvSpPr>
              <p:spPr bwMode="auto">
                <a:xfrm flipV="1">
                  <a:off x="391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8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389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9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387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" name="Line 731"/>
                <p:cNvSpPr>
                  <a:spLocks noChangeShapeType="1"/>
                </p:cNvSpPr>
                <p:nvPr/>
              </p:nvSpPr>
              <p:spPr bwMode="auto">
                <a:xfrm flipV="1">
                  <a:off x="385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1" name="Line 732"/>
                <p:cNvSpPr>
                  <a:spLocks noChangeShapeType="1"/>
                </p:cNvSpPr>
                <p:nvPr/>
              </p:nvSpPr>
              <p:spPr bwMode="auto">
                <a:xfrm flipV="1">
                  <a:off x="383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2" name="Line 733"/>
                <p:cNvSpPr>
                  <a:spLocks noChangeShapeType="1"/>
                </p:cNvSpPr>
                <p:nvPr/>
              </p:nvSpPr>
              <p:spPr bwMode="auto">
                <a:xfrm flipV="1">
                  <a:off x="381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3" name="Line 734"/>
                <p:cNvSpPr>
                  <a:spLocks noChangeShapeType="1"/>
                </p:cNvSpPr>
                <p:nvPr/>
              </p:nvSpPr>
              <p:spPr bwMode="auto">
                <a:xfrm flipV="1">
                  <a:off x="379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4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377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5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374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6" name="Line 737"/>
                <p:cNvSpPr>
                  <a:spLocks noChangeShapeType="1"/>
                </p:cNvSpPr>
                <p:nvPr/>
              </p:nvSpPr>
              <p:spPr bwMode="auto">
                <a:xfrm flipV="1">
                  <a:off x="372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7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370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8" name="Line 739"/>
                <p:cNvSpPr>
                  <a:spLocks noChangeShapeType="1"/>
                </p:cNvSpPr>
                <p:nvPr/>
              </p:nvSpPr>
              <p:spPr bwMode="auto">
                <a:xfrm flipV="1">
                  <a:off x="368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9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366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" name="Line 741"/>
                <p:cNvSpPr>
                  <a:spLocks noChangeShapeType="1"/>
                </p:cNvSpPr>
                <p:nvPr/>
              </p:nvSpPr>
              <p:spPr bwMode="auto">
                <a:xfrm flipV="1">
                  <a:off x="364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1" name="Line 742"/>
                <p:cNvSpPr>
                  <a:spLocks noChangeShapeType="1"/>
                </p:cNvSpPr>
                <p:nvPr/>
              </p:nvSpPr>
              <p:spPr bwMode="auto">
                <a:xfrm flipV="1">
                  <a:off x="362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2" name="Line 743"/>
                <p:cNvSpPr>
                  <a:spLocks noChangeShapeType="1"/>
                </p:cNvSpPr>
                <p:nvPr/>
              </p:nvSpPr>
              <p:spPr bwMode="auto">
                <a:xfrm flipV="1">
                  <a:off x="360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3" name="Line 744"/>
                <p:cNvSpPr>
                  <a:spLocks noChangeShapeType="1"/>
                </p:cNvSpPr>
                <p:nvPr/>
              </p:nvSpPr>
              <p:spPr bwMode="auto">
                <a:xfrm flipV="1">
                  <a:off x="358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4" name="Line 745"/>
                <p:cNvSpPr>
                  <a:spLocks noChangeShapeType="1"/>
                </p:cNvSpPr>
                <p:nvPr/>
              </p:nvSpPr>
              <p:spPr bwMode="auto">
                <a:xfrm flipV="1">
                  <a:off x="356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5" name="Line 746"/>
                <p:cNvSpPr>
                  <a:spLocks noChangeShapeType="1"/>
                </p:cNvSpPr>
                <p:nvPr/>
              </p:nvSpPr>
              <p:spPr bwMode="auto">
                <a:xfrm flipV="1">
                  <a:off x="353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6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351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7" name="Line 748"/>
                <p:cNvSpPr>
                  <a:spLocks noChangeShapeType="1"/>
                </p:cNvSpPr>
                <p:nvPr/>
              </p:nvSpPr>
              <p:spPr bwMode="auto">
                <a:xfrm flipV="1">
                  <a:off x="349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8" name="Line 749"/>
                <p:cNvSpPr>
                  <a:spLocks noChangeShapeType="1"/>
                </p:cNvSpPr>
                <p:nvPr/>
              </p:nvSpPr>
              <p:spPr bwMode="auto">
                <a:xfrm flipV="1">
                  <a:off x="347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9" name="Line 750"/>
                <p:cNvSpPr>
                  <a:spLocks noChangeShapeType="1"/>
                </p:cNvSpPr>
                <p:nvPr/>
              </p:nvSpPr>
              <p:spPr bwMode="auto">
                <a:xfrm flipV="1">
                  <a:off x="345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0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343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1" name="Line 752"/>
                <p:cNvSpPr>
                  <a:spLocks noChangeShapeType="1"/>
                </p:cNvSpPr>
                <p:nvPr/>
              </p:nvSpPr>
              <p:spPr bwMode="auto">
                <a:xfrm flipV="1">
                  <a:off x="341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2" name="Line 753"/>
                <p:cNvSpPr>
                  <a:spLocks noChangeShapeType="1"/>
                </p:cNvSpPr>
                <p:nvPr/>
              </p:nvSpPr>
              <p:spPr bwMode="auto">
                <a:xfrm flipV="1">
                  <a:off x="339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3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337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" name="Line 755"/>
                <p:cNvSpPr>
                  <a:spLocks noChangeShapeType="1"/>
                </p:cNvSpPr>
                <p:nvPr/>
              </p:nvSpPr>
              <p:spPr bwMode="auto">
                <a:xfrm flipV="1">
                  <a:off x="335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5" name="Line 756"/>
                <p:cNvSpPr>
                  <a:spLocks noChangeShapeType="1"/>
                </p:cNvSpPr>
                <p:nvPr/>
              </p:nvSpPr>
              <p:spPr bwMode="auto">
                <a:xfrm flipV="1">
                  <a:off x="332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6" name="Line 757"/>
                <p:cNvSpPr>
                  <a:spLocks noChangeShapeType="1"/>
                </p:cNvSpPr>
                <p:nvPr/>
              </p:nvSpPr>
              <p:spPr bwMode="auto">
                <a:xfrm flipV="1">
                  <a:off x="330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7" name="Line 758"/>
                <p:cNvSpPr>
                  <a:spLocks noChangeShapeType="1"/>
                </p:cNvSpPr>
                <p:nvPr/>
              </p:nvSpPr>
              <p:spPr bwMode="auto">
                <a:xfrm flipV="1">
                  <a:off x="328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8" name="Line 759"/>
                <p:cNvSpPr>
                  <a:spLocks noChangeShapeType="1"/>
                </p:cNvSpPr>
                <p:nvPr/>
              </p:nvSpPr>
              <p:spPr bwMode="auto">
                <a:xfrm flipV="1">
                  <a:off x="326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9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324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0" name="Line 761"/>
                <p:cNvSpPr>
                  <a:spLocks noChangeShapeType="1"/>
                </p:cNvSpPr>
                <p:nvPr/>
              </p:nvSpPr>
              <p:spPr bwMode="auto">
                <a:xfrm flipV="1">
                  <a:off x="322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1" name="Line 762"/>
                <p:cNvSpPr>
                  <a:spLocks noChangeShapeType="1"/>
                </p:cNvSpPr>
                <p:nvPr/>
              </p:nvSpPr>
              <p:spPr bwMode="auto">
                <a:xfrm flipV="1">
                  <a:off x="320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2" name="Line 763"/>
                <p:cNvSpPr>
                  <a:spLocks noChangeShapeType="1"/>
                </p:cNvSpPr>
                <p:nvPr/>
              </p:nvSpPr>
              <p:spPr bwMode="auto">
                <a:xfrm flipV="1">
                  <a:off x="318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3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316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4" name="Line 765"/>
                <p:cNvSpPr>
                  <a:spLocks noChangeShapeType="1"/>
                </p:cNvSpPr>
                <p:nvPr/>
              </p:nvSpPr>
              <p:spPr bwMode="auto">
                <a:xfrm flipV="1">
                  <a:off x="314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5" name="Line 766"/>
                <p:cNvSpPr>
                  <a:spLocks noChangeShapeType="1"/>
                </p:cNvSpPr>
                <p:nvPr/>
              </p:nvSpPr>
              <p:spPr bwMode="auto">
                <a:xfrm flipV="1">
                  <a:off x="311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6" name="Line 767"/>
                <p:cNvSpPr>
                  <a:spLocks noChangeShapeType="1"/>
                </p:cNvSpPr>
                <p:nvPr/>
              </p:nvSpPr>
              <p:spPr bwMode="auto">
                <a:xfrm flipV="1">
                  <a:off x="309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7" name="Line 768"/>
                <p:cNvSpPr>
                  <a:spLocks noChangeShapeType="1"/>
                </p:cNvSpPr>
                <p:nvPr/>
              </p:nvSpPr>
              <p:spPr bwMode="auto">
                <a:xfrm flipV="1">
                  <a:off x="307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8" name="Line 769"/>
                <p:cNvSpPr>
                  <a:spLocks noChangeShapeType="1"/>
                </p:cNvSpPr>
                <p:nvPr/>
              </p:nvSpPr>
              <p:spPr bwMode="auto">
                <a:xfrm flipV="1">
                  <a:off x="305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9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303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0" name="Line 771"/>
                <p:cNvSpPr>
                  <a:spLocks noChangeShapeType="1"/>
                </p:cNvSpPr>
                <p:nvPr/>
              </p:nvSpPr>
              <p:spPr bwMode="auto">
                <a:xfrm flipV="1">
                  <a:off x="301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1" name="Line 772"/>
                <p:cNvSpPr>
                  <a:spLocks noChangeShapeType="1"/>
                </p:cNvSpPr>
                <p:nvPr/>
              </p:nvSpPr>
              <p:spPr bwMode="auto">
                <a:xfrm flipV="1">
                  <a:off x="299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2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97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3" name="Line 774"/>
                <p:cNvSpPr>
                  <a:spLocks noChangeShapeType="1"/>
                </p:cNvSpPr>
                <p:nvPr/>
              </p:nvSpPr>
              <p:spPr bwMode="auto">
                <a:xfrm flipV="1">
                  <a:off x="295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4" name="Line 775"/>
                <p:cNvSpPr>
                  <a:spLocks noChangeShapeType="1"/>
                </p:cNvSpPr>
                <p:nvPr/>
              </p:nvSpPr>
              <p:spPr bwMode="auto">
                <a:xfrm flipV="1">
                  <a:off x="293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5" name="Line 776"/>
                <p:cNvSpPr>
                  <a:spLocks noChangeShapeType="1"/>
                </p:cNvSpPr>
                <p:nvPr/>
              </p:nvSpPr>
              <p:spPr bwMode="auto">
                <a:xfrm flipV="1">
                  <a:off x="290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6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8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7" name="Line 778"/>
                <p:cNvSpPr>
                  <a:spLocks noChangeShapeType="1"/>
                </p:cNvSpPr>
                <p:nvPr/>
              </p:nvSpPr>
              <p:spPr bwMode="auto">
                <a:xfrm flipV="1">
                  <a:off x="286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8" name="Line 779"/>
                <p:cNvSpPr>
                  <a:spLocks noChangeShapeType="1"/>
                </p:cNvSpPr>
                <p:nvPr/>
              </p:nvSpPr>
              <p:spPr bwMode="auto">
                <a:xfrm flipV="1">
                  <a:off x="284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9" name="Line 780"/>
                <p:cNvSpPr>
                  <a:spLocks noChangeShapeType="1"/>
                </p:cNvSpPr>
                <p:nvPr/>
              </p:nvSpPr>
              <p:spPr bwMode="auto">
                <a:xfrm flipV="1">
                  <a:off x="282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0" name="Line 781"/>
                <p:cNvSpPr>
                  <a:spLocks noChangeShapeType="1"/>
                </p:cNvSpPr>
                <p:nvPr/>
              </p:nvSpPr>
              <p:spPr bwMode="auto">
                <a:xfrm flipV="1">
                  <a:off x="280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1" name="Line 782"/>
                <p:cNvSpPr>
                  <a:spLocks noChangeShapeType="1"/>
                </p:cNvSpPr>
                <p:nvPr/>
              </p:nvSpPr>
              <p:spPr bwMode="auto">
                <a:xfrm flipV="1">
                  <a:off x="278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2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276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3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274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4" name="Line 785"/>
                <p:cNvSpPr>
                  <a:spLocks noChangeShapeType="1"/>
                </p:cNvSpPr>
                <p:nvPr/>
              </p:nvSpPr>
              <p:spPr bwMode="auto">
                <a:xfrm flipV="1">
                  <a:off x="272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5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269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6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67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7" name="Line 788"/>
                <p:cNvSpPr>
                  <a:spLocks noChangeShapeType="1"/>
                </p:cNvSpPr>
                <p:nvPr/>
              </p:nvSpPr>
              <p:spPr bwMode="auto">
                <a:xfrm flipV="1">
                  <a:off x="265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8" name="Line 789"/>
                <p:cNvSpPr>
                  <a:spLocks noChangeShapeType="1"/>
                </p:cNvSpPr>
                <p:nvPr/>
              </p:nvSpPr>
              <p:spPr bwMode="auto">
                <a:xfrm flipV="1">
                  <a:off x="263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9" name="Line 790"/>
                <p:cNvSpPr>
                  <a:spLocks noChangeShapeType="1"/>
                </p:cNvSpPr>
                <p:nvPr/>
              </p:nvSpPr>
              <p:spPr bwMode="auto">
                <a:xfrm flipV="1">
                  <a:off x="261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0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59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1" name="Line 792"/>
                <p:cNvSpPr>
                  <a:spLocks noChangeShapeType="1"/>
                </p:cNvSpPr>
                <p:nvPr/>
              </p:nvSpPr>
              <p:spPr bwMode="auto">
                <a:xfrm flipV="1">
                  <a:off x="255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2" name="Line 793"/>
                <p:cNvSpPr>
                  <a:spLocks noChangeShapeType="1"/>
                </p:cNvSpPr>
                <p:nvPr/>
              </p:nvSpPr>
              <p:spPr bwMode="auto">
                <a:xfrm flipV="1">
                  <a:off x="253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3" name="Line 794"/>
                <p:cNvSpPr>
                  <a:spLocks noChangeShapeType="1"/>
                </p:cNvSpPr>
                <p:nvPr/>
              </p:nvSpPr>
              <p:spPr bwMode="auto">
                <a:xfrm flipV="1">
                  <a:off x="251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4" name="Line 795"/>
                <p:cNvSpPr>
                  <a:spLocks noChangeShapeType="1"/>
                </p:cNvSpPr>
                <p:nvPr/>
              </p:nvSpPr>
              <p:spPr bwMode="auto">
                <a:xfrm flipV="1">
                  <a:off x="248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5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246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6" name="Line 797"/>
                <p:cNvSpPr>
                  <a:spLocks noChangeShapeType="1"/>
                </p:cNvSpPr>
                <p:nvPr/>
              </p:nvSpPr>
              <p:spPr bwMode="auto">
                <a:xfrm flipV="1">
                  <a:off x="244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7" name="Line 798"/>
                <p:cNvSpPr>
                  <a:spLocks noChangeShapeType="1"/>
                </p:cNvSpPr>
                <p:nvPr/>
              </p:nvSpPr>
              <p:spPr bwMode="auto">
                <a:xfrm flipV="1">
                  <a:off x="242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8" name="Line 799"/>
                <p:cNvSpPr>
                  <a:spLocks noChangeShapeType="1"/>
                </p:cNvSpPr>
                <p:nvPr/>
              </p:nvSpPr>
              <p:spPr bwMode="auto">
                <a:xfrm flipV="1">
                  <a:off x="240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9" name="Line 800"/>
                <p:cNvSpPr>
                  <a:spLocks noChangeShapeType="1"/>
                </p:cNvSpPr>
                <p:nvPr/>
              </p:nvSpPr>
              <p:spPr bwMode="auto">
                <a:xfrm flipV="1">
                  <a:off x="238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0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36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1" name="Line 802"/>
                <p:cNvSpPr>
                  <a:spLocks noChangeShapeType="1"/>
                </p:cNvSpPr>
                <p:nvPr/>
              </p:nvSpPr>
              <p:spPr bwMode="auto">
                <a:xfrm flipV="1">
                  <a:off x="234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2" name="Line 803"/>
                <p:cNvSpPr>
                  <a:spLocks noChangeShapeType="1"/>
                </p:cNvSpPr>
                <p:nvPr/>
              </p:nvSpPr>
              <p:spPr bwMode="auto">
                <a:xfrm flipV="1">
                  <a:off x="2321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3" name="Line 804"/>
                <p:cNvSpPr>
                  <a:spLocks noChangeShapeType="1"/>
                </p:cNvSpPr>
                <p:nvPr/>
              </p:nvSpPr>
              <p:spPr bwMode="auto">
                <a:xfrm flipV="1">
                  <a:off x="230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4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27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5" name="Line 806"/>
                <p:cNvSpPr>
                  <a:spLocks noChangeShapeType="1"/>
                </p:cNvSpPr>
                <p:nvPr/>
              </p:nvSpPr>
              <p:spPr bwMode="auto">
                <a:xfrm flipV="1">
                  <a:off x="225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6" name="Line 807"/>
                <p:cNvSpPr>
                  <a:spLocks noChangeShapeType="1"/>
                </p:cNvSpPr>
                <p:nvPr/>
              </p:nvSpPr>
              <p:spPr bwMode="auto">
                <a:xfrm flipV="1">
                  <a:off x="223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7" name="Line 808"/>
                <p:cNvSpPr>
                  <a:spLocks noChangeShapeType="1"/>
                </p:cNvSpPr>
                <p:nvPr/>
              </p:nvSpPr>
              <p:spPr bwMode="auto">
                <a:xfrm flipV="1">
                  <a:off x="221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8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219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9" name="Line 810"/>
                <p:cNvSpPr>
                  <a:spLocks noChangeShapeType="1"/>
                </p:cNvSpPr>
                <p:nvPr/>
              </p:nvSpPr>
              <p:spPr bwMode="auto">
                <a:xfrm flipV="1">
                  <a:off x="217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0" name="Line 811"/>
                <p:cNvSpPr>
                  <a:spLocks noChangeShapeType="1"/>
                </p:cNvSpPr>
                <p:nvPr/>
              </p:nvSpPr>
              <p:spPr bwMode="auto">
                <a:xfrm flipV="1">
                  <a:off x="215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1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213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2" name="Line 813"/>
                <p:cNvSpPr>
                  <a:spLocks noChangeShapeType="1"/>
                </p:cNvSpPr>
                <p:nvPr/>
              </p:nvSpPr>
              <p:spPr bwMode="auto">
                <a:xfrm flipV="1">
                  <a:off x="2112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3" name="Line 814"/>
                <p:cNvSpPr>
                  <a:spLocks noChangeShapeType="1"/>
                </p:cNvSpPr>
                <p:nvPr/>
              </p:nvSpPr>
              <p:spPr bwMode="auto">
                <a:xfrm flipV="1">
                  <a:off x="2091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" name="Line 815"/>
                <p:cNvSpPr>
                  <a:spLocks noChangeShapeType="1"/>
                </p:cNvSpPr>
                <p:nvPr/>
              </p:nvSpPr>
              <p:spPr bwMode="auto">
                <a:xfrm flipV="1">
                  <a:off x="207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" name="Line 816"/>
                <p:cNvSpPr>
                  <a:spLocks noChangeShapeType="1"/>
                </p:cNvSpPr>
                <p:nvPr/>
              </p:nvSpPr>
              <p:spPr bwMode="auto">
                <a:xfrm flipV="1">
                  <a:off x="2049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6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202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7" name="Line 818"/>
                <p:cNvSpPr>
                  <a:spLocks noChangeShapeType="1"/>
                </p:cNvSpPr>
                <p:nvPr/>
              </p:nvSpPr>
              <p:spPr bwMode="auto">
                <a:xfrm flipV="1">
                  <a:off x="2007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8" name="Line 819"/>
                <p:cNvSpPr>
                  <a:spLocks noChangeShapeType="1"/>
                </p:cNvSpPr>
                <p:nvPr/>
              </p:nvSpPr>
              <p:spPr bwMode="auto">
                <a:xfrm flipV="1">
                  <a:off x="198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9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1965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0" name="Line 821"/>
                <p:cNvSpPr>
                  <a:spLocks noChangeShapeType="1"/>
                </p:cNvSpPr>
                <p:nvPr/>
              </p:nvSpPr>
              <p:spPr bwMode="auto">
                <a:xfrm flipV="1">
                  <a:off x="194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1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1923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2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1902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3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188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4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186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5" name="Line 826"/>
                <p:cNvSpPr>
                  <a:spLocks noChangeShapeType="1"/>
                </p:cNvSpPr>
                <p:nvPr/>
              </p:nvSpPr>
              <p:spPr bwMode="auto">
                <a:xfrm flipV="1">
                  <a:off x="184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6" name="Line 827"/>
                <p:cNvSpPr>
                  <a:spLocks noChangeShapeType="1"/>
                </p:cNvSpPr>
                <p:nvPr/>
              </p:nvSpPr>
              <p:spPr bwMode="auto">
                <a:xfrm flipV="1">
                  <a:off x="181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7" name="Line 828"/>
                <p:cNvSpPr>
                  <a:spLocks noChangeShapeType="1"/>
                </p:cNvSpPr>
                <p:nvPr/>
              </p:nvSpPr>
              <p:spPr bwMode="auto">
                <a:xfrm flipV="1">
                  <a:off x="179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8" name="Line 829"/>
                <p:cNvSpPr>
                  <a:spLocks noChangeShapeType="1"/>
                </p:cNvSpPr>
                <p:nvPr/>
              </p:nvSpPr>
              <p:spPr bwMode="auto">
                <a:xfrm flipV="1">
                  <a:off x="177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9" name="Line 830"/>
                <p:cNvSpPr>
                  <a:spLocks noChangeShapeType="1"/>
                </p:cNvSpPr>
                <p:nvPr/>
              </p:nvSpPr>
              <p:spPr bwMode="auto">
                <a:xfrm flipV="1">
                  <a:off x="175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0" name="Line 831"/>
                <p:cNvSpPr>
                  <a:spLocks noChangeShapeType="1"/>
                </p:cNvSpPr>
                <p:nvPr/>
              </p:nvSpPr>
              <p:spPr bwMode="auto">
                <a:xfrm flipV="1">
                  <a:off x="173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1" name="Line 832"/>
                <p:cNvSpPr>
                  <a:spLocks noChangeShapeType="1"/>
                </p:cNvSpPr>
                <p:nvPr/>
              </p:nvSpPr>
              <p:spPr bwMode="auto">
                <a:xfrm flipV="1">
                  <a:off x="171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2" name="Line 833"/>
                <p:cNvSpPr>
                  <a:spLocks noChangeShapeType="1"/>
                </p:cNvSpPr>
                <p:nvPr/>
              </p:nvSpPr>
              <p:spPr bwMode="auto">
                <a:xfrm flipV="1">
                  <a:off x="1692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3" name="Line 834"/>
                <p:cNvSpPr>
                  <a:spLocks noChangeShapeType="1"/>
                </p:cNvSpPr>
                <p:nvPr/>
              </p:nvSpPr>
              <p:spPr bwMode="auto">
                <a:xfrm flipV="1">
                  <a:off x="167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4" name="Line 835"/>
                <p:cNvSpPr>
                  <a:spLocks noChangeShapeType="1"/>
                </p:cNvSpPr>
                <p:nvPr/>
              </p:nvSpPr>
              <p:spPr bwMode="auto">
                <a:xfrm flipV="1">
                  <a:off x="165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5" name="Line 836"/>
                <p:cNvSpPr>
                  <a:spLocks noChangeShapeType="1"/>
                </p:cNvSpPr>
                <p:nvPr/>
              </p:nvSpPr>
              <p:spPr bwMode="auto">
                <a:xfrm flipV="1">
                  <a:off x="163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6" name="Line 837"/>
                <p:cNvSpPr>
                  <a:spLocks noChangeShapeType="1"/>
                </p:cNvSpPr>
                <p:nvPr/>
              </p:nvSpPr>
              <p:spPr bwMode="auto">
                <a:xfrm flipV="1">
                  <a:off x="160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7" name="Line 838"/>
                <p:cNvSpPr>
                  <a:spLocks noChangeShapeType="1"/>
                </p:cNvSpPr>
                <p:nvPr/>
              </p:nvSpPr>
              <p:spPr bwMode="auto">
                <a:xfrm flipV="1">
                  <a:off x="158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8" name="Line 839"/>
                <p:cNvSpPr>
                  <a:spLocks noChangeShapeType="1"/>
                </p:cNvSpPr>
                <p:nvPr/>
              </p:nvSpPr>
              <p:spPr bwMode="auto">
                <a:xfrm flipV="1">
                  <a:off x="156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09" name="Line 840"/>
                <p:cNvSpPr>
                  <a:spLocks noChangeShapeType="1"/>
                </p:cNvSpPr>
                <p:nvPr/>
              </p:nvSpPr>
              <p:spPr bwMode="auto">
                <a:xfrm flipV="1">
                  <a:off x="154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0" name="Line 841"/>
                <p:cNvSpPr>
                  <a:spLocks noChangeShapeType="1"/>
                </p:cNvSpPr>
                <p:nvPr/>
              </p:nvSpPr>
              <p:spPr bwMode="auto">
                <a:xfrm flipV="1">
                  <a:off x="152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1" name="Line 842"/>
                <p:cNvSpPr>
                  <a:spLocks noChangeShapeType="1"/>
                </p:cNvSpPr>
                <p:nvPr/>
              </p:nvSpPr>
              <p:spPr bwMode="auto">
                <a:xfrm flipV="1">
                  <a:off x="150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2" name="Line 843"/>
                <p:cNvSpPr>
                  <a:spLocks noChangeShapeType="1"/>
                </p:cNvSpPr>
                <p:nvPr/>
              </p:nvSpPr>
              <p:spPr bwMode="auto">
                <a:xfrm flipV="1">
                  <a:off x="1482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3" name="Line 844"/>
                <p:cNvSpPr>
                  <a:spLocks noChangeShapeType="1"/>
                </p:cNvSpPr>
                <p:nvPr/>
              </p:nvSpPr>
              <p:spPr bwMode="auto">
                <a:xfrm flipV="1">
                  <a:off x="146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4" name="Line 845"/>
                <p:cNvSpPr>
                  <a:spLocks noChangeShapeType="1"/>
                </p:cNvSpPr>
                <p:nvPr/>
              </p:nvSpPr>
              <p:spPr bwMode="auto">
                <a:xfrm flipV="1">
                  <a:off x="144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5" name="Line 846"/>
                <p:cNvSpPr>
                  <a:spLocks noChangeShapeType="1"/>
                </p:cNvSpPr>
                <p:nvPr/>
              </p:nvSpPr>
              <p:spPr bwMode="auto">
                <a:xfrm flipV="1">
                  <a:off x="142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6" name="Line 847"/>
                <p:cNvSpPr>
                  <a:spLocks noChangeShapeType="1"/>
                </p:cNvSpPr>
                <p:nvPr/>
              </p:nvSpPr>
              <p:spPr bwMode="auto">
                <a:xfrm flipV="1">
                  <a:off x="139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7" name="Line 848"/>
                <p:cNvSpPr>
                  <a:spLocks noChangeShapeType="1"/>
                </p:cNvSpPr>
                <p:nvPr/>
              </p:nvSpPr>
              <p:spPr bwMode="auto">
                <a:xfrm flipV="1">
                  <a:off x="137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8" name="Line 849"/>
                <p:cNvSpPr>
                  <a:spLocks noChangeShapeType="1"/>
                </p:cNvSpPr>
                <p:nvPr/>
              </p:nvSpPr>
              <p:spPr bwMode="auto">
                <a:xfrm flipV="1">
                  <a:off x="135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19" name="Line 850"/>
                <p:cNvSpPr>
                  <a:spLocks noChangeShapeType="1"/>
                </p:cNvSpPr>
                <p:nvPr/>
              </p:nvSpPr>
              <p:spPr bwMode="auto">
                <a:xfrm flipV="1">
                  <a:off x="133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0" name="Line 851"/>
                <p:cNvSpPr>
                  <a:spLocks noChangeShapeType="1"/>
                </p:cNvSpPr>
                <p:nvPr/>
              </p:nvSpPr>
              <p:spPr bwMode="auto">
                <a:xfrm flipV="1">
                  <a:off x="131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1" name="Line 852"/>
                <p:cNvSpPr>
                  <a:spLocks noChangeShapeType="1"/>
                </p:cNvSpPr>
                <p:nvPr/>
              </p:nvSpPr>
              <p:spPr bwMode="auto">
                <a:xfrm flipV="1">
                  <a:off x="129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2" name="Line 853"/>
                <p:cNvSpPr>
                  <a:spLocks noChangeShapeType="1"/>
                </p:cNvSpPr>
                <p:nvPr/>
              </p:nvSpPr>
              <p:spPr bwMode="auto">
                <a:xfrm flipV="1">
                  <a:off x="1272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3" name="Line 854"/>
                <p:cNvSpPr>
                  <a:spLocks noChangeShapeType="1"/>
                </p:cNvSpPr>
                <p:nvPr/>
              </p:nvSpPr>
              <p:spPr bwMode="auto">
                <a:xfrm flipV="1">
                  <a:off x="125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4" name="Line 855"/>
                <p:cNvSpPr>
                  <a:spLocks noChangeShapeType="1"/>
                </p:cNvSpPr>
                <p:nvPr/>
              </p:nvSpPr>
              <p:spPr bwMode="auto">
                <a:xfrm flipV="1">
                  <a:off x="123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5" name="Line 856"/>
                <p:cNvSpPr>
                  <a:spLocks noChangeShapeType="1"/>
                </p:cNvSpPr>
                <p:nvPr/>
              </p:nvSpPr>
              <p:spPr bwMode="auto">
                <a:xfrm flipV="1">
                  <a:off x="121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6" name="Line 857"/>
                <p:cNvSpPr>
                  <a:spLocks noChangeShapeType="1"/>
                </p:cNvSpPr>
                <p:nvPr/>
              </p:nvSpPr>
              <p:spPr bwMode="auto">
                <a:xfrm flipV="1">
                  <a:off x="118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7" name="Line 858"/>
                <p:cNvSpPr>
                  <a:spLocks noChangeShapeType="1"/>
                </p:cNvSpPr>
                <p:nvPr/>
              </p:nvSpPr>
              <p:spPr bwMode="auto">
                <a:xfrm flipV="1">
                  <a:off x="116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8" name="Line 859"/>
                <p:cNvSpPr>
                  <a:spLocks noChangeShapeType="1"/>
                </p:cNvSpPr>
                <p:nvPr/>
              </p:nvSpPr>
              <p:spPr bwMode="auto">
                <a:xfrm flipV="1">
                  <a:off x="114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29" name="Line 860"/>
                <p:cNvSpPr>
                  <a:spLocks noChangeShapeType="1"/>
                </p:cNvSpPr>
                <p:nvPr/>
              </p:nvSpPr>
              <p:spPr bwMode="auto">
                <a:xfrm flipV="1">
                  <a:off x="112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0" name="Line 861"/>
                <p:cNvSpPr>
                  <a:spLocks noChangeShapeType="1"/>
                </p:cNvSpPr>
                <p:nvPr/>
              </p:nvSpPr>
              <p:spPr bwMode="auto">
                <a:xfrm flipV="1">
                  <a:off x="110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1" name="Line 862"/>
                <p:cNvSpPr>
                  <a:spLocks noChangeShapeType="1"/>
                </p:cNvSpPr>
                <p:nvPr/>
              </p:nvSpPr>
              <p:spPr bwMode="auto">
                <a:xfrm flipV="1">
                  <a:off x="108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2" name="Line 863"/>
                <p:cNvSpPr>
                  <a:spLocks noChangeShapeType="1"/>
                </p:cNvSpPr>
                <p:nvPr/>
              </p:nvSpPr>
              <p:spPr bwMode="auto">
                <a:xfrm flipV="1">
                  <a:off x="1062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3" name="Line 864"/>
                <p:cNvSpPr>
                  <a:spLocks noChangeShapeType="1"/>
                </p:cNvSpPr>
                <p:nvPr/>
              </p:nvSpPr>
              <p:spPr bwMode="auto">
                <a:xfrm flipV="1">
                  <a:off x="104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4" name="Line 865"/>
                <p:cNvSpPr>
                  <a:spLocks noChangeShapeType="1"/>
                </p:cNvSpPr>
                <p:nvPr/>
              </p:nvSpPr>
              <p:spPr bwMode="auto">
                <a:xfrm flipV="1">
                  <a:off x="102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5" name="Line 866"/>
                <p:cNvSpPr>
                  <a:spLocks noChangeShapeType="1"/>
                </p:cNvSpPr>
                <p:nvPr/>
              </p:nvSpPr>
              <p:spPr bwMode="auto">
                <a:xfrm flipV="1">
                  <a:off x="100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6" name="Line 867"/>
                <p:cNvSpPr>
                  <a:spLocks noChangeShapeType="1"/>
                </p:cNvSpPr>
                <p:nvPr/>
              </p:nvSpPr>
              <p:spPr bwMode="auto">
                <a:xfrm flipV="1">
                  <a:off x="97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7" name="Line 868"/>
                <p:cNvSpPr>
                  <a:spLocks noChangeShapeType="1"/>
                </p:cNvSpPr>
                <p:nvPr/>
              </p:nvSpPr>
              <p:spPr bwMode="auto">
                <a:xfrm flipV="1">
                  <a:off x="95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8" name="Line 869"/>
                <p:cNvSpPr>
                  <a:spLocks noChangeShapeType="1"/>
                </p:cNvSpPr>
                <p:nvPr/>
              </p:nvSpPr>
              <p:spPr bwMode="auto">
                <a:xfrm flipV="1">
                  <a:off x="93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9" name="Line 870"/>
                <p:cNvSpPr>
                  <a:spLocks noChangeShapeType="1"/>
                </p:cNvSpPr>
                <p:nvPr/>
              </p:nvSpPr>
              <p:spPr bwMode="auto">
                <a:xfrm flipV="1">
                  <a:off x="91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0" name="Line 871"/>
                <p:cNvSpPr>
                  <a:spLocks noChangeShapeType="1"/>
                </p:cNvSpPr>
                <p:nvPr/>
              </p:nvSpPr>
              <p:spPr bwMode="auto">
                <a:xfrm flipV="1">
                  <a:off x="89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1" name="Line 872"/>
                <p:cNvSpPr>
                  <a:spLocks noChangeShapeType="1"/>
                </p:cNvSpPr>
                <p:nvPr/>
              </p:nvSpPr>
              <p:spPr bwMode="auto">
                <a:xfrm flipV="1">
                  <a:off x="87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2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852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3" name="Line 874"/>
                <p:cNvSpPr>
                  <a:spLocks noChangeShapeType="1"/>
                </p:cNvSpPr>
                <p:nvPr/>
              </p:nvSpPr>
              <p:spPr bwMode="auto">
                <a:xfrm flipV="1">
                  <a:off x="832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4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81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5" name="Line 876"/>
                <p:cNvSpPr>
                  <a:spLocks noChangeShapeType="1"/>
                </p:cNvSpPr>
                <p:nvPr/>
              </p:nvSpPr>
              <p:spPr bwMode="auto">
                <a:xfrm flipV="1">
                  <a:off x="790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6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76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7" name="Line 878"/>
                <p:cNvSpPr>
                  <a:spLocks noChangeShapeType="1"/>
                </p:cNvSpPr>
                <p:nvPr/>
              </p:nvSpPr>
              <p:spPr bwMode="auto">
                <a:xfrm flipV="1">
                  <a:off x="748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8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72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9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706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0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68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1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664" y="383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2" name="Line 883"/>
                <p:cNvSpPr>
                  <a:spLocks noChangeShapeType="1"/>
                </p:cNvSpPr>
                <p:nvPr/>
              </p:nvSpPr>
              <p:spPr bwMode="auto">
                <a:xfrm flipV="1">
                  <a:off x="642" y="3834"/>
                  <a:ext cx="1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10" name="Freeform 884"/>
            <p:cNvSpPr>
              <a:spLocks/>
            </p:cNvSpPr>
            <p:nvPr/>
          </p:nvSpPr>
          <p:spPr bwMode="auto">
            <a:xfrm>
              <a:off x="15135" y="6922"/>
              <a:ext cx="5251" cy="1240"/>
            </a:xfrm>
            <a:custGeom>
              <a:avLst/>
              <a:gdLst/>
              <a:ahLst/>
              <a:cxnLst>
                <a:cxn ang="0">
                  <a:pos x="39" y="1526"/>
                </a:cxn>
                <a:cxn ang="0">
                  <a:pos x="78" y="1516"/>
                </a:cxn>
                <a:cxn ang="0">
                  <a:pos x="117" y="1517"/>
                </a:cxn>
                <a:cxn ang="0">
                  <a:pos x="156" y="1525"/>
                </a:cxn>
                <a:cxn ang="0">
                  <a:pos x="196" y="1530"/>
                </a:cxn>
                <a:cxn ang="0">
                  <a:pos x="235" y="1546"/>
                </a:cxn>
                <a:cxn ang="0">
                  <a:pos x="274" y="1520"/>
                </a:cxn>
                <a:cxn ang="0">
                  <a:pos x="314" y="1527"/>
                </a:cxn>
                <a:cxn ang="0">
                  <a:pos x="353" y="1535"/>
                </a:cxn>
                <a:cxn ang="0">
                  <a:pos x="392" y="1528"/>
                </a:cxn>
                <a:cxn ang="0">
                  <a:pos x="431" y="1528"/>
                </a:cxn>
                <a:cxn ang="0">
                  <a:pos x="471" y="1528"/>
                </a:cxn>
                <a:cxn ang="0">
                  <a:pos x="510" y="1530"/>
                </a:cxn>
                <a:cxn ang="0">
                  <a:pos x="549" y="1527"/>
                </a:cxn>
                <a:cxn ang="0">
                  <a:pos x="589" y="1531"/>
                </a:cxn>
                <a:cxn ang="0">
                  <a:pos x="628" y="1532"/>
                </a:cxn>
                <a:cxn ang="0">
                  <a:pos x="667" y="1506"/>
                </a:cxn>
                <a:cxn ang="0">
                  <a:pos x="706" y="1529"/>
                </a:cxn>
                <a:cxn ang="0">
                  <a:pos x="746" y="1510"/>
                </a:cxn>
                <a:cxn ang="0">
                  <a:pos x="785" y="1535"/>
                </a:cxn>
                <a:cxn ang="0">
                  <a:pos x="824" y="1539"/>
                </a:cxn>
                <a:cxn ang="0">
                  <a:pos x="863" y="1504"/>
                </a:cxn>
                <a:cxn ang="0">
                  <a:pos x="903" y="1516"/>
                </a:cxn>
                <a:cxn ang="0">
                  <a:pos x="942" y="1518"/>
                </a:cxn>
                <a:cxn ang="0">
                  <a:pos x="981" y="1508"/>
                </a:cxn>
                <a:cxn ang="0">
                  <a:pos x="1021" y="1507"/>
                </a:cxn>
                <a:cxn ang="0">
                  <a:pos x="1060" y="1499"/>
                </a:cxn>
                <a:cxn ang="0">
                  <a:pos x="1099" y="1472"/>
                </a:cxn>
                <a:cxn ang="0">
                  <a:pos x="1139" y="1445"/>
                </a:cxn>
                <a:cxn ang="0">
                  <a:pos x="1178" y="1189"/>
                </a:cxn>
                <a:cxn ang="0">
                  <a:pos x="1217" y="1100"/>
                </a:cxn>
                <a:cxn ang="0">
                  <a:pos x="1256" y="1430"/>
                </a:cxn>
                <a:cxn ang="0">
                  <a:pos x="1296" y="1461"/>
                </a:cxn>
                <a:cxn ang="0">
                  <a:pos x="1335" y="1482"/>
                </a:cxn>
                <a:cxn ang="0">
                  <a:pos x="1374" y="1446"/>
                </a:cxn>
                <a:cxn ang="0">
                  <a:pos x="1414" y="1327"/>
                </a:cxn>
                <a:cxn ang="0">
                  <a:pos x="1453" y="1237"/>
                </a:cxn>
                <a:cxn ang="0">
                  <a:pos x="1492" y="1308"/>
                </a:cxn>
                <a:cxn ang="0">
                  <a:pos x="1532" y="1325"/>
                </a:cxn>
                <a:cxn ang="0">
                  <a:pos x="1571" y="77"/>
                </a:cxn>
                <a:cxn ang="0">
                  <a:pos x="1610" y="48"/>
                </a:cxn>
                <a:cxn ang="0">
                  <a:pos x="1649" y="1274"/>
                </a:cxn>
                <a:cxn ang="0">
                  <a:pos x="1689" y="1065"/>
                </a:cxn>
                <a:cxn ang="0">
                  <a:pos x="1728" y="909"/>
                </a:cxn>
                <a:cxn ang="0">
                  <a:pos x="1767" y="1258"/>
                </a:cxn>
                <a:cxn ang="0">
                  <a:pos x="1806" y="1444"/>
                </a:cxn>
                <a:cxn ang="0">
                  <a:pos x="1846" y="1493"/>
                </a:cxn>
                <a:cxn ang="0">
                  <a:pos x="1885" y="1518"/>
                </a:cxn>
                <a:cxn ang="0">
                  <a:pos x="1924" y="1511"/>
                </a:cxn>
                <a:cxn ang="0">
                  <a:pos x="1964" y="1528"/>
                </a:cxn>
                <a:cxn ang="0">
                  <a:pos x="2003" y="1531"/>
                </a:cxn>
                <a:cxn ang="0">
                  <a:pos x="2042" y="1540"/>
                </a:cxn>
                <a:cxn ang="0">
                  <a:pos x="2081" y="1538"/>
                </a:cxn>
                <a:cxn ang="0">
                  <a:pos x="2121" y="1530"/>
                </a:cxn>
                <a:cxn ang="0">
                  <a:pos x="2160" y="1541"/>
                </a:cxn>
                <a:cxn ang="0">
                  <a:pos x="2199" y="1512"/>
                </a:cxn>
                <a:cxn ang="0">
                  <a:pos x="2238" y="1532"/>
                </a:cxn>
                <a:cxn ang="0">
                  <a:pos x="2278" y="1520"/>
                </a:cxn>
                <a:cxn ang="0">
                  <a:pos x="2317" y="1499"/>
                </a:cxn>
                <a:cxn ang="0">
                  <a:pos x="2357" y="1506"/>
                </a:cxn>
                <a:cxn ang="0">
                  <a:pos x="2396" y="1529"/>
                </a:cxn>
                <a:cxn ang="0">
                  <a:pos x="2435" y="1503"/>
                </a:cxn>
                <a:cxn ang="0">
                  <a:pos x="2474" y="1548"/>
                </a:cxn>
              </a:cxnLst>
              <a:rect l="0" t="0" r="r" b="b"/>
              <a:pathLst>
                <a:path w="2499" h="1560">
                  <a:moveTo>
                    <a:pt x="0" y="1532"/>
                  </a:moveTo>
                  <a:lnTo>
                    <a:pt x="1" y="1526"/>
                  </a:lnTo>
                  <a:lnTo>
                    <a:pt x="2" y="1525"/>
                  </a:lnTo>
                  <a:lnTo>
                    <a:pt x="3" y="1514"/>
                  </a:lnTo>
                  <a:lnTo>
                    <a:pt x="4" y="1513"/>
                  </a:lnTo>
                  <a:lnTo>
                    <a:pt x="5" y="1505"/>
                  </a:lnTo>
                  <a:lnTo>
                    <a:pt x="6" y="1504"/>
                  </a:lnTo>
                  <a:lnTo>
                    <a:pt x="8" y="1505"/>
                  </a:lnTo>
                  <a:lnTo>
                    <a:pt x="8" y="1506"/>
                  </a:lnTo>
                  <a:lnTo>
                    <a:pt x="10" y="1512"/>
                  </a:lnTo>
                  <a:lnTo>
                    <a:pt x="10" y="1512"/>
                  </a:lnTo>
                  <a:lnTo>
                    <a:pt x="12" y="1515"/>
                  </a:lnTo>
                  <a:lnTo>
                    <a:pt x="12" y="1515"/>
                  </a:lnTo>
                  <a:lnTo>
                    <a:pt x="14" y="1513"/>
                  </a:lnTo>
                  <a:lnTo>
                    <a:pt x="14" y="1513"/>
                  </a:lnTo>
                  <a:lnTo>
                    <a:pt x="15" y="1512"/>
                  </a:lnTo>
                  <a:lnTo>
                    <a:pt x="16" y="1513"/>
                  </a:lnTo>
                  <a:lnTo>
                    <a:pt x="18" y="1521"/>
                  </a:lnTo>
                  <a:lnTo>
                    <a:pt x="18" y="1522"/>
                  </a:lnTo>
                  <a:lnTo>
                    <a:pt x="20" y="1533"/>
                  </a:lnTo>
                  <a:lnTo>
                    <a:pt x="20" y="1534"/>
                  </a:lnTo>
                  <a:lnTo>
                    <a:pt x="22" y="1542"/>
                  </a:lnTo>
                  <a:lnTo>
                    <a:pt x="22" y="1543"/>
                  </a:lnTo>
                  <a:lnTo>
                    <a:pt x="24" y="1545"/>
                  </a:lnTo>
                  <a:lnTo>
                    <a:pt x="24" y="1545"/>
                  </a:lnTo>
                  <a:lnTo>
                    <a:pt x="26" y="1543"/>
                  </a:lnTo>
                  <a:lnTo>
                    <a:pt x="26" y="1542"/>
                  </a:lnTo>
                  <a:lnTo>
                    <a:pt x="28" y="1536"/>
                  </a:lnTo>
                  <a:lnTo>
                    <a:pt x="28" y="1535"/>
                  </a:lnTo>
                  <a:lnTo>
                    <a:pt x="30" y="1528"/>
                  </a:lnTo>
                  <a:lnTo>
                    <a:pt x="31" y="1528"/>
                  </a:lnTo>
                  <a:lnTo>
                    <a:pt x="32" y="1526"/>
                  </a:lnTo>
                  <a:lnTo>
                    <a:pt x="33" y="1526"/>
                  </a:lnTo>
                  <a:lnTo>
                    <a:pt x="34" y="1528"/>
                  </a:lnTo>
                  <a:lnTo>
                    <a:pt x="35" y="1529"/>
                  </a:lnTo>
                  <a:lnTo>
                    <a:pt x="36" y="1529"/>
                  </a:lnTo>
                  <a:lnTo>
                    <a:pt x="37" y="1529"/>
                  </a:lnTo>
                  <a:lnTo>
                    <a:pt x="39" y="1526"/>
                  </a:lnTo>
                  <a:lnTo>
                    <a:pt x="39" y="1526"/>
                  </a:lnTo>
                  <a:lnTo>
                    <a:pt x="41" y="1523"/>
                  </a:lnTo>
                  <a:lnTo>
                    <a:pt x="41" y="1523"/>
                  </a:lnTo>
                  <a:lnTo>
                    <a:pt x="43" y="1522"/>
                  </a:lnTo>
                  <a:lnTo>
                    <a:pt x="43" y="1522"/>
                  </a:lnTo>
                  <a:lnTo>
                    <a:pt x="45" y="1520"/>
                  </a:lnTo>
                  <a:lnTo>
                    <a:pt x="45" y="1520"/>
                  </a:lnTo>
                  <a:lnTo>
                    <a:pt x="47" y="1518"/>
                  </a:lnTo>
                  <a:lnTo>
                    <a:pt x="47" y="1518"/>
                  </a:lnTo>
                  <a:lnTo>
                    <a:pt x="49" y="1519"/>
                  </a:lnTo>
                  <a:lnTo>
                    <a:pt x="49" y="1519"/>
                  </a:lnTo>
                  <a:lnTo>
                    <a:pt x="51" y="1522"/>
                  </a:lnTo>
                  <a:lnTo>
                    <a:pt x="51" y="1522"/>
                  </a:lnTo>
                  <a:lnTo>
                    <a:pt x="53" y="1524"/>
                  </a:lnTo>
                  <a:lnTo>
                    <a:pt x="53" y="1524"/>
                  </a:lnTo>
                  <a:lnTo>
                    <a:pt x="55" y="1526"/>
                  </a:lnTo>
                  <a:lnTo>
                    <a:pt x="55" y="1526"/>
                  </a:lnTo>
                  <a:lnTo>
                    <a:pt x="57" y="1531"/>
                  </a:lnTo>
                  <a:lnTo>
                    <a:pt x="57" y="1531"/>
                  </a:lnTo>
                  <a:lnTo>
                    <a:pt x="59" y="1534"/>
                  </a:lnTo>
                  <a:lnTo>
                    <a:pt x="59" y="1534"/>
                  </a:lnTo>
                  <a:lnTo>
                    <a:pt x="61" y="1530"/>
                  </a:lnTo>
                  <a:lnTo>
                    <a:pt x="62" y="1529"/>
                  </a:lnTo>
                  <a:lnTo>
                    <a:pt x="63" y="1521"/>
                  </a:lnTo>
                  <a:lnTo>
                    <a:pt x="64" y="1520"/>
                  </a:lnTo>
                  <a:lnTo>
                    <a:pt x="65" y="1517"/>
                  </a:lnTo>
                  <a:lnTo>
                    <a:pt x="66" y="1517"/>
                  </a:lnTo>
                  <a:lnTo>
                    <a:pt x="68" y="1519"/>
                  </a:lnTo>
                  <a:lnTo>
                    <a:pt x="68" y="1519"/>
                  </a:lnTo>
                  <a:lnTo>
                    <a:pt x="69" y="1520"/>
                  </a:lnTo>
                  <a:lnTo>
                    <a:pt x="70" y="1519"/>
                  </a:lnTo>
                  <a:lnTo>
                    <a:pt x="72" y="1516"/>
                  </a:lnTo>
                  <a:lnTo>
                    <a:pt x="72" y="1515"/>
                  </a:lnTo>
                  <a:lnTo>
                    <a:pt x="74" y="1511"/>
                  </a:lnTo>
                  <a:lnTo>
                    <a:pt x="75" y="1510"/>
                  </a:lnTo>
                  <a:lnTo>
                    <a:pt x="76" y="1511"/>
                  </a:lnTo>
                  <a:lnTo>
                    <a:pt x="76" y="1511"/>
                  </a:lnTo>
                  <a:lnTo>
                    <a:pt x="78" y="1516"/>
                  </a:lnTo>
                  <a:lnTo>
                    <a:pt x="78" y="1517"/>
                  </a:lnTo>
                  <a:lnTo>
                    <a:pt x="80" y="1523"/>
                  </a:lnTo>
                  <a:lnTo>
                    <a:pt x="80" y="1524"/>
                  </a:lnTo>
                  <a:lnTo>
                    <a:pt x="82" y="1529"/>
                  </a:lnTo>
                  <a:lnTo>
                    <a:pt x="82" y="1529"/>
                  </a:lnTo>
                  <a:lnTo>
                    <a:pt x="84" y="1531"/>
                  </a:lnTo>
                  <a:lnTo>
                    <a:pt x="84" y="1530"/>
                  </a:lnTo>
                  <a:lnTo>
                    <a:pt x="86" y="1525"/>
                  </a:lnTo>
                  <a:lnTo>
                    <a:pt x="86" y="1525"/>
                  </a:lnTo>
                  <a:lnTo>
                    <a:pt x="88" y="1518"/>
                  </a:lnTo>
                  <a:lnTo>
                    <a:pt x="88" y="1517"/>
                  </a:lnTo>
                  <a:lnTo>
                    <a:pt x="90" y="1516"/>
                  </a:lnTo>
                  <a:lnTo>
                    <a:pt x="90" y="1516"/>
                  </a:lnTo>
                  <a:lnTo>
                    <a:pt x="92" y="1522"/>
                  </a:lnTo>
                  <a:lnTo>
                    <a:pt x="93" y="1523"/>
                  </a:lnTo>
                  <a:lnTo>
                    <a:pt x="94" y="1528"/>
                  </a:lnTo>
                  <a:lnTo>
                    <a:pt x="95" y="1529"/>
                  </a:lnTo>
                  <a:lnTo>
                    <a:pt x="96" y="1528"/>
                  </a:lnTo>
                  <a:lnTo>
                    <a:pt x="97" y="1527"/>
                  </a:lnTo>
                  <a:lnTo>
                    <a:pt x="99" y="1522"/>
                  </a:lnTo>
                  <a:lnTo>
                    <a:pt x="99" y="1521"/>
                  </a:lnTo>
                  <a:lnTo>
                    <a:pt x="101" y="1514"/>
                  </a:lnTo>
                  <a:lnTo>
                    <a:pt x="101" y="1513"/>
                  </a:lnTo>
                  <a:lnTo>
                    <a:pt x="103" y="1508"/>
                  </a:lnTo>
                  <a:lnTo>
                    <a:pt x="103" y="1507"/>
                  </a:lnTo>
                  <a:lnTo>
                    <a:pt x="104" y="1506"/>
                  </a:lnTo>
                  <a:lnTo>
                    <a:pt x="105" y="1507"/>
                  </a:lnTo>
                  <a:lnTo>
                    <a:pt x="107" y="1511"/>
                  </a:lnTo>
                  <a:lnTo>
                    <a:pt x="107" y="1512"/>
                  </a:lnTo>
                  <a:lnTo>
                    <a:pt x="109" y="1518"/>
                  </a:lnTo>
                  <a:lnTo>
                    <a:pt x="109" y="1518"/>
                  </a:lnTo>
                  <a:lnTo>
                    <a:pt x="110" y="1520"/>
                  </a:lnTo>
                  <a:lnTo>
                    <a:pt x="111" y="1520"/>
                  </a:lnTo>
                  <a:lnTo>
                    <a:pt x="113" y="1516"/>
                  </a:lnTo>
                  <a:lnTo>
                    <a:pt x="113" y="1516"/>
                  </a:lnTo>
                  <a:lnTo>
                    <a:pt x="115" y="1514"/>
                  </a:lnTo>
                  <a:lnTo>
                    <a:pt x="115" y="1514"/>
                  </a:lnTo>
                  <a:lnTo>
                    <a:pt x="117" y="1517"/>
                  </a:lnTo>
                  <a:lnTo>
                    <a:pt x="117" y="1518"/>
                  </a:lnTo>
                  <a:lnTo>
                    <a:pt x="119" y="1524"/>
                  </a:lnTo>
                  <a:lnTo>
                    <a:pt x="119" y="1525"/>
                  </a:lnTo>
                  <a:lnTo>
                    <a:pt x="121" y="1530"/>
                  </a:lnTo>
                  <a:lnTo>
                    <a:pt x="122" y="1531"/>
                  </a:lnTo>
                  <a:lnTo>
                    <a:pt x="123" y="1535"/>
                  </a:lnTo>
                  <a:lnTo>
                    <a:pt x="124" y="1535"/>
                  </a:lnTo>
                  <a:lnTo>
                    <a:pt x="125" y="1536"/>
                  </a:lnTo>
                  <a:lnTo>
                    <a:pt x="126" y="1536"/>
                  </a:lnTo>
                  <a:lnTo>
                    <a:pt x="127" y="1534"/>
                  </a:lnTo>
                  <a:lnTo>
                    <a:pt x="128" y="1533"/>
                  </a:lnTo>
                  <a:lnTo>
                    <a:pt x="130" y="1534"/>
                  </a:lnTo>
                  <a:lnTo>
                    <a:pt x="130" y="1534"/>
                  </a:lnTo>
                  <a:lnTo>
                    <a:pt x="132" y="1539"/>
                  </a:lnTo>
                  <a:lnTo>
                    <a:pt x="132" y="1539"/>
                  </a:lnTo>
                  <a:lnTo>
                    <a:pt x="133" y="1542"/>
                  </a:lnTo>
                  <a:lnTo>
                    <a:pt x="134" y="1542"/>
                  </a:lnTo>
                  <a:lnTo>
                    <a:pt x="136" y="1538"/>
                  </a:lnTo>
                  <a:lnTo>
                    <a:pt x="136" y="1537"/>
                  </a:lnTo>
                  <a:lnTo>
                    <a:pt x="138" y="1532"/>
                  </a:lnTo>
                  <a:lnTo>
                    <a:pt x="138" y="1532"/>
                  </a:lnTo>
                  <a:lnTo>
                    <a:pt x="140" y="1529"/>
                  </a:lnTo>
                  <a:lnTo>
                    <a:pt x="140" y="1528"/>
                  </a:lnTo>
                  <a:lnTo>
                    <a:pt x="142" y="1524"/>
                  </a:lnTo>
                  <a:lnTo>
                    <a:pt x="142" y="1524"/>
                  </a:lnTo>
                  <a:lnTo>
                    <a:pt x="144" y="1519"/>
                  </a:lnTo>
                  <a:lnTo>
                    <a:pt x="145" y="1518"/>
                  </a:lnTo>
                  <a:lnTo>
                    <a:pt x="146" y="1519"/>
                  </a:lnTo>
                  <a:lnTo>
                    <a:pt x="146" y="1520"/>
                  </a:lnTo>
                  <a:lnTo>
                    <a:pt x="148" y="1524"/>
                  </a:lnTo>
                  <a:lnTo>
                    <a:pt x="149" y="1525"/>
                  </a:lnTo>
                  <a:lnTo>
                    <a:pt x="150" y="1524"/>
                  </a:lnTo>
                  <a:lnTo>
                    <a:pt x="150" y="1524"/>
                  </a:lnTo>
                  <a:lnTo>
                    <a:pt x="152" y="1519"/>
                  </a:lnTo>
                  <a:lnTo>
                    <a:pt x="153" y="1519"/>
                  </a:lnTo>
                  <a:lnTo>
                    <a:pt x="154" y="1518"/>
                  </a:lnTo>
                  <a:lnTo>
                    <a:pt x="155" y="1519"/>
                  </a:lnTo>
                  <a:lnTo>
                    <a:pt x="156" y="1525"/>
                  </a:lnTo>
                  <a:lnTo>
                    <a:pt x="157" y="1526"/>
                  </a:lnTo>
                  <a:lnTo>
                    <a:pt x="158" y="1532"/>
                  </a:lnTo>
                  <a:lnTo>
                    <a:pt x="159" y="1533"/>
                  </a:lnTo>
                  <a:lnTo>
                    <a:pt x="161" y="1534"/>
                  </a:lnTo>
                  <a:lnTo>
                    <a:pt x="161" y="1534"/>
                  </a:lnTo>
                  <a:lnTo>
                    <a:pt x="163" y="1536"/>
                  </a:lnTo>
                  <a:lnTo>
                    <a:pt x="163" y="1536"/>
                  </a:lnTo>
                  <a:lnTo>
                    <a:pt x="165" y="1539"/>
                  </a:lnTo>
                  <a:lnTo>
                    <a:pt x="165" y="1539"/>
                  </a:lnTo>
                  <a:lnTo>
                    <a:pt x="166" y="1540"/>
                  </a:lnTo>
                  <a:lnTo>
                    <a:pt x="167" y="1540"/>
                  </a:lnTo>
                  <a:lnTo>
                    <a:pt x="169" y="1538"/>
                  </a:lnTo>
                  <a:lnTo>
                    <a:pt x="169" y="1538"/>
                  </a:lnTo>
                  <a:lnTo>
                    <a:pt x="170" y="1537"/>
                  </a:lnTo>
                  <a:lnTo>
                    <a:pt x="171" y="1538"/>
                  </a:lnTo>
                  <a:lnTo>
                    <a:pt x="173" y="1540"/>
                  </a:lnTo>
                  <a:lnTo>
                    <a:pt x="173" y="1540"/>
                  </a:lnTo>
                  <a:lnTo>
                    <a:pt x="174" y="1541"/>
                  </a:lnTo>
                  <a:lnTo>
                    <a:pt x="175" y="1540"/>
                  </a:lnTo>
                  <a:lnTo>
                    <a:pt x="177" y="1537"/>
                  </a:lnTo>
                  <a:lnTo>
                    <a:pt x="177" y="1536"/>
                  </a:lnTo>
                  <a:lnTo>
                    <a:pt x="179" y="1531"/>
                  </a:lnTo>
                  <a:lnTo>
                    <a:pt x="179" y="1530"/>
                  </a:lnTo>
                  <a:lnTo>
                    <a:pt x="181" y="1526"/>
                  </a:lnTo>
                  <a:lnTo>
                    <a:pt x="181" y="1525"/>
                  </a:lnTo>
                  <a:lnTo>
                    <a:pt x="183" y="1521"/>
                  </a:lnTo>
                  <a:lnTo>
                    <a:pt x="184" y="1521"/>
                  </a:lnTo>
                  <a:lnTo>
                    <a:pt x="185" y="1518"/>
                  </a:lnTo>
                  <a:lnTo>
                    <a:pt x="186" y="1518"/>
                  </a:lnTo>
                  <a:lnTo>
                    <a:pt x="187" y="1517"/>
                  </a:lnTo>
                  <a:lnTo>
                    <a:pt x="188" y="1518"/>
                  </a:lnTo>
                  <a:lnTo>
                    <a:pt x="190" y="1521"/>
                  </a:lnTo>
                  <a:lnTo>
                    <a:pt x="190" y="1522"/>
                  </a:lnTo>
                  <a:lnTo>
                    <a:pt x="192" y="1527"/>
                  </a:lnTo>
                  <a:lnTo>
                    <a:pt x="192" y="1528"/>
                  </a:lnTo>
                  <a:lnTo>
                    <a:pt x="194" y="1531"/>
                  </a:lnTo>
                  <a:lnTo>
                    <a:pt x="194" y="1531"/>
                  </a:lnTo>
                  <a:lnTo>
                    <a:pt x="196" y="1530"/>
                  </a:lnTo>
                  <a:lnTo>
                    <a:pt x="196" y="1530"/>
                  </a:lnTo>
                  <a:lnTo>
                    <a:pt x="198" y="1526"/>
                  </a:lnTo>
                  <a:lnTo>
                    <a:pt x="198" y="1526"/>
                  </a:lnTo>
                  <a:lnTo>
                    <a:pt x="200" y="1524"/>
                  </a:lnTo>
                  <a:lnTo>
                    <a:pt x="200" y="1525"/>
                  </a:lnTo>
                  <a:lnTo>
                    <a:pt x="202" y="1529"/>
                  </a:lnTo>
                  <a:lnTo>
                    <a:pt x="202" y="1530"/>
                  </a:lnTo>
                  <a:lnTo>
                    <a:pt x="204" y="1538"/>
                  </a:lnTo>
                  <a:lnTo>
                    <a:pt x="204" y="1539"/>
                  </a:lnTo>
                  <a:lnTo>
                    <a:pt x="206" y="1544"/>
                  </a:lnTo>
                  <a:lnTo>
                    <a:pt x="207" y="1544"/>
                  </a:lnTo>
                  <a:lnTo>
                    <a:pt x="208" y="1543"/>
                  </a:lnTo>
                  <a:lnTo>
                    <a:pt x="208" y="1542"/>
                  </a:lnTo>
                  <a:lnTo>
                    <a:pt x="210" y="1540"/>
                  </a:lnTo>
                  <a:lnTo>
                    <a:pt x="211" y="1539"/>
                  </a:lnTo>
                  <a:lnTo>
                    <a:pt x="212" y="1540"/>
                  </a:lnTo>
                  <a:lnTo>
                    <a:pt x="212" y="1541"/>
                  </a:lnTo>
                  <a:lnTo>
                    <a:pt x="214" y="1544"/>
                  </a:lnTo>
                  <a:lnTo>
                    <a:pt x="215" y="1544"/>
                  </a:lnTo>
                  <a:lnTo>
                    <a:pt x="216" y="1545"/>
                  </a:lnTo>
                  <a:lnTo>
                    <a:pt x="217" y="1544"/>
                  </a:lnTo>
                  <a:lnTo>
                    <a:pt x="218" y="1542"/>
                  </a:lnTo>
                  <a:lnTo>
                    <a:pt x="219" y="1542"/>
                  </a:lnTo>
                  <a:lnTo>
                    <a:pt x="221" y="1539"/>
                  </a:lnTo>
                  <a:lnTo>
                    <a:pt x="221" y="1539"/>
                  </a:lnTo>
                  <a:lnTo>
                    <a:pt x="223" y="1534"/>
                  </a:lnTo>
                  <a:lnTo>
                    <a:pt x="223" y="1534"/>
                  </a:lnTo>
                  <a:lnTo>
                    <a:pt x="225" y="1527"/>
                  </a:lnTo>
                  <a:lnTo>
                    <a:pt x="225" y="1526"/>
                  </a:lnTo>
                  <a:lnTo>
                    <a:pt x="227" y="1521"/>
                  </a:lnTo>
                  <a:lnTo>
                    <a:pt x="228" y="1520"/>
                  </a:lnTo>
                  <a:lnTo>
                    <a:pt x="229" y="1522"/>
                  </a:lnTo>
                  <a:lnTo>
                    <a:pt x="229" y="1522"/>
                  </a:lnTo>
                  <a:lnTo>
                    <a:pt x="231" y="1531"/>
                  </a:lnTo>
                  <a:lnTo>
                    <a:pt x="231" y="1532"/>
                  </a:lnTo>
                  <a:lnTo>
                    <a:pt x="233" y="1541"/>
                  </a:lnTo>
                  <a:lnTo>
                    <a:pt x="233" y="1542"/>
                  </a:lnTo>
                  <a:lnTo>
                    <a:pt x="235" y="1546"/>
                  </a:lnTo>
                  <a:lnTo>
                    <a:pt x="235" y="1546"/>
                  </a:lnTo>
                  <a:lnTo>
                    <a:pt x="237" y="1543"/>
                  </a:lnTo>
                  <a:lnTo>
                    <a:pt x="237" y="1542"/>
                  </a:lnTo>
                  <a:lnTo>
                    <a:pt x="239" y="1535"/>
                  </a:lnTo>
                  <a:lnTo>
                    <a:pt x="239" y="1534"/>
                  </a:lnTo>
                  <a:lnTo>
                    <a:pt x="241" y="1529"/>
                  </a:lnTo>
                  <a:lnTo>
                    <a:pt x="241" y="1528"/>
                  </a:lnTo>
                  <a:lnTo>
                    <a:pt x="243" y="1522"/>
                  </a:lnTo>
                  <a:lnTo>
                    <a:pt x="244" y="1521"/>
                  </a:lnTo>
                  <a:lnTo>
                    <a:pt x="245" y="1512"/>
                  </a:lnTo>
                  <a:lnTo>
                    <a:pt x="246" y="1511"/>
                  </a:lnTo>
                  <a:lnTo>
                    <a:pt x="247" y="1504"/>
                  </a:lnTo>
                  <a:lnTo>
                    <a:pt x="248" y="1503"/>
                  </a:lnTo>
                  <a:lnTo>
                    <a:pt x="249" y="1502"/>
                  </a:lnTo>
                  <a:lnTo>
                    <a:pt x="250" y="1503"/>
                  </a:lnTo>
                  <a:lnTo>
                    <a:pt x="252" y="1509"/>
                  </a:lnTo>
                  <a:lnTo>
                    <a:pt x="252" y="1510"/>
                  </a:lnTo>
                  <a:lnTo>
                    <a:pt x="254" y="1516"/>
                  </a:lnTo>
                  <a:lnTo>
                    <a:pt x="254" y="1516"/>
                  </a:lnTo>
                  <a:lnTo>
                    <a:pt x="256" y="1521"/>
                  </a:lnTo>
                  <a:lnTo>
                    <a:pt x="256" y="1522"/>
                  </a:lnTo>
                  <a:lnTo>
                    <a:pt x="258" y="1525"/>
                  </a:lnTo>
                  <a:lnTo>
                    <a:pt x="259" y="1526"/>
                  </a:lnTo>
                  <a:lnTo>
                    <a:pt x="260" y="1525"/>
                  </a:lnTo>
                  <a:lnTo>
                    <a:pt x="260" y="1524"/>
                  </a:lnTo>
                  <a:lnTo>
                    <a:pt x="262" y="1520"/>
                  </a:lnTo>
                  <a:lnTo>
                    <a:pt x="262" y="1519"/>
                  </a:lnTo>
                  <a:lnTo>
                    <a:pt x="263" y="1518"/>
                  </a:lnTo>
                  <a:lnTo>
                    <a:pt x="264" y="1518"/>
                  </a:lnTo>
                  <a:lnTo>
                    <a:pt x="266" y="1522"/>
                  </a:lnTo>
                  <a:lnTo>
                    <a:pt x="266" y="1522"/>
                  </a:lnTo>
                  <a:lnTo>
                    <a:pt x="267" y="1523"/>
                  </a:lnTo>
                  <a:lnTo>
                    <a:pt x="268" y="1522"/>
                  </a:lnTo>
                  <a:lnTo>
                    <a:pt x="270" y="1516"/>
                  </a:lnTo>
                  <a:lnTo>
                    <a:pt x="270" y="1516"/>
                  </a:lnTo>
                  <a:lnTo>
                    <a:pt x="272" y="1513"/>
                  </a:lnTo>
                  <a:lnTo>
                    <a:pt x="272" y="1514"/>
                  </a:lnTo>
                  <a:lnTo>
                    <a:pt x="274" y="1520"/>
                  </a:lnTo>
                  <a:lnTo>
                    <a:pt x="275" y="1521"/>
                  </a:lnTo>
                  <a:lnTo>
                    <a:pt x="276" y="1526"/>
                  </a:lnTo>
                  <a:lnTo>
                    <a:pt x="277" y="1527"/>
                  </a:lnTo>
                  <a:lnTo>
                    <a:pt x="278" y="1526"/>
                  </a:lnTo>
                  <a:lnTo>
                    <a:pt x="279" y="1525"/>
                  </a:lnTo>
                  <a:lnTo>
                    <a:pt x="280" y="1524"/>
                  </a:lnTo>
                  <a:lnTo>
                    <a:pt x="281" y="1524"/>
                  </a:lnTo>
                  <a:lnTo>
                    <a:pt x="283" y="1527"/>
                  </a:lnTo>
                  <a:lnTo>
                    <a:pt x="283" y="1528"/>
                  </a:lnTo>
                  <a:lnTo>
                    <a:pt x="284" y="1530"/>
                  </a:lnTo>
                  <a:lnTo>
                    <a:pt x="285" y="1529"/>
                  </a:lnTo>
                  <a:lnTo>
                    <a:pt x="287" y="1523"/>
                  </a:lnTo>
                  <a:lnTo>
                    <a:pt x="287" y="1522"/>
                  </a:lnTo>
                  <a:lnTo>
                    <a:pt x="289" y="1513"/>
                  </a:lnTo>
                  <a:lnTo>
                    <a:pt x="289" y="1512"/>
                  </a:lnTo>
                  <a:lnTo>
                    <a:pt x="291" y="1508"/>
                  </a:lnTo>
                  <a:lnTo>
                    <a:pt x="291" y="1509"/>
                  </a:lnTo>
                  <a:lnTo>
                    <a:pt x="293" y="1514"/>
                  </a:lnTo>
                  <a:lnTo>
                    <a:pt x="293" y="1515"/>
                  </a:lnTo>
                  <a:lnTo>
                    <a:pt x="295" y="1523"/>
                  </a:lnTo>
                  <a:lnTo>
                    <a:pt x="295" y="1524"/>
                  </a:lnTo>
                  <a:lnTo>
                    <a:pt x="297" y="1526"/>
                  </a:lnTo>
                  <a:lnTo>
                    <a:pt x="297" y="1526"/>
                  </a:lnTo>
                  <a:lnTo>
                    <a:pt x="299" y="1523"/>
                  </a:lnTo>
                  <a:lnTo>
                    <a:pt x="299" y="1523"/>
                  </a:lnTo>
                  <a:lnTo>
                    <a:pt x="301" y="1520"/>
                  </a:lnTo>
                  <a:lnTo>
                    <a:pt x="301" y="1520"/>
                  </a:lnTo>
                  <a:lnTo>
                    <a:pt x="303" y="1519"/>
                  </a:lnTo>
                  <a:lnTo>
                    <a:pt x="303" y="1519"/>
                  </a:lnTo>
                  <a:lnTo>
                    <a:pt x="305" y="1518"/>
                  </a:lnTo>
                  <a:lnTo>
                    <a:pt x="306" y="1518"/>
                  </a:lnTo>
                  <a:lnTo>
                    <a:pt x="307" y="1516"/>
                  </a:lnTo>
                  <a:lnTo>
                    <a:pt x="308" y="1516"/>
                  </a:lnTo>
                  <a:lnTo>
                    <a:pt x="309" y="1518"/>
                  </a:lnTo>
                  <a:lnTo>
                    <a:pt x="310" y="1518"/>
                  </a:lnTo>
                  <a:lnTo>
                    <a:pt x="312" y="1523"/>
                  </a:lnTo>
                  <a:lnTo>
                    <a:pt x="312" y="1523"/>
                  </a:lnTo>
                  <a:lnTo>
                    <a:pt x="314" y="1527"/>
                  </a:lnTo>
                  <a:lnTo>
                    <a:pt x="314" y="1527"/>
                  </a:lnTo>
                  <a:lnTo>
                    <a:pt x="316" y="1528"/>
                  </a:lnTo>
                  <a:lnTo>
                    <a:pt x="316" y="1528"/>
                  </a:lnTo>
                  <a:lnTo>
                    <a:pt x="318" y="1529"/>
                  </a:lnTo>
                  <a:lnTo>
                    <a:pt x="318" y="1530"/>
                  </a:lnTo>
                  <a:lnTo>
                    <a:pt x="320" y="1534"/>
                  </a:lnTo>
                  <a:lnTo>
                    <a:pt x="320" y="1534"/>
                  </a:lnTo>
                  <a:lnTo>
                    <a:pt x="322" y="1536"/>
                  </a:lnTo>
                  <a:lnTo>
                    <a:pt x="322" y="1536"/>
                  </a:lnTo>
                  <a:lnTo>
                    <a:pt x="324" y="1534"/>
                  </a:lnTo>
                  <a:lnTo>
                    <a:pt x="324" y="1534"/>
                  </a:lnTo>
                  <a:lnTo>
                    <a:pt x="326" y="1529"/>
                  </a:lnTo>
                  <a:lnTo>
                    <a:pt x="326" y="1528"/>
                  </a:lnTo>
                  <a:lnTo>
                    <a:pt x="328" y="1523"/>
                  </a:lnTo>
                  <a:lnTo>
                    <a:pt x="328" y="1523"/>
                  </a:lnTo>
                  <a:lnTo>
                    <a:pt x="330" y="1521"/>
                  </a:lnTo>
                  <a:lnTo>
                    <a:pt x="330" y="1521"/>
                  </a:lnTo>
                  <a:lnTo>
                    <a:pt x="332" y="1523"/>
                  </a:lnTo>
                  <a:lnTo>
                    <a:pt x="332" y="1524"/>
                  </a:lnTo>
                  <a:lnTo>
                    <a:pt x="334" y="1528"/>
                  </a:lnTo>
                  <a:lnTo>
                    <a:pt x="334" y="1528"/>
                  </a:lnTo>
                  <a:lnTo>
                    <a:pt x="336" y="1531"/>
                  </a:lnTo>
                  <a:lnTo>
                    <a:pt x="337" y="1531"/>
                  </a:lnTo>
                  <a:lnTo>
                    <a:pt x="338" y="1531"/>
                  </a:lnTo>
                  <a:lnTo>
                    <a:pt x="339" y="1531"/>
                  </a:lnTo>
                  <a:lnTo>
                    <a:pt x="340" y="1531"/>
                  </a:lnTo>
                  <a:lnTo>
                    <a:pt x="341" y="1530"/>
                  </a:lnTo>
                  <a:lnTo>
                    <a:pt x="343" y="1528"/>
                  </a:lnTo>
                  <a:lnTo>
                    <a:pt x="343" y="1528"/>
                  </a:lnTo>
                  <a:lnTo>
                    <a:pt x="345" y="1525"/>
                  </a:lnTo>
                  <a:lnTo>
                    <a:pt x="345" y="1524"/>
                  </a:lnTo>
                  <a:lnTo>
                    <a:pt x="347" y="1526"/>
                  </a:lnTo>
                  <a:lnTo>
                    <a:pt x="347" y="1526"/>
                  </a:lnTo>
                  <a:lnTo>
                    <a:pt x="349" y="1531"/>
                  </a:lnTo>
                  <a:lnTo>
                    <a:pt x="349" y="1532"/>
                  </a:lnTo>
                  <a:lnTo>
                    <a:pt x="351" y="1536"/>
                  </a:lnTo>
                  <a:lnTo>
                    <a:pt x="351" y="1536"/>
                  </a:lnTo>
                  <a:lnTo>
                    <a:pt x="353" y="1535"/>
                  </a:lnTo>
                  <a:lnTo>
                    <a:pt x="353" y="1535"/>
                  </a:lnTo>
                  <a:lnTo>
                    <a:pt x="355" y="1533"/>
                  </a:lnTo>
                  <a:lnTo>
                    <a:pt x="355" y="1533"/>
                  </a:lnTo>
                  <a:lnTo>
                    <a:pt x="356" y="1533"/>
                  </a:lnTo>
                  <a:lnTo>
                    <a:pt x="357" y="1533"/>
                  </a:lnTo>
                  <a:lnTo>
                    <a:pt x="359" y="1534"/>
                  </a:lnTo>
                  <a:lnTo>
                    <a:pt x="359" y="1534"/>
                  </a:lnTo>
                  <a:lnTo>
                    <a:pt x="361" y="1537"/>
                  </a:lnTo>
                  <a:lnTo>
                    <a:pt x="361" y="1537"/>
                  </a:lnTo>
                  <a:lnTo>
                    <a:pt x="363" y="1539"/>
                  </a:lnTo>
                  <a:lnTo>
                    <a:pt x="364" y="1539"/>
                  </a:lnTo>
                  <a:lnTo>
                    <a:pt x="365" y="1539"/>
                  </a:lnTo>
                  <a:lnTo>
                    <a:pt x="366" y="1539"/>
                  </a:lnTo>
                  <a:lnTo>
                    <a:pt x="367" y="1538"/>
                  </a:lnTo>
                  <a:lnTo>
                    <a:pt x="368" y="1538"/>
                  </a:lnTo>
                  <a:lnTo>
                    <a:pt x="369" y="1539"/>
                  </a:lnTo>
                  <a:lnTo>
                    <a:pt x="370" y="1539"/>
                  </a:lnTo>
                  <a:lnTo>
                    <a:pt x="371" y="1541"/>
                  </a:lnTo>
                  <a:lnTo>
                    <a:pt x="372" y="1542"/>
                  </a:lnTo>
                  <a:lnTo>
                    <a:pt x="374" y="1540"/>
                  </a:lnTo>
                  <a:lnTo>
                    <a:pt x="374" y="1539"/>
                  </a:lnTo>
                  <a:lnTo>
                    <a:pt x="376" y="1533"/>
                  </a:lnTo>
                  <a:lnTo>
                    <a:pt x="376" y="1533"/>
                  </a:lnTo>
                  <a:lnTo>
                    <a:pt x="378" y="1530"/>
                  </a:lnTo>
                  <a:lnTo>
                    <a:pt x="378" y="1530"/>
                  </a:lnTo>
                  <a:lnTo>
                    <a:pt x="380" y="1532"/>
                  </a:lnTo>
                  <a:lnTo>
                    <a:pt x="380" y="1532"/>
                  </a:lnTo>
                  <a:lnTo>
                    <a:pt x="381" y="1533"/>
                  </a:lnTo>
                  <a:lnTo>
                    <a:pt x="382" y="1532"/>
                  </a:lnTo>
                  <a:lnTo>
                    <a:pt x="384" y="1529"/>
                  </a:lnTo>
                  <a:lnTo>
                    <a:pt x="384" y="1528"/>
                  </a:lnTo>
                  <a:lnTo>
                    <a:pt x="386" y="1523"/>
                  </a:lnTo>
                  <a:lnTo>
                    <a:pt x="386" y="1523"/>
                  </a:lnTo>
                  <a:lnTo>
                    <a:pt x="388" y="1521"/>
                  </a:lnTo>
                  <a:lnTo>
                    <a:pt x="388" y="1521"/>
                  </a:lnTo>
                  <a:lnTo>
                    <a:pt x="390" y="1523"/>
                  </a:lnTo>
                  <a:lnTo>
                    <a:pt x="390" y="1524"/>
                  </a:lnTo>
                  <a:lnTo>
                    <a:pt x="392" y="1528"/>
                  </a:lnTo>
                  <a:lnTo>
                    <a:pt x="392" y="1528"/>
                  </a:lnTo>
                  <a:lnTo>
                    <a:pt x="394" y="1530"/>
                  </a:lnTo>
                  <a:lnTo>
                    <a:pt x="394" y="1531"/>
                  </a:lnTo>
                  <a:lnTo>
                    <a:pt x="396" y="1532"/>
                  </a:lnTo>
                  <a:lnTo>
                    <a:pt x="397" y="1533"/>
                  </a:lnTo>
                  <a:lnTo>
                    <a:pt x="398" y="1540"/>
                  </a:lnTo>
                  <a:lnTo>
                    <a:pt x="399" y="1541"/>
                  </a:lnTo>
                  <a:lnTo>
                    <a:pt x="400" y="1553"/>
                  </a:lnTo>
                  <a:lnTo>
                    <a:pt x="401" y="1554"/>
                  </a:lnTo>
                  <a:lnTo>
                    <a:pt x="402" y="1560"/>
                  </a:lnTo>
                  <a:lnTo>
                    <a:pt x="403" y="1560"/>
                  </a:lnTo>
                  <a:lnTo>
                    <a:pt x="405" y="1553"/>
                  </a:lnTo>
                  <a:lnTo>
                    <a:pt x="405" y="1551"/>
                  </a:lnTo>
                  <a:lnTo>
                    <a:pt x="407" y="1540"/>
                  </a:lnTo>
                  <a:lnTo>
                    <a:pt x="407" y="1539"/>
                  </a:lnTo>
                  <a:lnTo>
                    <a:pt x="408" y="1537"/>
                  </a:lnTo>
                  <a:lnTo>
                    <a:pt x="409" y="1538"/>
                  </a:lnTo>
                  <a:lnTo>
                    <a:pt x="411" y="1547"/>
                  </a:lnTo>
                  <a:lnTo>
                    <a:pt x="411" y="1548"/>
                  </a:lnTo>
                  <a:lnTo>
                    <a:pt x="413" y="1555"/>
                  </a:lnTo>
                  <a:lnTo>
                    <a:pt x="413" y="1555"/>
                  </a:lnTo>
                  <a:lnTo>
                    <a:pt x="415" y="1549"/>
                  </a:lnTo>
                  <a:lnTo>
                    <a:pt x="415" y="1548"/>
                  </a:lnTo>
                  <a:lnTo>
                    <a:pt x="417" y="1537"/>
                  </a:lnTo>
                  <a:lnTo>
                    <a:pt x="417" y="1535"/>
                  </a:lnTo>
                  <a:lnTo>
                    <a:pt x="419" y="1531"/>
                  </a:lnTo>
                  <a:lnTo>
                    <a:pt x="419" y="1532"/>
                  </a:lnTo>
                  <a:lnTo>
                    <a:pt x="421" y="1540"/>
                  </a:lnTo>
                  <a:lnTo>
                    <a:pt x="421" y="1542"/>
                  </a:lnTo>
                  <a:lnTo>
                    <a:pt x="423" y="1551"/>
                  </a:lnTo>
                  <a:lnTo>
                    <a:pt x="424" y="1553"/>
                  </a:lnTo>
                  <a:lnTo>
                    <a:pt x="425" y="1552"/>
                  </a:lnTo>
                  <a:lnTo>
                    <a:pt x="425" y="1551"/>
                  </a:lnTo>
                  <a:lnTo>
                    <a:pt x="427" y="1542"/>
                  </a:lnTo>
                  <a:lnTo>
                    <a:pt x="428" y="1540"/>
                  </a:lnTo>
                  <a:lnTo>
                    <a:pt x="429" y="1532"/>
                  </a:lnTo>
                  <a:lnTo>
                    <a:pt x="430" y="1531"/>
                  </a:lnTo>
                  <a:lnTo>
                    <a:pt x="431" y="1528"/>
                  </a:lnTo>
                  <a:lnTo>
                    <a:pt x="432" y="1528"/>
                  </a:lnTo>
                  <a:lnTo>
                    <a:pt x="433" y="1527"/>
                  </a:lnTo>
                  <a:lnTo>
                    <a:pt x="434" y="1527"/>
                  </a:lnTo>
                  <a:lnTo>
                    <a:pt x="436" y="1529"/>
                  </a:lnTo>
                  <a:lnTo>
                    <a:pt x="436" y="1529"/>
                  </a:lnTo>
                  <a:lnTo>
                    <a:pt x="438" y="1533"/>
                  </a:lnTo>
                  <a:lnTo>
                    <a:pt x="438" y="1534"/>
                  </a:lnTo>
                  <a:lnTo>
                    <a:pt x="440" y="1536"/>
                  </a:lnTo>
                  <a:lnTo>
                    <a:pt x="440" y="1536"/>
                  </a:lnTo>
                  <a:lnTo>
                    <a:pt x="442" y="1532"/>
                  </a:lnTo>
                  <a:lnTo>
                    <a:pt x="442" y="1532"/>
                  </a:lnTo>
                  <a:lnTo>
                    <a:pt x="444" y="1526"/>
                  </a:lnTo>
                  <a:lnTo>
                    <a:pt x="444" y="1525"/>
                  </a:lnTo>
                  <a:lnTo>
                    <a:pt x="446" y="1523"/>
                  </a:lnTo>
                  <a:lnTo>
                    <a:pt x="446" y="1523"/>
                  </a:lnTo>
                  <a:lnTo>
                    <a:pt x="448" y="1524"/>
                  </a:lnTo>
                  <a:lnTo>
                    <a:pt x="448" y="1524"/>
                  </a:lnTo>
                  <a:lnTo>
                    <a:pt x="450" y="1525"/>
                  </a:lnTo>
                  <a:lnTo>
                    <a:pt x="450" y="1525"/>
                  </a:lnTo>
                  <a:lnTo>
                    <a:pt x="452" y="1523"/>
                  </a:lnTo>
                  <a:lnTo>
                    <a:pt x="452" y="1522"/>
                  </a:lnTo>
                  <a:lnTo>
                    <a:pt x="454" y="1516"/>
                  </a:lnTo>
                  <a:lnTo>
                    <a:pt x="454" y="1516"/>
                  </a:lnTo>
                  <a:lnTo>
                    <a:pt x="456" y="1508"/>
                  </a:lnTo>
                  <a:lnTo>
                    <a:pt x="456" y="1508"/>
                  </a:lnTo>
                  <a:lnTo>
                    <a:pt x="458" y="1506"/>
                  </a:lnTo>
                  <a:lnTo>
                    <a:pt x="459" y="1508"/>
                  </a:lnTo>
                  <a:lnTo>
                    <a:pt x="460" y="1516"/>
                  </a:lnTo>
                  <a:lnTo>
                    <a:pt x="461" y="1517"/>
                  </a:lnTo>
                  <a:lnTo>
                    <a:pt x="462" y="1524"/>
                  </a:lnTo>
                  <a:lnTo>
                    <a:pt x="463" y="1525"/>
                  </a:lnTo>
                  <a:lnTo>
                    <a:pt x="465" y="1523"/>
                  </a:lnTo>
                  <a:lnTo>
                    <a:pt x="465" y="1522"/>
                  </a:lnTo>
                  <a:lnTo>
                    <a:pt x="467" y="1518"/>
                  </a:lnTo>
                  <a:lnTo>
                    <a:pt x="467" y="1518"/>
                  </a:lnTo>
                  <a:lnTo>
                    <a:pt x="469" y="1522"/>
                  </a:lnTo>
                  <a:lnTo>
                    <a:pt x="469" y="1522"/>
                  </a:lnTo>
                  <a:lnTo>
                    <a:pt x="471" y="1528"/>
                  </a:lnTo>
                  <a:lnTo>
                    <a:pt x="471" y="1528"/>
                  </a:lnTo>
                  <a:lnTo>
                    <a:pt x="473" y="1526"/>
                  </a:lnTo>
                  <a:lnTo>
                    <a:pt x="473" y="1525"/>
                  </a:lnTo>
                  <a:lnTo>
                    <a:pt x="475" y="1519"/>
                  </a:lnTo>
                  <a:lnTo>
                    <a:pt x="475" y="1519"/>
                  </a:lnTo>
                  <a:lnTo>
                    <a:pt x="477" y="1517"/>
                  </a:lnTo>
                  <a:lnTo>
                    <a:pt x="478" y="1517"/>
                  </a:lnTo>
                  <a:lnTo>
                    <a:pt x="479" y="1516"/>
                  </a:lnTo>
                  <a:lnTo>
                    <a:pt x="479" y="1516"/>
                  </a:lnTo>
                  <a:lnTo>
                    <a:pt x="481" y="1512"/>
                  </a:lnTo>
                  <a:lnTo>
                    <a:pt x="481" y="1512"/>
                  </a:lnTo>
                  <a:lnTo>
                    <a:pt x="483" y="1510"/>
                  </a:lnTo>
                  <a:lnTo>
                    <a:pt x="483" y="1511"/>
                  </a:lnTo>
                  <a:lnTo>
                    <a:pt x="485" y="1518"/>
                  </a:lnTo>
                  <a:lnTo>
                    <a:pt x="485" y="1520"/>
                  </a:lnTo>
                  <a:lnTo>
                    <a:pt x="487" y="1529"/>
                  </a:lnTo>
                  <a:lnTo>
                    <a:pt x="488" y="1530"/>
                  </a:lnTo>
                  <a:lnTo>
                    <a:pt x="488" y="1532"/>
                  </a:lnTo>
                  <a:lnTo>
                    <a:pt x="490" y="1530"/>
                  </a:lnTo>
                  <a:lnTo>
                    <a:pt x="491" y="1522"/>
                  </a:lnTo>
                  <a:lnTo>
                    <a:pt x="492" y="1521"/>
                  </a:lnTo>
                  <a:lnTo>
                    <a:pt x="493" y="1518"/>
                  </a:lnTo>
                  <a:lnTo>
                    <a:pt x="494" y="1518"/>
                  </a:lnTo>
                  <a:lnTo>
                    <a:pt x="496" y="1526"/>
                  </a:lnTo>
                  <a:lnTo>
                    <a:pt x="496" y="1528"/>
                  </a:lnTo>
                  <a:lnTo>
                    <a:pt x="498" y="1539"/>
                  </a:lnTo>
                  <a:lnTo>
                    <a:pt x="498" y="1540"/>
                  </a:lnTo>
                  <a:lnTo>
                    <a:pt x="499" y="1543"/>
                  </a:lnTo>
                  <a:lnTo>
                    <a:pt x="500" y="1543"/>
                  </a:lnTo>
                  <a:lnTo>
                    <a:pt x="502" y="1536"/>
                  </a:lnTo>
                  <a:lnTo>
                    <a:pt x="502" y="1535"/>
                  </a:lnTo>
                  <a:lnTo>
                    <a:pt x="504" y="1526"/>
                  </a:lnTo>
                  <a:lnTo>
                    <a:pt x="504" y="1525"/>
                  </a:lnTo>
                  <a:lnTo>
                    <a:pt x="506" y="1522"/>
                  </a:lnTo>
                  <a:lnTo>
                    <a:pt x="506" y="1522"/>
                  </a:lnTo>
                  <a:lnTo>
                    <a:pt x="508" y="1525"/>
                  </a:lnTo>
                  <a:lnTo>
                    <a:pt x="508" y="1526"/>
                  </a:lnTo>
                  <a:lnTo>
                    <a:pt x="510" y="1530"/>
                  </a:lnTo>
                  <a:lnTo>
                    <a:pt x="510" y="1531"/>
                  </a:lnTo>
                  <a:lnTo>
                    <a:pt x="512" y="1534"/>
                  </a:lnTo>
                  <a:lnTo>
                    <a:pt x="512" y="1534"/>
                  </a:lnTo>
                  <a:lnTo>
                    <a:pt x="514" y="1535"/>
                  </a:lnTo>
                  <a:lnTo>
                    <a:pt x="514" y="1536"/>
                  </a:lnTo>
                  <a:lnTo>
                    <a:pt x="516" y="1538"/>
                  </a:lnTo>
                  <a:lnTo>
                    <a:pt x="516" y="1538"/>
                  </a:lnTo>
                  <a:lnTo>
                    <a:pt x="518" y="1542"/>
                  </a:lnTo>
                  <a:lnTo>
                    <a:pt x="519" y="1542"/>
                  </a:lnTo>
                  <a:lnTo>
                    <a:pt x="520" y="1545"/>
                  </a:lnTo>
                  <a:lnTo>
                    <a:pt x="521" y="1545"/>
                  </a:lnTo>
                  <a:lnTo>
                    <a:pt x="522" y="1546"/>
                  </a:lnTo>
                  <a:lnTo>
                    <a:pt x="523" y="1546"/>
                  </a:lnTo>
                  <a:lnTo>
                    <a:pt x="524" y="1544"/>
                  </a:lnTo>
                  <a:lnTo>
                    <a:pt x="525" y="1543"/>
                  </a:lnTo>
                  <a:lnTo>
                    <a:pt x="527" y="1542"/>
                  </a:lnTo>
                  <a:lnTo>
                    <a:pt x="527" y="1541"/>
                  </a:lnTo>
                  <a:lnTo>
                    <a:pt x="529" y="1542"/>
                  </a:lnTo>
                  <a:lnTo>
                    <a:pt x="529" y="1542"/>
                  </a:lnTo>
                  <a:lnTo>
                    <a:pt x="531" y="1546"/>
                  </a:lnTo>
                  <a:lnTo>
                    <a:pt x="531" y="1546"/>
                  </a:lnTo>
                  <a:lnTo>
                    <a:pt x="533" y="1550"/>
                  </a:lnTo>
                  <a:lnTo>
                    <a:pt x="533" y="1550"/>
                  </a:lnTo>
                  <a:lnTo>
                    <a:pt x="534" y="1551"/>
                  </a:lnTo>
                  <a:lnTo>
                    <a:pt x="535" y="1550"/>
                  </a:lnTo>
                  <a:lnTo>
                    <a:pt x="537" y="1546"/>
                  </a:lnTo>
                  <a:lnTo>
                    <a:pt x="537" y="1545"/>
                  </a:lnTo>
                  <a:lnTo>
                    <a:pt x="539" y="1537"/>
                  </a:lnTo>
                  <a:lnTo>
                    <a:pt x="539" y="1536"/>
                  </a:lnTo>
                  <a:lnTo>
                    <a:pt x="541" y="1531"/>
                  </a:lnTo>
                  <a:lnTo>
                    <a:pt x="542" y="1530"/>
                  </a:lnTo>
                  <a:lnTo>
                    <a:pt x="543" y="1531"/>
                  </a:lnTo>
                  <a:lnTo>
                    <a:pt x="543" y="1531"/>
                  </a:lnTo>
                  <a:lnTo>
                    <a:pt x="545" y="1534"/>
                  </a:lnTo>
                  <a:lnTo>
                    <a:pt x="546" y="1534"/>
                  </a:lnTo>
                  <a:lnTo>
                    <a:pt x="547" y="1533"/>
                  </a:lnTo>
                  <a:lnTo>
                    <a:pt x="547" y="1532"/>
                  </a:lnTo>
                  <a:lnTo>
                    <a:pt x="549" y="1527"/>
                  </a:lnTo>
                  <a:lnTo>
                    <a:pt x="550" y="1526"/>
                  </a:lnTo>
                  <a:lnTo>
                    <a:pt x="551" y="1522"/>
                  </a:lnTo>
                  <a:lnTo>
                    <a:pt x="553" y="1522"/>
                  </a:lnTo>
                  <a:lnTo>
                    <a:pt x="553" y="1522"/>
                  </a:lnTo>
                  <a:lnTo>
                    <a:pt x="554" y="1522"/>
                  </a:lnTo>
                  <a:lnTo>
                    <a:pt x="556" y="1525"/>
                  </a:lnTo>
                  <a:lnTo>
                    <a:pt x="556" y="1525"/>
                  </a:lnTo>
                  <a:lnTo>
                    <a:pt x="558" y="1528"/>
                  </a:lnTo>
                  <a:lnTo>
                    <a:pt x="558" y="1529"/>
                  </a:lnTo>
                  <a:lnTo>
                    <a:pt x="560" y="1533"/>
                  </a:lnTo>
                  <a:lnTo>
                    <a:pt x="560" y="1534"/>
                  </a:lnTo>
                  <a:lnTo>
                    <a:pt x="562" y="1540"/>
                  </a:lnTo>
                  <a:lnTo>
                    <a:pt x="562" y="1540"/>
                  </a:lnTo>
                  <a:lnTo>
                    <a:pt x="564" y="1543"/>
                  </a:lnTo>
                  <a:lnTo>
                    <a:pt x="564" y="1543"/>
                  </a:lnTo>
                  <a:lnTo>
                    <a:pt x="566" y="1541"/>
                  </a:lnTo>
                  <a:lnTo>
                    <a:pt x="566" y="1541"/>
                  </a:lnTo>
                  <a:lnTo>
                    <a:pt x="567" y="1540"/>
                  </a:lnTo>
                  <a:lnTo>
                    <a:pt x="568" y="1540"/>
                  </a:lnTo>
                  <a:lnTo>
                    <a:pt x="570" y="1545"/>
                  </a:lnTo>
                  <a:lnTo>
                    <a:pt x="570" y="1545"/>
                  </a:lnTo>
                  <a:lnTo>
                    <a:pt x="572" y="1549"/>
                  </a:lnTo>
                  <a:lnTo>
                    <a:pt x="573" y="1549"/>
                  </a:lnTo>
                  <a:lnTo>
                    <a:pt x="574" y="1547"/>
                  </a:lnTo>
                  <a:lnTo>
                    <a:pt x="574" y="1546"/>
                  </a:lnTo>
                  <a:lnTo>
                    <a:pt x="576" y="1539"/>
                  </a:lnTo>
                  <a:lnTo>
                    <a:pt x="576" y="1538"/>
                  </a:lnTo>
                  <a:lnTo>
                    <a:pt x="578" y="1535"/>
                  </a:lnTo>
                  <a:lnTo>
                    <a:pt x="579" y="1535"/>
                  </a:lnTo>
                  <a:lnTo>
                    <a:pt x="580" y="1536"/>
                  </a:lnTo>
                  <a:lnTo>
                    <a:pt x="581" y="1536"/>
                  </a:lnTo>
                  <a:lnTo>
                    <a:pt x="582" y="1538"/>
                  </a:lnTo>
                  <a:lnTo>
                    <a:pt x="583" y="1538"/>
                  </a:lnTo>
                  <a:lnTo>
                    <a:pt x="584" y="1536"/>
                  </a:lnTo>
                  <a:lnTo>
                    <a:pt x="585" y="1536"/>
                  </a:lnTo>
                  <a:lnTo>
                    <a:pt x="587" y="1533"/>
                  </a:lnTo>
                  <a:lnTo>
                    <a:pt x="587" y="1532"/>
                  </a:lnTo>
                  <a:lnTo>
                    <a:pt x="589" y="1531"/>
                  </a:lnTo>
                  <a:lnTo>
                    <a:pt x="589" y="1531"/>
                  </a:lnTo>
                  <a:lnTo>
                    <a:pt x="591" y="1534"/>
                  </a:lnTo>
                  <a:lnTo>
                    <a:pt x="591" y="1534"/>
                  </a:lnTo>
                  <a:lnTo>
                    <a:pt x="593" y="1539"/>
                  </a:lnTo>
                  <a:lnTo>
                    <a:pt x="593" y="1540"/>
                  </a:lnTo>
                  <a:lnTo>
                    <a:pt x="595" y="1541"/>
                  </a:lnTo>
                  <a:lnTo>
                    <a:pt x="595" y="1541"/>
                  </a:lnTo>
                  <a:lnTo>
                    <a:pt x="597" y="1539"/>
                  </a:lnTo>
                  <a:lnTo>
                    <a:pt x="597" y="1539"/>
                  </a:lnTo>
                  <a:lnTo>
                    <a:pt x="599" y="1537"/>
                  </a:lnTo>
                  <a:lnTo>
                    <a:pt x="599" y="1537"/>
                  </a:lnTo>
                  <a:lnTo>
                    <a:pt x="601" y="1539"/>
                  </a:lnTo>
                  <a:lnTo>
                    <a:pt x="601" y="1540"/>
                  </a:lnTo>
                  <a:lnTo>
                    <a:pt x="603" y="1542"/>
                  </a:lnTo>
                  <a:lnTo>
                    <a:pt x="603" y="1542"/>
                  </a:lnTo>
                  <a:lnTo>
                    <a:pt x="605" y="1541"/>
                  </a:lnTo>
                  <a:lnTo>
                    <a:pt x="606" y="1541"/>
                  </a:lnTo>
                  <a:lnTo>
                    <a:pt x="607" y="1543"/>
                  </a:lnTo>
                  <a:lnTo>
                    <a:pt x="607" y="1543"/>
                  </a:lnTo>
                  <a:lnTo>
                    <a:pt x="609" y="1551"/>
                  </a:lnTo>
                  <a:lnTo>
                    <a:pt x="610" y="1552"/>
                  </a:lnTo>
                  <a:lnTo>
                    <a:pt x="611" y="1557"/>
                  </a:lnTo>
                  <a:lnTo>
                    <a:pt x="612" y="1558"/>
                  </a:lnTo>
                  <a:lnTo>
                    <a:pt x="613" y="1554"/>
                  </a:lnTo>
                  <a:lnTo>
                    <a:pt x="614" y="1553"/>
                  </a:lnTo>
                  <a:lnTo>
                    <a:pt x="615" y="1544"/>
                  </a:lnTo>
                  <a:lnTo>
                    <a:pt x="616" y="1543"/>
                  </a:lnTo>
                  <a:lnTo>
                    <a:pt x="618" y="1538"/>
                  </a:lnTo>
                  <a:lnTo>
                    <a:pt x="618" y="1538"/>
                  </a:lnTo>
                  <a:lnTo>
                    <a:pt x="620" y="1536"/>
                  </a:lnTo>
                  <a:lnTo>
                    <a:pt x="620" y="1535"/>
                  </a:lnTo>
                  <a:lnTo>
                    <a:pt x="622" y="1533"/>
                  </a:lnTo>
                  <a:lnTo>
                    <a:pt x="622" y="1533"/>
                  </a:lnTo>
                  <a:lnTo>
                    <a:pt x="624" y="1533"/>
                  </a:lnTo>
                  <a:lnTo>
                    <a:pt x="624" y="1533"/>
                  </a:lnTo>
                  <a:lnTo>
                    <a:pt x="626" y="1533"/>
                  </a:lnTo>
                  <a:lnTo>
                    <a:pt x="626" y="1533"/>
                  </a:lnTo>
                  <a:lnTo>
                    <a:pt x="628" y="1532"/>
                  </a:lnTo>
                  <a:lnTo>
                    <a:pt x="628" y="1532"/>
                  </a:lnTo>
                  <a:lnTo>
                    <a:pt x="630" y="1530"/>
                  </a:lnTo>
                  <a:lnTo>
                    <a:pt x="630" y="1530"/>
                  </a:lnTo>
                  <a:lnTo>
                    <a:pt x="631" y="1530"/>
                  </a:lnTo>
                  <a:lnTo>
                    <a:pt x="632" y="1530"/>
                  </a:lnTo>
                  <a:lnTo>
                    <a:pt x="634" y="1530"/>
                  </a:lnTo>
                  <a:lnTo>
                    <a:pt x="635" y="1530"/>
                  </a:lnTo>
                  <a:lnTo>
                    <a:pt x="636" y="1530"/>
                  </a:lnTo>
                  <a:lnTo>
                    <a:pt x="636" y="1530"/>
                  </a:lnTo>
                  <a:lnTo>
                    <a:pt x="638" y="1533"/>
                  </a:lnTo>
                  <a:lnTo>
                    <a:pt x="638" y="1533"/>
                  </a:lnTo>
                  <a:lnTo>
                    <a:pt x="640" y="1537"/>
                  </a:lnTo>
                  <a:lnTo>
                    <a:pt x="641" y="1537"/>
                  </a:lnTo>
                  <a:lnTo>
                    <a:pt x="642" y="1535"/>
                  </a:lnTo>
                  <a:lnTo>
                    <a:pt x="643" y="1534"/>
                  </a:lnTo>
                  <a:lnTo>
                    <a:pt x="644" y="1525"/>
                  </a:lnTo>
                  <a:lnTo>
                    <a:pt x="645" y="1524"/>
                  </a:lnTo>
                  <a:lnTo>
                    <a:pt x="646" y="1516"/>
                  </a:lnTo>
                  <a:lnTo>
                    <a:pt x="647" y="1516"/>
                  </a:lnTo>
                  <a:lnTo>
                    <a:pt x="648" y="1515"/>
                  </a:lnTo>
                  <a:lnTo>
                    <a:pt x="649" y="1516"/>
                  </a:lnTo>
                  <a:lnTo>
                    <a:pt x="651" y="1520"/>
                  </a:lnTo>
                  <a:lnTo>
                    <a:pt x="651" y="1521"/>
                  </a:lnTo>
                  <a:lnTo>
                    <a:pt x="653" y="1525"/>
                  </a:lnTo>
                  <a:lnTo>
                    <a:pt x="653" y="1525"/>
                  </a:lnTo>
                  <a:lnTo>
                    <a:pt x="655" y="1527"/>
                  </a:lnTo>
                  <a:lnTo>
                    <a:pt x="656" y="1528"/>
                  </a:lnTo>
                  <a:lnTo>
                    <a:pt x="657" y="1527"/>
                  </a:lnTo>
                  <a:lnTo>
                    <a:pt x="657" y="1527"/>
                  </a:lnTo>
                  <a:lnTo>
                    <a:pt x="659" y="1523"/>
                  </a:lnTo>
                  <a:lnTo>
                    <a:pt x="659" y="1522"/>
                  </a:lnTo>
                  <a:lnTo>
                    <a:pt x="661" y="1515"/>
                  </a:lnTo>
                  <a:lnTo>
                    <a:pt x="661" y="1514"/>
                  </a:lnTo>
                  <a:lnTo>
                    <a:pt x="663" y="1508"/>
                  </a:lnTo>
                  <a:lnTo>
                    <a:pt x="663" y="1507"/>
                  </a:lnTo>
                  <a:lnTo>
                    <a:pt x="665" y="1504"/>
                  </a:lnTo>
                  <a:lnTo>
                    <a:pt x="665" y="1504"/>
                  </a:lnTo>
                  <a:lnTo>
                    <a:pt x="667" y="1506"/>
                  </a:lnTo>
                  <a:lnTo>
                    <a:pt x="667" y="1506"/>
                  </a:lnTo>
                  <a:lnTo>
                    <a:pt x="669" y="1512"/>
                  </a:lnTo>
                  <a:lnTo>
                    <a:pt x="669" y="1513"/>
                  </a:lnTo>
                  <a:lnTo>
                    <a:pt x="671" y="1520"/>
                  </a:lnTo>
                  <a:lnTo>
                    <a:pt x="672" y="1520"/>
                  </a:lnTo>
                  <a:lnTo>
                    <a:pt x="673" y="1523"/>
                  </a:lnTo>
                  <a:lnTo>
                    <a:pt x="674" y="1523"/>
                  </a:lnTo>
                  <a:lnTo>
                    <a:pt x="675" y="1521"/>
                  </a:lnTo>
                  <a:lnTo>
                    <a:pt x="676" y="1520"/>
                  </a:lnTo>
                  <a:lnTo>
                    <a:pt x="678" y="1515"/>
                  </a:lnTo>
                  <a:lnTo>
                    <a:pt x="678" y="1514"/>
                  </a:lnTo>
                  <a:lnTo>
                    <a:pt x="679" y="1512"/>
                  </a:lnTo>
                  <a:lnTo>
                    <a:pt x="680" y="1513"/>
                  </a:lnTo>
                  <a:lnTo>
                    <a:pt x="682" y="1519"/>
                  </a:lnTo>
                  <a:lnTo>
                    <a:pt x="682" y="1520"/>
                  </a:lnTo>
                  <a:lnTo>
                    <a:pt x="684" y="1529"/>
                  </a:lnTo>
                  <a:lnTo>
                    <a:pt x="684" y="1530"/>
                  </a:lnTo>
                  <a:lnTo>
                    <a:pt x="686" y="1534"/>
                  </a:lnTo>
                  <a:lnTo>
                    <a:pt x="686" y="1534"/>
                  </a:lnTo>
                  <a:lnTo>
                    <a:pt x="688" y="1530"/>
                  </a:lnTo>
                  <a:lnTo>
                    <a:pt x="688" y="1529"/>
                  </a:lnTo>
                  <a:lnTo>
                    <a:pt x="690" y="1523"/>
                  </a:lnTo>
                  <a:lnTo>
                    <a:pt x="690" y="1522"/>
                  </a:lnTo>
                  <a:lnTo>
                    <a:pt x="692" y="1520"/>
                  </a:lnTo>
                  <a:lnTo>
                    <a:pt x="692" y="1520"/>
                  </a:lnTo>
                  <a:lnTo>
                    <a:pt x="694" y="1520"/>
                  </a:lnTo>
                  <a:lnTo>
                    <a:pt x="694" y="1520"/>
                  </a:lnTo>
                  <a:lnTo>
                    <a:pt x="696" y="1518"/>
                  </a:lnTo>
                  <a:lnTo>
                    <a:pt x="696" y="1518"/>
                  </a:lnTo>
                  <a:lnTo>
                    <a:pt x="698" y="1517"/>
                  </a:lnTo>
                  <a:lnTo>
                    <a:pt x="698" y="1517"/>
                  </a:lnTo>
                  <a:lnTo>
                    <a:pt x="700" y="1518"/>
                  </a:lnTo>
                  <a:lnTo>
                    <a:pt x="700" y="1519"/>
                  </a:lnTo>
                  <a:lnTo>
                    <a:pt x="702" y="1521"/>
                  </a:lnTo>
                  <a:lnTo>
                    <a:pt x="703" y="1522"/>
                  </a:lnTo>
                  <a:lnTo>
                    <a:pt x="704" y="1525"/>
                  </a:lnTo>
                  <a:lnTo>
                    <a:pt x="705" y="1525"/>
                  </a:lnTo>
                  <a:lnTo>
                    <a:pt x="706" y="1529"/>
                  </a:lnTo>
                  <a:lnTo>
                    <a:pt x="707" y="1530"/>
                  </a:lnTo>
                  <a:lnTo>
                    <a:pt x="709" y="1534"/>
                  </a:lnTo>
                  <a:lnTo>
                    <a:pt x="709" y="1534"/>
                  </a:lnTo>
                  <a:lnTo>
                    <a:pt x="711" y="1537"/>
                  </a:lnTo>
                  <a:lnTo>
                    <a:pt x="711" y="1537"/>
                  </a:lnTo>
                  <a:lnTo>
                    <a:pt x="712" y="1538"/>
                  </a:lnTo>
                  <a:lnTo>
                    <a:pt x="713" y="1538"/>
                  </a:lnTo>
                  <a:lnTo>
                    <a:pt x="715" y="1535"/>
                  </a:lnTo>
                  <a:lnTo>
                    <a:pt x="715" y="1534"/>
                  </a:lnTo>
                  <a:lnTo>
                    <a:pt x="717" y="1529"/>
                  </a:lnTo>
                  <a:lnTo>
                    <a:pt x="717" y="1528"/>
                  </a:lnTo>
                  <a:lnTo>
                    <a:pt x="718" y="1527"/>
                  </a:lnTo>
                  <a:lnTo>
                    <a:pt x="719" y="1527"/>
                  </a:lnTo>
                  <a:lnTo>
                    <a:pt x="721" y="1534"/>
                  </a:lnTo>
                  <a:lnTo>
                    <a:pt x="721" y="1535"/>
                  </a:lnTo>
                  <a:lnTo>
                    <a:pt x="723" y="1544"/>
                  </a:lnTo>
                  <a:lnTo>
                    <a:pt x="723" y="1545"/>
                  </a:lnTo>
                  <a:lnTo>
                    <a:pt x="725" y="1549"/>
                  </a:lnTo>
                  <a:lnTo>
                    <a:pt x="725" y="1549"/>
                  </a:lnTo>
                  <a:lnTo>
                    <a:pt x="727" y="1546"/>
                  </a:lnTo>
                  <a:lnTo>
                    <a:pt x="727" y="1546"/>
                  </a:lnTo>
                  <a:lnTo>
                    <a:pt x="729" y="1540"/>
                  </a:lnTo>
                  <a:lnTo>
                    <a:pt x="729" y="1539"/>
                  </a:lnTo>
                  <a:lnTo>
                    <a:pt x="731" y="1532"/>
                  </a:lnTo>
                  <a:lnTo>
                    <a:pt x="732" y="1531"/>
                  </a:lnTo>
                  <a:lnTo>
                    <a:pt x="733" y="1526"/>
                  </a:lnTo>
                  <a:lnTo>
                    <a:pt x="734" y="1526"/>
                  </a:lnTo>
                  <a:lnTo>
                    <a:pt x="735" y="1525"/>
                  </a:lnTo>
                  <a:lnTo>
                    <a:pt x="736" y="1525"/>
                  </a:lnTo>
                  <a:lnTo>
                    <a:pt x="737" y="1524"/>
                  </a:lnTo>
                  <a:lnTo>
                    <a:pt x="738" y="1524"/>
                  </a:lnTo>
                  <a:lnTo>
                    <a:pt x="740" y="1521"/>
                  </a:lnTo>
                  <a:lnTo>
                    <a:pt x="740" y="1521"/>
                  </a:lnTo>
                  <a:lnTo>
                    <a:pt x="742" y="1518"/>
                  </a:lnTo>
                  <a:lnTo>
                    <a:pt x="742" y="1517"/>
                  </a:lnTo>
                  <a:lnTo>
                    <a:pt x="744" y="1515"/>
                  </a:lnTo>
                  <a:lnTo>
                    <a:pt x="744" y="1515"/>
                  </a:lnTo>
                  <a:lnTo>
                    <a:pt x="746" y="1510"/>
                  </a:lnTo>
                  <a:lnTo>
                    <a:pt x="746" y="1509"/>
                  </a:lnTo>
                  <a:lnTo>
                    <a:pt x="748" y="1504"/>
                  </a:lnTo>
                  <a:lnTo>
                    <a:pt x="749" y="1503"/>
                  </a:lnTo>
                  <a:lnTo>
                    <a:pt x="750" y="1504"/>
                  </a:lnTo>
                  <a:lnTo>
                    <a:pt x="750" y="1505"/>
                  </a:lnTo>
                  <a:lnTo>
                    <a:pt x="752" y="1510"/>
                  </a:lnTo>
                  <a:lnTo>
                    <a:pt x="752" y="1511"/>
                  </a:lnTo>
                  <a:lnTo>
                    <a:pt x="753" y="1512"/>
                  </a:lnTo>
                  <a:lnTo>
                    <a:pt x="754" y="1511"/>
                  </a:lnTo>
                  <a:lnTo>
                    <a:pt x="756" y="1508"/>
                  </a:lnTo>
                  <a:lnTo>
                    <a:pt x="757" y="1507"/>
                  </a:lnTo>
                  <a:lnTo>
                    <a:pt x="758" y="1509"/>
                  </a:lnTo>
                  <a:lnTo>
                    <a:pt x="758" y="1510"/>
                  </a:lnTo>
                  <a:lnTo>
                    <a:pt x="760" y="1517"/>
                  </a:lnTo>
                  <a:lnTo>
                    <a:pt x="760" y="1518"/>
                  </a:lnTo>
                  <a:lnTo>
                    <a:pt x="762" y="1522"/>
                  </a:lnTo>
                  <a:lnTo>
                    <a:pt x="763" y="1523"/>
                  </a:lnTo>
                  <a:lnTo>
                    <a:pt x="764" y="1525"/>
                  </a:lnTo>
                  <a:lnTo>
                    <a:pt x="765" y="1525"/>
                  </a:lnTo>
                  <a:lnTo>
                    <a:pt x="766" y="1529"/>
                  </a:lnTo>
                  <a:lnTo>
                    <a:pt x="767" y="1529"/>
                  </a:lnTo>
                  <a:lnTo>
                    <a:pt x="768" y="1530"/>
                  </a:lnTo>
                  <a:lnTo>
                    <a:pt x="769" y="1530"/>
                  </a:lnTo>
                  <a:lnTo>
                    <a:pt x="771" y="1527"/>
                  </a:lnTo>
                  <a:lnTo>
                    <a:pt x="772" y="1526"/>
                  </a:lnTo>
                  <a:lnTo>
                    <a:pt x="773" y="1527"/>
                  </a:lnTo>
                  <a:lnTo>
                    <a:pt x="773" y="1527"/>
                  </a:lnTo>
                  <a:lnTo>
                    <a:pt x="775" y="1532"/>
                  </a:lnTo>
                  <a:lnTo>
                    <a:pt x="775" y="1533"/>
                  </a:lnTo>
                  <a:lnTo>
                    <a:pt x="777" y="1535"/>
                  </a:lnTo>
                  <a:lnTo>
                    <a:pt x="777" y="1535"/>
                  </a:lnTo>
                  <a:lnTo>
                    <a:pt x="779" y="1532"/>
                  </a:lnTo>
                  <a:lnTo>
                    <a:pt x="780" y="1531"/>
                  </a:lnTo>
                  <a:lnTo>
                    <a:pt x="781" y="1532"/>
                  </a:lnTo>
                  <a:lnTo>
                    <a:pt x="781" y="1532"/>
                  </a:lnTo>
                  <a:lnTo>
                    <a:pt x="783" y="1535"/>
                  </a:lnTo>
                  <a:lnTo>
                    <a:pt x="784" y="1536"/>
                  </a:lnTo>
                  <a:lnTo>
                    <a:pt x="785" y="1535"/>
                  </a:lnTo>
                  <a:lnTo>
                    <a:pt x="785" y="1535"/>
                  </a:lnTo>
                  <a:lnTo>
                    <a:pt x="787" y="1531"/>
                  </a:lnTo>
                  <a:lnTo>
                    <a:pt x="788" y="1531"/>
                  </a:lnTo>
                  <a:lnTo>
                    <a:pt x="789" y="1532"/>
                  </a:lnTo>
                  <a:lnTo>
                    <a:pt x="789" y="1532"/>
                  </a:lnTo>
                  <a:lnTo>
                    <a:pt x="791" y="1535"/>
                  </a:lnTo>
                  <a:lnTo>
                    <a:pt x="791" y="1536"/>
                  </a:lnTo>
                  <a:lnTo>
                    <a:pt x="793" y="1537"/>
                  </a:lnTo>
                  <a:lnTo>
                    <a:pt x="794" y="1537"/>
                  </a:lnTo>
                  <a:lnTo>
                    <a:pt x="795" y="1540"/>
                  </a:lnTo>
                  <a:lnTo>
                    <a:pt x="796" y="1540"/>
                  </a:lnTo>
                  <a:lnTo>
                    <a:pt x="797" y="1541"/>
                  </a:lnTo>
                  <a:lnTo>
                    <a:pt x="798" y="1541"/>
                  </a:lnTo>
                  <a:lnTo>
                    <a:pt x="800" y="1534"/>
                  </a:lnTo>
                  <a:lnTo>
                    <a:pt x="800" y="1533"/>
                  </a:lnTo>
                  <a:lnTo>
                    <a:pt x="802" y="1520"/>
                  </a:lnTo>
                  <a:lnTo>
                    <a:pt x="802" y="1519"/>
                  </a:lnTo>
                  <a:lnTo>
                    <a:pt x="803" y="1515"/>
                  </a:lnTo>
                  <a:lnTo>
                    <a:pt x="804" y="1516"/>
                  </a:lnTo>
                  <a:lnTo>
                    <a:pt x="806" y="1523"/>
                  </a:lnTo>
                  <a:lnTo>
                    <a:pt x="806" y="1524"/>
                  </a:lnTo>
                  <a:lnTo>
                    <a:pt x="807" y="1526"/>
                  </a:lnTo>
                  <a:lnTo>
                    <a:pt x="808" y="1525"/>
                  </a:lnTo>
                  <a:lnTo>
                    <a:pt x="810" y="1521"/>
                  </a:lnTo>
                  <a:lnTo>
                    <a:pt x="810" y="1520"/>
                  </a:lnTo>
                  <a:lnTo>
                    <a:pt x="811" y="1519"/>
                  </a:lnTo>
                  <a:lnTo>
                    <a:pt x="812" y="1520"/>
                  </a:lnTo>
                  <a:lnTo>
                    <a:pt x="814" y="1527"/>
                  </a:lnTo>
                  <a:lnTo>
                    <a:pt x="814" y="1527"/>
                  </a:lnTo>
                  <a:lnTo>
                    <a:pt x="816" y="1530"/>
                  </a:lnTo>
                  <a:lnTo>
                    <a:pt x="816" y="1530"/>
                  </a:lnTo>
                  <a:lnTo>
                    <a:pt x="818" y="1527"/>
                  </a:lnTo>
                  <a:lnTo>
                    <a:pt x="819" y="1527"/>
                  </a:lnTo>
                  <a:lnTo>
                    <a:pt x="820" y="1530"/>
                  </a:lnTo>
                  <a:lnTo>
                    <a:pt x="820" y="1530"/>
                  </a:lnTo>
                  <a:lnTo>
                    <a:pt x="822" y="1537"/>
                  </a:lnTo>
                  <a:lnTo>
                    <a:pt x="822" y="1538"/>
                  </a:lnTo>
                  <a:lnTo>
                    <a:pt x="824" y="1539"/>
                  </a:lnTo>
                  <a:lnTo>
                    <a:pt x="825" y="1538"/>
                  </a:lnTo>
                  <a:lnTo>
                    <a:pt x="826" y="1531"/>
                  </a:lnTo>
                  <a:lnTo>
                    <a:pt x="827" y="1530"/>
                  </a:lnTo>
                  <a:lnTo>
                    <a:pt x="828" y="1523"/>
                  </a:lnTo>
                  <a:lnTo>
                    <a:pt x="829" y="1522"/>
                  </a:lnTo>
                  <a:lnTo>
                    <a:pt x="831" y="1520"/>
                  </a:lnTo>
                  <a:lnTo>
                    <a:pt x="831" y="1520"/>
                  </a:lnTo>
                  <a:lnTo>
                    <a:pt x="833" y="1520"/>
                  </a:lnTo>
                  <a:lnTo>
                    <a:pt x="833" y="1520"/>
                  </a:lnTo>
                  <a:lnTo>
                    <a:pt x="835" y="1519"/>
                  </a:lnTo>
                  <a:lnTo>
                    <a:pt x="835" y="1518"/>
                  </a:lnTo>
                  <a:lnTo>
                    <a:pt x="837" y="1517"/>
                  </a:lnTo>
                  <a:lnTo>
                    <a:pt x="837" y="1517"/>
                  </a:lnTo>
                  <a:lnTo>
                    <a:pt x="838" y="1516"/>
                  </a:lnTo>
                  <a:lnTo>
                    <a:pt x="839" y="1516"/>
                  </a:lnTo>
                  <a:lnTo>
                    <a:pt x="841" y="1520"/>
                  </a:lnTo>
                  <a:lnTo>
                    <a:pt x="841" y="1521"/>
                  </a:lnTo>
                  <a:lnTo>
                    <a:pt x="843" y="1526"/>
                  </a:lnTo>
                  <a:lnTo>
                    <a:pt x="843" y="1527"/>
                  </a:lnTo>
                  <a:lnTo>
                    <a:pt x="844" y="1528"/>
                  </a:lnTo>
                  <a:lnTo>
                    <a:pt x="845" y="1527"/>
                  </a:lnTo>
                  <a:lnTo>
                    <a:pt x="847" y="1521"/>
                  </a:lnTo>
                  <a:lnTo>
                    <a:pt x="847" y="1520"/>
                  </a:lnTo>
                  <a:lnTo>
                    <a:pt x="849" y="1515"/>
                  </a:lnTo>
                  <a:lnTo>
                    <a:pt x="849" y="1515"/>
                  </a:lnTo>
                  <a:lnTo>
                    <a:pt x="850" y="1514"/>
                  </a:lnTo>
                  <a:lnTo>
                    <a:pt x="852" y="1515"/>
                  </a:lnTo>
                  <a:lnTo>
                    <a:pt x="853" y="1515"/>
                  </a:lnTo>
                  <a:lnTo>
                    <a:pt x="854" y="1515"/>
                  </a:lnTo>
                  <a:lnTo>
                    <a:pt x="855" y="1512"/>
                  </a:lnTo>
                  <a:lnTo>
                    <a:pt x="856" y="1511"/>
                  </a:lnTo>
                  <a:lnTo>
                    <a:pt x="857" y="1509"/>
                  </a:lnTo>
                  <a:lnTo>
                    <a:pt x="858" y="1509"/>
                  </a:lnTo>
                  <a:lnTo>
                    <a:pt x="859" y="1508"/>
                  </a:lnTo>
                  <a:lnTo>
                    <a:pt x="860" y="1508"/>
                  </a:lnTo>
                  <a:lnTo>
                    <a:pt x="862" y="1506"/>
                  </a:lnTo>
                  <a:lnTo>
                    <a:pt x="862" y="1505"/>
                  </a:lnTo>
                  <a:lnTo>
                    <a:pt x="863" y="1504"/>
                  </a:lnTo>
                  <a:lnTo>
                    <a:pt x="864" y="1504"/>
                  </a:lnTo>
                  <a:lnTo>
                    <a:pt x="866" y="1510"/>
                  </a:lnTo>
                  <a:lnTo>
                    <a:pt x="866" y="1511"/>
                  </a:lnTo>
                  <a:lnTo>
                    <a:pt x="868" y="1520"/>
                  </a:lnTo>
                  <a:lnTo>
                    <a:pt x="868" y="1521"/>
                  </a:lnTo>
                  <a:lnTo>
                    <a:pt x="869" y="1524"/>
                  </a:lnTo>
                  <a:lnTo>
                    <a:pt x="870" y="1523"/>
                  </a:lnTo>
                  <a:lnTo>
                    <a:pt x="872" y="1519"/>
                  </a:lnTo>
                  <a:lnTo>
                    <a:pt x="872" y="1518"/>
                  </a:lnTo>
                  <a:lnTo>
                    <a:pt x="874" y="1515"/>
                  </a:lnTo>
                  <a:lnTo>
                    <a:pt x="874" y="1515"/>
                  </a:lnTo>
                  <a:lnTo>
                    <a:pt x="876" y="1513"/>
                  </a:lnTo>
                  <a:lnTo>
                    <a:pt x="876" y="1513"/>
                  </a:lnTo>
                  <a:lnTo>
                    <a:pt x="878" y="1508"/>
                  </a:lnTo>
                  <a:lnTo>
                    <a:pt x="878" y="1507"/>
                  </a:lnTo>
                  <a:lnTo>
                    <a:pt x="880" y="1502"/>
                  </a:lnTo>
                  <a:lnTo>
                    <a:pt x="881" y="1502"/>
                  </a:lnTo>
                  <a:lnTo>
                    <a:pt x="882" y="1506"/>
                  </a:lnTo>
                  <a:lnTo>
                    <a:pt x="882" y="1507"/>
                  </a:lnTo>
                  <a:lnTo>
                    <a:pt x="884" y="1515"/>
                  </a:lnTo>
                  <a:lnTo>
                    <a:pt x="885" y="1515"/>
                  </a:lnTo>
                  <a:lnTo>
                    <a:pt x="886" y="1518"/>
                  </a:lnTo>
                  <a:lnTo>
                    <a:pt x="887" y="1517"/>
                  </a:lnTo>
                  <a:lnTo>
                    <a:pt x="888" y="1511"/>
                  </a:lnTo>
                  <a:lnTo>
                    <a:pt x="889" y="1510"/>
                  </a:lnTo>
                  <a:lnTo>
                    <a:pt x="891" y="1504"/>
                  </a:lnTo>
                  <a:lnTo>
                    <a:pt x="891" y="1503"/>
                  </a:lnTo>
                  <a:lnTo>
                    <a:pt x="892" y="1502"/>
                  </a:lnTo>
                  <a:lnTo>
                    <a:pt x="893" y="1502"/>
                  </a:lnTo>
                  <a:lnTo>
                    <a:pt x="895" y="1503"/>
                  </a:lnTo>
                  <a:lnTo>
                    <a:pt x="895" y="1504"/>
                  </a:lnTo>
                  <a:lnTo>
                    <a:pt x="897" y="1507"/>
                  </a:lnTo>
                  <a:lnTo>
                    <a:pt x="897" y="1508"/>
                  </a:lnTo>
                  <a:lnTo>
                    <a:pt x="899" y="1513"/>
                  </a:lnTo>
                  <a:lnTo>
                    <a:pt x="899" y="1513"/>
                  </a:lnTo>
                  <a:lnTo>
                    <a:pt x="901" y="1517"/>
                  </a:lnTo>
                  <a:lnTo>
                    <a:pt x="902" y="1518"/>
                  </a:lnTo>
                  <a:lnTo>
                    <a:pt x="903" y="1516"/>
                  </a:lnTo>
                  <a:lnTo>
                    <a:pt x="903" y="1516"/>
                  </a:lnTo>
                  <a:lnTo>
                    <a:pt x="905" y="1511"/>
                  </a:lnTo>
                  <a:lnTo>
                    <a:pt x="905" y="1510"/>
                  </a:lnTo>
                  <a:lnTo>
                    <a:pt x="906" y="1509"/>
                  </a:lnTo>
                  <a:lnTo>
                    <a:pt x="907" y="1510"/>
                  </a:lnTo>
                  <a:lnTo>
                    <a:pt x="909" y="1514"/>
                  </a:lnTo>
                  <a:lnTo>
                    <a:pt x="909" y="1515"/>
                  </a:lnTo>
                  <a:lnTo>
                    <a:pt x="911" y="1518"/>
                  </a:lnTo>
                  <a:lnTo>
                    <a:pt x="911" y="1518"/>
                  </a:lnTo>
                  <a:lnTo>
                    <a:pt x="913" y="1515"/>
                  </a:lnTo>
                  <a:lnTo>
                    <a:pt x="913" y="1515"/>
                  </a:lnTo>
                  <a:lnTo>
                    <a:pt x="915" y="1512"/>
                  </a:lnTo>
                  <a:lnTo>
                    <a:pt x="916" y="1512"/>
                  </a:lnTo>
                  <a:lnTo>
                    <a:pt x="917" y="1515"/>
                  </a:lnTo>
                  <a:lnTo>
                    <a:pt x="918" y="1515"/>
                  </a:lnTo>
                  <a:lnTo>
                    <a:pt x="919" y="1519"/>
                  </a:lnTo>
                  <a:lnTo>
                    <a:pt x="920" y="1520"/>
                  </a:lnTo>
                  <a:lnTo>
                    <a:pt x="922" y="1518"/>
                  </a:lnTo>
                  <a:lnTo>
                    <a:pt x="922" y="1517"/>
                  </a:lnTo>
                  <a:lnTo>
                    <a:pt x="924" y="1514"/>
                  </a:lnTo>
                  <a:lnTo>
                    <a:pt x="924" y="1514"/>
                  </a:lnTo>
                  <a:lnTo>
                    <a:pt x="926" y="1517"/>
                  </a:lnTo>
                  <a:lnTo>
                    <a:pt x="926" y="1517"/>
                  </a:lnTo>
                  <a:lnTo>
                    <a:pt x="928" y="1524"/>
                  </a:lnTo>
                  <a:lnTo>
                    <a:pt x="928" y="1525"/>
                  </a:lnTo>
                  <a:lnTo>
                    <a:pt x="930" y="1527"/>
                  </a:lnTo>
                  <a:lnTo>
                    <a:pt x="930" y="1527"/>
                  </a:lnTo>
                  <a:lnTo>
                    <a:pt x="932" y="1524"/>
                  </a:lnTo>
                  <a:lnTo>
                    <a:pt x="932" y="1524"/>
                  </a:lnTo>
                  <a:lnTo>
                    <a:pt x="934" y="1520"/>
                  </a:lnTo>
                  <a:lnTo>
                    <a:pt x="934" y="1520"/>
                  </a:lnTo>
                  <a:lnTo>
                    <a:pt x="936" y="1516"/>
                  </a:lnTo>
                  <a:lnTo>
                    <a:pt x="936" y="1516"/>
                  </a:lnTo>
                  <a:lnTo>
                    <a:pt x="938" y="1512"/>
                  </a:lnTo>
                  <a:lnTo>
                    <a:pt x="939" y="1511"/>
                  </a:lnTo>
                  <a:lnTo>
                    <a:pt x="940" y="1512"/>
                  </a:lnTo>
                  <a:lnTo>
                    <a:pt x="940" y="1513"/>
                  </a:lnTo>
                  <a:lnTo>
                    <a:pt x="942" y="1518"/>
                  </a:lnTo>
                  <a:lnTo>
                    <a:pt x="942" y="1519"/>
                  </a:lnTo>
                  <a:lnTo>
                    <a:pt x="944" y="1522"/>
                  </a:lnTo>
                  <a:lnTo>
                    <a:pt x="944" y="1522"/>
                  </a:lnTo>
                  <a:lnTo>
                    <a:pt x="946" y="1523"/>
                  </a:lnTo>
                  <a:lnTo>
                    <a:pt x="947" y="1523"/>
                  </a:lnTo>
                  <a:lnTo>
                    <a:pt x="948" y="1525"/>
                  </a:lnTo>
                  <a:lnTo>
                    <a:pt x="950" y="1525"/>
                  </a:lnTo>
                  <a:lnTo>
                    <a:pt x="950" y="1525"/>
                  </a:lnTo>
                  <a:lnTo>
                    <a:pt x="951" y="1524"/>
                  </a:lnTo>
                  <a:lnTo>
                    <a:pt x="953" y="1515"/>
                  </a:lnTo>
                  <a:lnTo>
                    <a:pt x="953" y="1513"/>
                  </a:lnTo>
                  <a:lnTo>
                    <a:pt x="955" y="1500"/>
                  </a:lnTo>
                  <a:lnTo>
                    <a:pt x="955" y="1499"/>
                  </a:lnTo>
                  <a:lnTo>
                    <a:pt x="956" y="1496"/>
                  </a:lnTo>
                  <a:lnTo>
                    <a:pt x="957" y="1497"/>
                  </a:lnTo>
                  <a:lnTo>
                    <a:pt x="959" y="1504"/>
                  </a:lnTo>
                  <a:lnTo>
                    <a:pt x="959" y="1505"/>
                  </a:lnTo>
                  <a:lnTo>
                    <a:pt x="961" y="1511"/>
                  </a:lnTo>
                  <a:lnTo>
                    <a:pt x="961" y="1511"/>
                  </a:lnTo>
                  <a:lnTo>
                    <a:pt x="963" y="1511"/>
                  </a:lnTo>
                  <a:lnTo>
                    <a:pt x="963" y="1511"/>
                  </a:lnTo>
                  <a:lnTo>
                    <a:pt x="965" y="1510"/>
                  </a:lnTo>
                  <a:lnTo>
                    <a:pt x="965" y="1510"/>
                  </a:lnTo>
                  <a:lnTo>
                    <a:pt x="967" y="1508"/>
                  </a:lnTo>
                  <a:lnTo>
                    <a:pt x="967" y="1507"/>
                  </a:lnTo>
                  <a:lnTo>
                    <a:pt x="969" y="1500"/>
                  </a:lnTo>
                  <a:lnTo>
                    <a:pt x="969" y="1499"/>
                  </a:lnTo>
                  <a:lnTo>
                    <a:pt x="971" y="1493"/>
                  </a:lnTo>
                  <a:lnTo>
                    <a:pt x="972" y="1492"/>
                  </a:lnTo>
                  <a:lnTo>
                    <a:pt x="973" y="1497"/>
                  </a:lnTo>
                  <a:lnTo>
                    <a:pt x="973" y="1498"/>
                  </a:lnTo>
                  <a:lnTo>
                    <a:pt x="975" y="1509"/>
                  </a:lnTo>
                  <a:lnTo>
                    <a:pt x="976" y="1510"/>
                  </a:lnTo>
                  <a:lnTo>
                    <a:pt x="977" y="1516"/>
                  </a:lnTo>
                  <a:lnTo>
                    <a:pt x="978" y="1516"/>
                  </a:lnTo>
                  <a:lnTo>
                    <a:pt x="979" y="1513"/>
                  </a:lnTo>
                  <a:lnTo>
                    <a:pt x="980" y="1513"/>
                  </a:lnTo>
                  <a:lnTo>
                    <a:pt x="981" y="1508"/>
                  </a:lnTo>
                  <a:lnTo>
                    <a:pt x="982" y="1507"/>
                  </a:lnTo>
                  <a:lnTo>
                    <a:pt x="984" y="1505"/>
                  </a:lnTo>
                  <a:lnTo>
                    <a:pt x="984" y="1505"/>
                  </a:lnTo>
                  <a:lnTo>
                    <a:pt x="986" y="1505"/>
                  </a:lnTo>
                  <a:lnTo>
                    <a:pt x="986" y="1505"/>
                  </a:lnTo>
                  <a:lnTo>
                    <a:pt x="988" y="1506"/>
                  </a:lnTo>
                  <a:lnTo>
                    <a:pt x="989" y="1506"/>
                  </a:lnTo>
                  <a:lnTo>
                    <a:pt x="990" y="1506"/>
                  </a:lnTo>
                  <a:lnTo>
                    <a:pt x="990" y="1506"/>
                  </a:lnTo>
                  <a:lnTo>
                    <a:pt x="992" y="1504"/>
                  </a:lnTo>
                  <a:lnTo>
                    <a:pt x="992" y="1504"/>
                  </a:lnTo>
                  <a:lnTo>
                    <a:pt x="994" y="1500"/>
                  </a:lnTo>
                  <a:lnTo>
                    <a:pt x="994" y="1500"/>
                  </a:lnTo>
                  <a:lnTo>
                    <a:pt x="996" y="1498"/>
                  </a:lnTo>
                  <a:lnTo>
                    <a:pt x="996" y="1498"/>
                  </a:lnTo>
                  <a:lnTo>
                    <a:pt x="998" y="1501"/>
                  </a:lnTo>
                  <a:lnTo>
                    <a:pt x="998" y="1502"/>
                  </a:lnTo>
                  <a:lnTo>
                    <a:pt x="1000" y="1508"/>
                  </a:lnTo>
                  <a:lnTo>
                    <a:pt x="1000" y="1509"/>
                  </a:lnTo>
                  <a:lnTo>
                    <a:pt x="1002" y="1514"/>
                  </a:lnTo>
                  <a:lnTo>
                    <a:pt x="1002" y="1515"/>
                  </a:lnTo>
                  <a:lnTo>
                    <a:pt x="1004" y="1516"/>
                  </a:lnTo>
                  <a:lnTo>
                    <a:pt x="1004" y="1516"/>
                  </a:lnTo>
                  <a:lnTo>
                    <a:pt x="1006" y="1516"/>
                  </a:lnTo>
                  <a:lnTo>
                    <a:pt x="1007" y="1516"/>
                  </a:lnTo>
                  <a:lnTo>
                    <a:pt x="1008" y="1516"/>
                  </a:lnTo>
                  <a:lnTo>
                    <a:pt x="1009" y="1516"/>
                  </a:lnTo>
                  <a:lnTo>
                    <a:pt x="1010" y="1514"/>
                  </a:lnTo>
                  <a:lnTo>
                    <a:pt x="1011" y="1514"/>
                  </a:lnTo>
                  <a:lnTo>
                    <a:pt x="1013" y="1511"/>
                  </a:lnTo>
                  <a:lnTo>
                    <a:pt x="1013" y="1510"/>
                  </a:lnTo>
                  <a:lnTo>
                    <a:pt x="1015" y="1509"/>
                  </a:lnTo>
                  <a:lnTo>
                    <a:pt x="1015" y="1509"/>
                  </a:lnTo>
                  <a:lnTo>
                    <a:pt x="1017" y="1510"/>
                  </a:lnTo>
                  <a:lnTo>
                    <a:pt x="1017" y="1510"/>
                  </a:lnTo>
                  <a:lnTo>
                    <a:pt x="1019" y="1508"/>
                  </a:lnTo>
                  <a:lnTo>
                    <a:pt x="1019" y="1508"/>
                  </a:lnTo>
                  <a:lnTo>
                    <a:pt x="1021" y="1507"/>
                  </a:lnTo>
                  <a:lnTo>
                    <a:pt x="1021" y="1507"/>
                  </a:lnTo>
                  <a:lnTo>
                    <a:pt x="1023" y="1509"/>
                  </a:lnTo>
                  <a:lnTo>
                    <a:pt x="1023" y="1510"/>
                  </a:lnTo>
                  <a:lnTo>
                    <a:pt x="1025" y="1513"/>
                  </a:lnTo>
                  <a:lnTo>
                    <a:pt x="1025" y="1514"/>
                  </a:lnTo>
                  <a:lnTo>
                    <a:pt x="1027" y="1511"/>
                  </a:lnTo>
                  <a:lnTo>
                    <a:pt x="1027" y="1511"/>
                  </a:lnTo>
                  <a:lnTo>
                    <a:pt x="1029" y="1505"/>
                  </a:lnTo>
                  <a:lnTo>
                    <a:pt x="1029" y="1504"/>
                  </a:lnTo>
                  <a:lnTo>
                    <a:pt x="1031" y="1501"/>
                  </a:lnTo>
                  <a:lnTo>
                    <a:pt x="1031" y="1500"/>
                  </a:lnTo>
                  <a:lnTo>
                    <a:pt x="1033" y="1498"/>
                  </a:lnTo>
                  <a:lnTo>
                    <a:pt x="1033" y="1498"/>
                  </a:lnTo>
                  <a:lnTo>
                    <a:pt x="1035" y="1495"/>
                  </a:lnTo>
                  <a:lnTo>
                    <a:pt x="1036" y="1495"/>
                  </a:lnTo>
                  <a:lnTo>
                    <a:pt x="1037" y="1496"/>
                  </a:lnTo>
                  <a:lnTo>
                    <a:pt x="1038" y="1496"/>
                  </a:lnTo>
                  <a:lnTo>
                    <a:pt x="1039" y="1500"/>
                  </a:lnTo>
                  <a:lnTo>
                    <a:pt x="1040" y="1501"/>
                  </a:lnTo>
                  <a:lnTo>
                    <a:pt x="1041" y="1501"/>
                  </a:lnTo>
                  <a:lnTo>
                    <a:pt x="1042" y="1500"/>
                  </a:lnTo>
                  <a:lnTo>
                    <a:pt x="1044" y="1495"/>
                  </a:lnTo>
                  <a:lnTo>
                    <a:pt x="1044" y="1495"/>
                  </a:lnTo>
                  <a:lnTo>
                    <a:pt x="1046" y="1493"/>
                  </a:lnTo>
                  <a:lnTo>
                    <a:pt x="1046" y="1493"/>
                  </a:lnTo>
                  <a:lnTo>
                    <a:pt x="1048" y="1495"/>
                  </a:lnTo>
                  <a:lnTo>
                    <a:pt x="1048" y="1495"/>
                  </a:lnTo>
                  <a:lnTo>
                    <a:pt x="1049" y="1496"/>
                  </a:lnTo>
                  <a:lnTo>
                    <a:pt x="1051" y="1495"/>
                  </a:lnTo>
                  <a:lnTo>
                    <a:pt x="1052" y="1496"/>
                  </a:lnTo>
                  <a:lnTo>
                    <a:pt x="1052" y="1496"/>
                  </a:lnTo>
                  <a:lnTo>
                    <a:pt x="1054" y="1500"/>
                  </a:lnTo>
                  <a:lnTo>
                    <a:pt x="1054" y="1501"/>
                  </a:lnTo>
                  <a:lnTo>
                    <a:pt x="1056" y="1505"/>
                  </a:lnTo>
                  <a:lnTo>
                    <a:pt x="1056" y="1506"/>
                  </a:lnTo>
                  <a:lnTo>
                    <a:pt x="1058" y="1503"/>
                  </a:lnTo>
                  <a:lnTo>
                    <a:pt x="1058" y="1503"/>
                  </a:lnTo>
                  <a:lnTo>
                    <a:pt x="1060" y="1499"/>
                  </a:lnTo>
                  <a:lnTo>
                    <a:pt x="1061" y="1498"/>
                  </a:lnTo>
                  <a:lnTo>
                    <a:pt x="1062" y="1500"/>
                  </a:lnTo>
                  <a:lnTo>
                    <a:pt x="1062" y="1501"/>
                  </a:lnTo>
                  <a:lnTo>
                    <a:pt x="1064" y="1503"/>
                  </a:lnTo>
                  <a:lnTo>
                    <a:pt x="1064" y="1503"/>
                  </a:lnTo>
                  <a:lnTo>
                    <a:pt x="1066" y="1500"/>
                  </a:lnTo>
                  <a:lnTo>
                    <a:pt x="1066" y="1500"/>
                  </a:lnTo>
                  <a:lnTo>
                    <a:pt x="1068" y="1496"/>
                  </a:lnTo>
                  <a:lnTo>
                    <a:pt x="1069" y="1495"/>
                  </a:lnTo>
                  <a:lnTo>
                    <a:pt x="1069" y="1495"/>
                  </a:lnTo>
                  <a:lnTo>
                    <a:pt x="1071" y="1495"/>
                  </a:lnTo>
                  <a:lnTo>
                    <a:pt x="1072" y="1497"/>
                  </a:lnTo>
                  <a:lnTo>
                    <a:pt x="1073" y="1497"/>
                  </a:lnTo>
                  <a:lnTo>
                    <a:pt x="1074" y="1497"/>
                  </a:lnTo>
                  <a:lnTo>
                    <a:pt x="1075" y="1497"/>
                  </a:lnTo>
                  <a:lnTo>
                    <a:pt x="1077" y="1497"/>
                  </a:lnTo>
                  <a:lnTo>
                    <a:pt x="1077" y="1497"/>
                  </a:lnTo>
                  <a:lnTo>
                    <a:pt x="1078" y="1498"/>
                  </a:lnTo>
                  <a:lnTo>
                    <a:pt x="1079" y="1498"/>
                  </a:lnTo>
                  <a:lnTo>
                    <a:pt x="1081" y="1496"/>
                  </a:lnTo>
                  <a:lnTo>
                    <a:pt x="1081" y="1495"/>
                  </a:lnTo>
                  <a:lnTo>
                    <a:pt x="1083" y="1492"/>
                  </a:lnTo>
                  <a:lnTo>
                    <a:pt x="1083" y="1491"/>
                  </a:lnTo>
                  <a:lnTo>
                    <a:pt x="1085" y="1490"/>
                  </a:lnTo>
                  <a:lnTo>
                    <a:pt x="1085" y="1490"/>
                  </a:lnTo>
                  <a:lnTo>
                    <a:pt x="1087" y="1491"/>
                  </a:lnTo>
                  <a:lnTo>
                    <a:pt x="1088" y="1491"/>
                  </a:lnTo>
                  <a:lnTo>
                    <a:pt x="1089" y="1491"/>
                  </a:lnTo>
                  <a:lnTo>
                    <a:pt x="1089" y="1491"/>
                  </a:lnTo>
                  <a:lnTo>
                    <a:pt x="1091" y="1491"/>
                  </a:lnTo>
                  <a:lnTo>
                    <a:pt x="1091" y="1491"/>
                  </a:lnTo>
                  <a:lnTo>
                    <a:pt x="1093" y="1492"/>
                  </a:lnTo>
                  <a:lnTo>
                    <a:pt x="1093" y="1491"/>
                  </a:lnTo>
                  <a:lnTo>
                    <a:pt x="1095" y="1488"/>
                  </a:lnTo>
                  <a:lnTo>
                    <a:pt x="1095" y="1487"/>
                  </a:lnTo>
                  <a:lnTo>
                    <a:pt x="1097" y="1480"/>
                  </a:lnTo>
                  <a:lnTo>
                    <a:pt x="1098" y="1479"/>
                  </a:lnTo>
                  <a:lnTo>
                    <a:pt x="1099" y="1472"/>
                  </a:lnTo>
                  <a:lnTo>
                    <a:pt x="1100" y="1472"/>
                  </a:lnTo>
                  <a:lnTo>
                    <a:pt x="1101" y="1469"/>
                  </a:lnTo>
                  <a:lnTo>
                    <a:pt x="1102" y="1469"/>
                  </a:lnTo>
                  <a:lnTo>
                    <a:pt x="1103" y="1470"/>
                  </a:lnTo>
                  <a:lnTo>
                    <a:pt x="1104" y="1470"/>
                  </a:lnTo>
                  <a:lnTo>
                    <a:pt x="1106" y="1474"/>
                  </a:lnTo>
                  <a:lnTo>
                    <a:pt x="1106" y="1474"/>
                  </a:lnTo>
                  <a:lnTo>
                    <a:pt x="1108" y="1478"/>
                  </a:lnTo>
                  <a:lnTo>
                    <a:pt x="1108" y="1479"/>
                  </a:lnTo>
                  <a:lnTo>
                    <a:pt x="1109" y="1480"/>
                  </a:lnTo>
                  <a:lnTo>
                    <a:pt x="1110" y="1479"/>
                  </a:lnTo>
                  <a:lnTo>
                    <a:pt x="1112" y="1478"/>
                  </a:lnTo>
                  <a:lnTo>
                    <a:pt x="1112" y="1478"/>
                  </a:lnTo>
                  <a:lnTo>
                    <a:pt x="1114" y="1481"/>
                  </a:lnTo>
                  <a:lnTo>
                    <a:pt x="1114" y="1481"/>
                  </a:lnTo>
                  <a:lnTo>
                    <a:pt x="1116" y="1485"/>
                  </a:lnTo>
                  <a:lnTo>
                    <a:pt x="1117" y="1485"/>
                  </a:lnTo>
                  <a:lnTo>
                    <a:pt x="1118" y="1483"/>
                  </a:lnTo>
                  <a:lnTo>
                    <a:pt x="1118" y="1483"/>
                  </a:lnTo>
                  <a:lnTo>
                    <a:pt x="1120" y="1476"/>
                  </a:lnTo>
                  <a:lnTo>
                    <a:pt x="1120" y="1475"/>
                  </a:lnTo>
                  <a:lnTo>
                    <a:pt x="1122" y="1471"/>
                  </a:lnTo>
                  <a:lnTo>
                    <a:pt x="1122" y="1471"/>
                  </a:lnTo>
                  <a:lnTo>
                    <a:pt x="1124" y="1473"/>
                  </a:lnTo>
                  <a:lnTo>
                    <a:pt x="1124" y="1474"/>
                  </a:lnTo>
                  <a:lnTo>
                    <a:pt x="1126" y="1476"/>
                  </a:lnTo>
                  <a:lnTo>
                    <a:pt x="1126" y="1476"/>
                  </a:lnTo>
                  <a:lnTo>
                    <a:pt x="1128" y="1474"/>
                  </a:lnTo>
                  <a:lnTo>
                    <a:pt x="1129" y="1473"/>
                  </a:lnTo>
                  <a:lnTo>
                    <a:pt x="1130" y="1469"/>
                  </a:lnTo>
                  <a:lnTo>
                    <a:pt x="1131" y="1469"/>
                  </a:lnTo>
                  <a:lnTo>
                    <a:pt x="1132" y="1465"/>
                  </a:lnTo>
                  <a:lnTo>
                    <a:pt x="1133" y="1464"/>
                  </a:lnTo>
                  <a:lnTo>
                    <a:pt x="1135" y="1459"/>
                  </a:lnTo>
                  <a:lnTo>
                    <a:pt x="1135" y="1459"/>
                  </a:lnTo>
                  <a:lnTo>
                    <a:pt x="1137" y="1452"/>
                  </a:lnTo>
                  <a:lnTo>
                    <a:pt x="1137" y="1451"/>
                  </a:lnTo>
                  <a:lnTo>
                    <a:pt x="1139" y="1445"/>
                  </a:lnTo>
                  <a:lnTo>
                    <a:pt x="1139" y="1444"/>
                  </a:lnTo>
                  <a:lnTo>
                    <a:pt x="1141" y="1442"/>
                  </a:lnTo>
                  <a:lnTo>
                    <a:pt x="1141" y="1441"/>
                  </a:lnTo>
                  <a:lnTo>
                    <a:pt x="1143" y="1440"/>
                  </a:lnTo>
                  <a:lnTo>
                    <a:pt x="1143" y="1440"/>
                  </a:lnTo>
                  <a:lnTo>
                    <a:pt x="1145" y="1435"/>
                  </a:lnTo>
                  <a:lnTo>
                    <a:pt x="1145" y="1435"/>
                  </a:lnTo>
                  <a:lnTo>
                    <a:pt x="1147" y="1428"/>
                  </a:lnTo>
                  <a:lnTo>
                    <a:pt x="1147" y="1427"/>
                  </a:lnTo>
                  <a:lnTo>
                    <a:pt x="1149" y="1420"/>
                  </a:lnTo>
                  <a:lnTo>
                    <a:pt x="1149" y="1419"/>
                  </a:lnTo>
                  <a:lnTo>
                    <a:pt x="1151" y="1410"/>
                  </a:lnTo>
                  <a:lnTo>
                    <a:pt x="1151" y="1408"/>
                  </a:lnTo>
                  <a:lnTo>
                    <a:pt x="1153" y="1393"/>
                  </a:lnTo>
                  <a:lnTo>
                    <a:pt x="1153" y="1391"/>
                  </a:lnTo>
                  <a:lnTo>
                    <a:pt x="1155" y="1375"/>
                  </a:lnTo>
                  <a:lnTo>
                    <a:pt x="1155" y="1374"/>
                  </a:lnTo>
                  <a:lnTo>
                    <a:pt x="1157" y="1367"/>
                  </a:lnTo>
                  <a:lnTo>
                    <a:pt x="1157" y="1367"/>
                  </a:lnTo>
                  <a:lnTo>
                    <a:pt x="1159" y="1370"/>
                  </a:lnTo>
                  <a:lnTo>
                    <a:pt x="1160" y="1370"/>
                  </a:lnTo>
                  <a:lnTo>
                    <a:pt x="1161" y="1373"/>
                  </a:lnTo>
                  <a:lnTo>
                    <a:pt x="1162" y="1373"/>
                  </a:lnTo>
                  <a:lnTo>
                    <a:pt x="1163" y="1368"/>
                  </a:lnTo>
                  <a:lnTo>
                    <a:pt x="1164" y="1367"/>
                  </a:lnTo>
                  <a:lnTo>
                    <a:pt x="1166" y="1356"/>
                  </a:lnTo>
                  <a:lnTo>
                    <a:pt x="1166" y="1355"/>
                  </a:lnTo>
                  <a:lnTo>
                    <a:pt x="1168" y="1344"/>
                  </a:lnTo>
                  <a:lnTo>
                    <a:pt x="1168" y="1343"/>
                  </a:lnTo>
                  <a:lnTo>
                    <a:pt x="1170" y="1329"/>
                  </a:lnTo>
                  <a:lnTo>
                    <a:pt x="1170" y="1327"/>
                  </a:lnTo>
                  <a:lnTo>
                    <a:pt x="1172" y="1305"/>
                  </a:lnTo>
                  <a:lnTo>
                    <a:pt x="1172" y="1302"/>
                  </a:lnTo>
                  <a:lnTo>
                    <a:pt x="1174" y="1269"/>
                  </a:lnTo>
                  <a:lnTo>
                    <a:pt x="1174" y="1265"/>
                  </a:lnTo>
                  <a:lnTo>
                    <a:pt x="1176" y="1228"/>
                  </a:lnTo>
                  <a:lnTo>
                    <a:pt x="1176" y="1223"/>
                  </a:lnTo>
                  <a:lnTo>
                    <a:pt x="1178" y="1189"/>
                  </a:lnTo>
                  <a:lnTo>
                    <a:pt x="1178" y="1185"/>
                  </a:lnTo>
                  <a:lnTo>
                    <a:pt x="1180" y="1151"/>
                  </a:lnTo>
                  <a:lnTo>
                    <a:pt x="1180" y="1146"/>
                  </a:lnTo>
                  <a:lnTo>
                    <a:pt x="1182" y="1105"/>
                  </a:lnTo>
                  <a:lnTo>
                    <a:pt x="1182" y="1099"/>
                  </a:lnTo>
                  <a:lnTo>
                    <a:pt x="1184" y="1050"/>
                  </a:lnTo>
                  <a:lnTo>
                    <a:pt x="1184" y="1043"/>
                  </a:lnTo>
                  <a:lnTo>
                    <a:pt x="1186" y="990"/>
                  </a:lnTo>
                  <a:lnTo>
                    <a:pt x="1186" y="984"/>
                  </a:lnTo>
                  <a:lnTo>
                    <a:pt x="1188" y="934"/>
                  </a:lnTo>
                  <a:lnTo>
                    <a:pt x="1188" y="928"/>
                  </a:lnTo>
                  <a:lnTo>
                    <a:pt x="1190" y="880"/>
                  </a:lnTo>
                  <a:lnTo>
                    <a:pt x="1191" y="874"/>
                  </a:lnTo>
                  <a:lnTo>
                    <a:pt x="1192" y="828"/>
                  </a:lnTo>
                  <a:lnTo>
                    <a:pt x="1193" y="822"/>
                  </a:lnTo>
                  <a:lnTo>
                    <a:pt x="1194" y="780"/>
                  </a:lnTo>
                  <a:lnTo>
                    <a:pt x="1195" y="775"/>
                  </a:lnTo>
                  <a:lnTo>
                    <a:pt x="1197" y="740"/>
                  </a:lnTo>
                  <a:lnTo>
                    <a:pt x="1197" y="736"/>
                  </a:lnTo>
                  <a:lnTo>
                    <a:pt x="1199" y="713"/>
                  </a:lnTo>
                  <a:lnTo>
                    <a:pt x="1199" y="711"/>
                  </a:lnTo>
                  <a:lnTo>
                    <a:pt x="1200" y="705"/>
                  </a:lnTo>
                  <a:lnTo>
                    <a:pt x="1201" y="707"/>
                  </a:lnTo>
                  <a:lnTo>
                    <a:pt x="1203" y="725"/>
                  </a:lnTo>
                  <a:lnTo>
                    <a:pt x="1203" y="728"/>
                  </a:lnTo>
                  <a:lnTo>
                    <a:pt x="1205" y="762"/>
                  </a:lnTo>
                  <a:lnTo>
                    <a:pt x="1205" y="767"/>
                  </a:lnTo>
                  <a:lnTo>
                    <a:pt x="1207" y="809"/>
                  </a:lnTo>
                  <a:lnTo>
                    <a:pt x="1207" y="815"/>
                  </a:lnTo>
                  <a:lnTo>
                    <a:pt x="1209" y="862"/>
                  </a:lnTo>
                  <a:lnTo>
                    <a:pt x="1209" y="868"/>
                  </a:lnTo>
                  <a:lnTo>
                    <a:pt x="1211" y="919"/>
                  </a:lnTo>
                  <a:lnTo>
                    <a:pt x="1211" y="925"/>
                  </a:lnTo>
                  <a:lnTo>
                    <a:pt x="1213" y="978"/>
                  </a:lnTo>
                  <a:lnTo>
                    <a:pt x="1213" y="985"/>
                  </a:lnTo>
                  <a:lnTo>
                    <a:pt x="1215" y="1039"/>
                  </a:lnTo>
                  <a:lnTo>
                    <a:pt x="1215" y="1046"/>
                  </a:lnTo>
                  <a:lnTo>
                    <a:pt x="1217" y="1100"/>
                  </a:lnTo>
                  <a:lnTo>
                    <a:pt x="1217" y="1107"/>
                  </a:lnTo>
                  <a:lnTo>
                    <a:pt x="1219" y="1157"/>
                  </a:lnTo>
                  <a:lnTo>
                    <a:pt x="1220" y="1163"/>
                  </a:lnTo>
                  <a:lnTo>
                    <a:pt x="1221" y="1205"/>
                  </a:lnTo>
                  <a:lnTo>
                    <a:pt x="1222" y="1209"/>
                  </a:lnTo>
                  <a:lnTo>
                    <a:pt x="1223" y="1243"/>
                  </a:lnTo>
                  <a:lnTo>
                    <a:pt x="1224" y="1247"/>
                  </a:lnTo>
                  <a:lnTo>
                    <a:pt x="1225" y="1274"/>
                  </a:lnTo>
                  <a:lnTo>
                    <a:pt x="1226" y="1277"/>
                  </a:lnTo>
                  <a:lnTo>
                    <a:pt x="1228" y="1294"/>
                  </a:lnTo>
                  <a:lnTo>
                    <a:pt x="1228" y="1296"/>
                  </a:lnTo>
                  <a:lnTo>
                    <a:pt x="1230" y="1308"/>
                  </a:lnTo>
                  <a:lnTo>
                    <a:pt x="1230" y="1309"/>
                  </a:lnTo>
                  <a:lnTo>
                    <a:pt x="1232" y="1322"/>
                  </a:lnTo>
                  <a:lnTo>
                    <a:pt x="1232" y="1323"/>
                  </a:lnTo>
                  <a:lnTo>
                    <a:pt x="1234" y="1338"/>
                  </a:lnTo>
                  <a:lnTo>
                    <a:pt x="1234" y="1340"/>
                  </a:lnTo>
                  <a:lnTo>
                    <a:pt x="1236" y="1350"/>
                  </a:lnTo>
                  <a:lnTo>
                    <a:pt x="1236" y="1351"/>
                  </a:lnTo>
                  <a:lnTo>
                    <a:pt x="1238" y="1354"/>
                  </a:lnTo>
                  <a:lnTo>
                    <a:pt x="1239" y="1353"/>
                  </a:lnTo>
                  <a:lnTo>
                    <a:pt x="1240" y="1354"/>
                  </a:lnTo>
                  <a:lnTo>
                    <a:pt x="1240" y="1354"/>
                  </a:lnTo>
                  <a:lnTo>
                    <a:pt x="1242" y="1359"/>
                  </a:lnTo>
                  <a:lnTo>
                    <a:pt x="1242" y="1361"/>
                  </a:lnTo>
                  <a:lnTo>
                    <a:pt x="1244" y="1372"/>
                  </a:lnTo>
                  <a:lnTo>
                    <a:pt x="1244" y="1373"/>
                  </a:lnTo>
                  <a:lnTo>
                    <a:pt x="1246" y="1386"/>
                  </a:lnTo>
                  <a:lnTo>
                    <a:pt x="1246" y="1387"/>
                  </a:lnTo>
                  <a:lnTo>
                    <a:pt x="1248" y="1398"/>
                  </a:lnTo>
                  <a:lnTo>
                    <a:pt x="1248" y="1399"/>
                  </a:lnTo>
                  <a:lnTo>
                    <a:pt x="1250" y="1409"/>
                  </a:lnTo>
                  <a:lnTo>
                    <a:pt x="1251" y="1410"/>
                  </a:lnTo>
                  <a:lnTo>
                    <a:pt x="1252" y="1420"/>
                  </a:lnTo>
                  <a:lnTo>
                    <a:pt x="1253" y="1421"/>
                  </a:lnTo>
                  <a:lnTo>
                    <a:pt x="1254" y="1428"/>
                  </a:lnTo>
                  <a:lnTo>
                    <a:pt x="1255" y="1429"/>
                  </a:lnTo>
                  <a:lnTo>
                    <a:pt x="1256" y="1430"/>
                  </a:lnTo>
                  <a:lnTo>
                    <a:pt x="1257" y="1430"/>
                  </a:lnTo>
                  <a:lnTo>
                    <a:pt x="1259" y="1425"/>
                  </a:lnTo>
                  <a:lnTo>
                    <a:pt x="1259" y="1425"/>
                  </a:lnTo>
                  <a:lnTo>
                    <a:pt x="1260" y="1422"/>
                  </a:lnTo>
                  <a:lnTo>
                    <a:pt x="1261" y="1422"/>
                  </a:lnTo>
                  <a:lnTo>
                    <a:pt x="1263" y="1427"/>
                  </a:lnTo>
                  <a:lnTo>
                    <a:pt x="1263" y="1428"/>
                  </a:lnTo>
                  <a:lnTo>
                    <a:pt x="1265" y="1435"/>
                  </a:lnTo>
                  <a:lnTo>
                    <a:pt x="1265" y="1435"/>
                  </a:lnTo>
                  <a:lnTo>
                    <a:pt x="1267" y="1438"/>
                  </a:lnTo>
                  <a:lnTo>
                    <a:pt x="1267" y="1438"/>
                  </a:lnTo>
                  <a:lnTo>
                    <a:pt x="1269" y="1437"/>
                  </a:lnTo>
                  <a:lnTo>
                    <a:pt x="1270" y="1437"/>
                  </a:lnTo>
                  <a:lnTo>
                    <a:pt x="1271" y="1438"/>
                  </a:lnTo>
                  <a:lnTo>
                    <a:pt x="1271" y="1438"/>
                  </a:lnTo>
                  <a:lnTo>
                    <a:pt x="1273" y="1444"/>
                  </a:lnTo>
                  <a:lnTo>
                    <a:pt x="1273" y="1445"/>
                  </a:lnTo>
                  <a:lnTo>
                    <a:pt x="1275" y="1453"/>
                  </a:lnTo>
                  <a:lnTo>
                    <a:pt x="1275" y="1454"/>
                  </a:lnTo>
                  <a:lnTo>
                    <a:pt x="1277" y="1460"/>
                  </a:lnTo>
                  <a:lnTo>
                    <a:pt x="1277" y="1460"/>
                  </a:lnTo>
                  <a:lnTo>
                    <a:pt x="1279" y="1463"/>
                  </a:lnTo>
                  <a:lnTo>
                    <a:pt x="1279" y="1464"/>
                  </a:lnTo>
                  <a:lnTo>
                    <a:pt x="1281" y="1468"/>
                  </a:lnTo>
                  <a:lnTo>
                    <a:pt x="1282" y="1469"/>
                  </a:lnTo>
                  <a:lnTo>
                    <a:pt x="1283" y="1479"/>
                  </a:lnTo>
                  <a:lnTo>
                    <a:pt x="1284" y="1481"/>
                  </a:lnTo>
                  <a:lnTo>
                    <a:pt x="1285" y="1492"/>
                  </a:lnTo>
                  <a:lnTo>
                    <a:pt x="1286" y="1493"/>
                  </a:lnTo>
                  <a:lnTo>
                    <a:pt x="1287" y="1496"/>
                  </a:lnTo>
                  <a:lnTo>
                    <a:pt x="1288" y="1495"/>
                  </a:lnTo>
                  <a:lnTo>
                    <a:pt x="1290" y="1485"/>
                  </a:lnTo>
                  <a:lnTo>
                    <a:pt x="1290" y="1483"/>
                  </a:lnTo>
                  <a:lnTo>
                    <a:pt x="1292" y="1468"/>
                  </a:lnTo>
                  <a:lnTo>
                    <a:pt x="1292" y="1466"/>
                  </a:lnTo>
                  <a:lnTo>
                    <a:pt x="1294" y="1458"/>
                  </a:lnTo>
                  <a:lnTo>
                    <a:pt x="1294" y="1458"/>
                  </a:lnTo>
                  <a:lnTo>
                    <a:pt x="1296" y="1461"/>
                  </a:lnTo>
                  <a:lnTo>
                    <a:pt x="1296" y="1462"/>
                  </a:lnTo>
                  <a:lnTo>
                    <a:pt x="1298" y="1469"/>
                  </a:lnTo>
                  <a:lnTo>
                    <a:pt x="1298" y="1469"/>
                  </a:lnTo>
                  <a:lnTo>
                    <a:pt x="1299" y="1470"/>
                  </a:lnTo>
                  <a:lnTo>
                    <a:pt x="1300" y="1469"/>
                  </a:lnTo>
                  <a:lnTo>
                    <a:pt x="1302" y="1462"/>
                  </a:lnTo>
                  <a:lnTo>
                    <a:pt x="1302" y="1462"/>
                  </a:lnTo>
                  <a:lnTo>
                    <a:pt x="1304" y="1458"/>
                  </a:lnTo>
                  <a:lnTo>
                    <a:pt x="1304" y="1458"/>
                  </a:lnTo>
                  <a:lnTo>
                    <a:pt x="1306" y="1461"/>
                  </a:lnTo>
                  <a:lnTo>
                    <a:pt x="1306" y="1462"/>
                  </a:lnTo>
                  <a:lnTo>
                    <a:pt x="1308" y="1467"/>
                  </a:lnTo>
                  <a:lnTo>
                    <a:pt x="1308" y="1468"/>
                  </a:lnTo>
                  <a:lnTo>
                    <a:pt x="1310" y="1470"/>
                  </a:lnTo>
                  <a:lnTo>
                    <a:pt x="1311" y="1471"/>
                  </a:lnTo>
                  <a:lnTo>
                    <a:pt x="1312" y="1472"/>
                  </a:lnTo>
                  <a:lnTo>
                    <a:pt x="1313" y="1473"/>
                  </a:lnTo>
                  <a:lnTo>
                    <a:pt x="1314" y="1474"/>
                  </a:lnTo>
                  <a:lnTo>
                    <a:pt x="1315" y="1474"/>
                  </a:lnTo>
                  <a:lnTo>
                    <a:pt x="1316" y="1473"/>
                  </a:lnTo>
                  <a:lnTo>
                    <a:pt x="1317" y="1473"/>
                  </a:lnTo>
                  <a:lnTo>
                    <a:pt x="1319" y="1472"/>
                  </a:lnTo>
                  <a:lnTo>
                    <a:pt x="1319" y="1472"/>
                  </a:lnTo>
                  <a:lnTo>
                    <a:pt x="1321" y="1475"/>
                  </a:lnTo>
                  <a:lnTo>
                    <a:pt x="1321" y="1475"/>
                  </a:lnTo>
                  <a:lnTo>
                    <a:pt x="1323" y="1480"/>
                  </a:lnTo>
                  <a:lnTo>
                    <a:pt x="1323" y="1481"/>
                  </a:lnTo>
                  <a:lnTo>
                    <a:pt x="1325" y="1482"/>
                  </a:lnTo>
                  <a:lnTo>
                    <a:pt x="1325" y="1482"/>
                  </a:lnTo>
                  <a:lnTo>
                    <a:pt x="1327" y="1481"/>
                  </a:lnTo>
                  <a:lnTo>
                    <a:pt x="1328" y="1481"/>
                  </a:lnTo>
                  <a:lnTo>
                    <a:pt x="1329" y="1481"/>
                  </a:lnTo>
                  <a:lnTo>
                    <a:pt x="1329" y="1481"/>
                  </a:lnTo>
                  <a:lnTo>
                    <a:pt x="1331" y="1483"/>
                  </a:lnTo>
                  <a:lnTo>
                    <a:pt x="1331" y="1483"/>
                  </a:lnTo>
                  <a:lnTo>
                    <a:pt x="1332" y="1483"/>
                  </a:lnTo>
                  <a:lnTo>
                    <a:pt x="1333" y="1483"/>
                  </a:lnTo>
                  <a:lnTo>
                    <a:pt x="1335" y="1482"/>
                  </a:lnTo>
                  <a:lnTo>
                    <a:pt x="1336" y="1482"/>
                  </a:lnTo>
                  <a:lnTo>
                    <a:pt x="1337" y="1482"/>
                  </a:lnTo>
                  <a:lnTo>
                    <a:pt x="1337" y="1483"/>
                  </a:lnTo>
                  <a:lnTo>
                    <a:pt x="1339" y="1486"/>
                  </a:lnTo>
                  <a:lnTo>
                    <a:pt x="1339" y="1487"/>
                  </a:lnTo>
                  <a:lnTo>
                    <a:pt x="1341" y="1490"/>
                  </a:lnTo>
                  <a:lnTo>
                    <a:pt x="1342" y="1490"/>
                  </a:lnTo>
                  <a:lnTo>
                    <a:pt x="1343" y="1489"/>
                  </a:lnTo>
                  <a:lnTo>
                    <a:pt x="1344" y="1489"/>
                  </a:lnTo>
                  <a:lnTo>
                    <a:pt x="1345" y="1484"/>
                  </a:lnTo>
                  <a:lnTo>
                    <a:pt x="1346" y="1483"/>
                  </a:lnTo>
                  <a:lnTo>
                    <a:pt x="1347" y="1478"/>
                  </a:lnTo>
                  <a:lnTo>
                    <a:pt x="1348" y="1478"/>
                  </a:lnTo>
                  <a:lnTo>
                    <a:pt x="1349" y="1477"/>
                  </a:lnTo>
                  <a:lnTo>
                    <a:pt x="1350" y="1478"/>
                  </a:lnTo>
                  <a:lnTo>
                    <a:pt x="1352" y="1479"/>
                  </a:lnTo>
                  <a:lnTo>
                    <a:pt x="1352" y="1479"/>
                  </a:lnTo>
                  <a:lnTo>
                    <a:pt x="1354" y="1477"/>
                  </a:lnTo>
                  <a:lnTo>
                    <a:pt x="1354" y="1477"/>
                  </a:lnTo>
                  <a:lnTo>
                    <a:pt x="1356" y="1472"/>
                  </a:lnTo>
                  <a:lnTo>
                    <a:pt x="1356" y="1472"/>
                  </a:lnTo>
                  <a:lnTo>
                    <a:pt x="1357" y="1472"/>
                  </a:lnTo>
                  <a:lnTo>
                    <a:pt x="1358" y="1472"/>
                  </a:lnTo>
                  <a:lnTo>
                    <a:pt x="1360" y="1474"/>
                  </a:lnTo>
                  <a:lnTo>
                    <a:pt x="1360" y="1474"/>
                  </a:lnTo>
                  <a:lnTo>
                    <a:pt x="1362" y="1472"/>
                  </a:lnTo>
                  <a:lnTo>
                    <a:pt x="1362" y="1472"/>
                  </a:lnTo>
                  <a:lnTo>
                    <a:pt x="1364" y="1469"/>
                  </a:lnTo>
                  <a:lnTo>
                    <a:pt x="1365" y="1468"/>
                  </a:lnTo>
                  <a:lnTo>
                    <a:pt x="1366" y="1469"/>
                  </a:lnTo>
                  <a:lnTo>
                    <a:pt x="1366" y="1469"/>
                  </a:lnTo>
                  <a:lnTo>
                    <a:pt x="1368" y="1470"/>
                  </a:lnTo>
                  <a:lnTo>
                    <a:pt x="1368" y="1470"/>
                  </a:lnTo>
                  <a:lnTo>
                    <a:pt x="1370" y="1465"/>
                  </a:lnTo>
                  <a:lnTo>
                    <a:pt x="1370" y="1464"/>
                  </a:lnTo>
                  <a:lnTo>
                    <a:pt x="1372" y="1455"/>
                  </a:lnTo>
                  <a:lnTo>
                    <a:pt x="1373" y="1454"/>
                  </a:lnTo>
                  <a:lnTo>
                    <a:pt x="1374" y="1446"/>
                  </a:lnTo>
                  <a:lnTo>
                    <a:pt x="1375" y="1445"/>
                  </a:lnTo>
                  <a:lnTo>
                    <a:pt x="1376" y="1436"/>
                  </a:lnTo>
                  <a:lnTo>
                    <a:pt x="1377" y="1435"/>
                  </a:lnTo>
                  <a:lnTo>
                    <a:pt x="1379" y="1421"/>
                  </a:lnTo>
                  <a:lnTo>
                    <a:pt x="1379" y="1419"/>
                  </a:lnTo>
                  <a:lnTo>
                    <a:pt x="1381" y="1404"/>
                  </a:lnTo>
                  <a:lnTo>
                    <a:pt x="1381" y="1402"/>
                  </a:lnTo>
                  <a:lnTo>
                    <a:pt x="1383" y="1389"/>
                  </a:lnTo>
                  <a:lnTo>
                    <a:pt x="1383" y="1388"/>
                  </a:lnTo>
                  <a:lnTo>
                    <a:pt x="1385" y="1374"/>
                  </a:lnTo>
                  <a:lnTo>
                    <a:pt x="1385" y="1372"/>
                  </a:lnTo>
                  <a:lnTo>
                    <a:pt x="1387" y="1354"/>
                  </a:lnTo>
                  <a:lnTo>
                    <a:pt x="1387" y="1352"/>
                  </a:lnTo>
                  <a:lnTo>
                    <a:pt x="1389" y="1331"/>
                  </a:lnTo>
                  <a:lnTo>
                    <a:pt x="1389" y="1328"/>
                  </a:lnTo>
                  <a:lnTo>
                    <a:pt x="1391" y="1309"/>
                  </a:lnTo>
                  <a:lnTo>
                    <a:pt x="1391" y="1307"/>
                  </a:lnTo>
                  <a:lnTo>
                    <a:pt x="1393" y="1292"/>
                  </a:lnTo>
                  <a:lnTo>
                    <a:pt x="1393" y="1291"/>
                  </a:lnTo>
                  <a:lnTo>
                    <a:pt x="1395" y="1277"/>
                  </a:lnTo>
                  <a:lnTo>
                    <a:pt x="1395" y="1276"/>
                  </a:lnTo>
                  <a:lnTo>
                    <a:pt x="1397" y="1262"/>
                  </a:lnTo>
                  <a:lnTo>
                    <a:pt x="1397" y="1260"/>
                  </a:lnTo>
                  <a:lnTo>
                    <a:pt x="1399" y="1247"/>
                  </a:lnTo>
                  <a:lnTo>
                    <a:pt x="1399" y="1246"/>
                  </a:lnTo>
                  <a:lnTo>
                    <a:pt x="1401" y="1241"/>
                  </a:lnTo>
                  <a:lnTo>
                    <a:pt x="1401" y="1241"/>
                  </a:lnTo>
                  <a:lnTo>
                    <a:pt x="1403" y="1247"/>
                  </a:lnTo>
                  <a:lnTo>
                    <a:pt x="1404" y="1248"/>
                  </a:lnTo>
                  <a:lnTo>
                    <a:pt x="1405" y="1260"/>
                  </a:lnTo>
                  <a:lnTo>
                    <a:pt x="1406" y="1262"/>
                  </a:lnTo>
                  <a:lnTo>
                    <a:pt x="1407" y="1274"/>
                  </a:lnTo>
                  <a:lnTo>
                    <a:pt x="1408" y="1276"/>
                  </a:lnTo>
                  <a:lnTo>
                    <a:pt x="1410" y="1290"/>
                  </a:lnTo>
                  <a:lnTo>
                    <a:pt x="1410" y="1292"/>
                  </a:lnTo>
                  <a:lnTo>
                    <a:pt x="1412" y="1309"/>
                  </a:lnTo>
                  <a:lnTo>
                    <a:pt x="1412" y="1311"/>
                  </a:lnTo>
                  <a:lnTo>
                    <a:pt x="1414" y="1327"/>
                  </a:lnTo>
                  <a:lnTo>
                    <a:pt x="1414" y="1328"/>
                  </a:lnTo>
                  <a:lnTo>
                    <a:pt x="1416" y="1339"/>
                  </a:lnTo>
                  <a:lnTo>
                    <a:pt x="1416" y="1340"/>
                  </a:lnTo>
                  <a:lnTo>
                    <a:pt x="1418" y="1348"/>
                  </a:lnTo>
                  <a:lnTo>
                    <a:pt x="1418" y="1349"/>
                  </a:lnTo>
                  <a:lnTo>
                    <a:pt x="1420" y="1357"/>
                  </a:lnTo>
                  <a:lnTo>
                    <a:pt x="1420" y="1358"/>
                  </a:lnTo>
                  <a:lnTo>
                    <a:pt x="1422" y="1365"/>
                  </a:lnTo>
                  <a:lnTo>
                    <a:pt x="1422" y="1365"/>
                  </a:lnTo>
                  <a:lnTo>
                    <a:pt x="1424" y="1369"/>
                  </a:lnTo>
                  <a:lnTo>
                    <a:pt x="1424" y="1370"/>
                  </a:lnTo>
                  <a:lnTo>
                    <a:pt x="1426" y="1372"/>
                  </a:lnTo>
                  <a:lnTo>
                    <a:pt x="1427" y="1372"/>
                  </a:lnTo>
                  <a:lnTo>
                    <a:pt x="1428" y="1371"/>
                  </a:lnTo>
                  <a:lnTo>
                    <a:pt x="1428" y="1370"/>
                  </a:lnTo>
                  <a:lnTo>
                    <a:pt x="1430" y="1360"/>
                  </a:lnTo>
                  <a:lnTo>
                    <a:pt x="1430" y="1359"/>
                  </a:lnTo>
                  <a:lnTo>
                    <a:pt x="1432" y="1347"/>
                  </a:lnTo>
                  <a:lnTo>
                    <a:pt x="1433" y="1346"/>
                  </a:lnTo>
                  <a:lnTo>
                    <a:pt x="1434" y="1343"/>
                  </a:lnTo>
                  <a:lnTo>
                    <a:pt x="1435" y="1343"/>
                  </a:lnTo>
                  <a:lnTo>
                    <a:pt x="1436" y="1346"/>
                  </a:lnTo>
                  <a:lnTo>
                    <a:pt x="1437" y="1347"/>
                  </a:lnTo>
                  <a:lnTo>
                    <a:pt x="1438" y="1343"/>
                  </a:lnTo>
                  <a:lnTo>
                    <a:pt x="1439" y="1342"/>
                  </a:lnTo>
                  <a:lnTo>
                    <a:pt x="1441" y="1327"/>
                  </a:lnTo>
                  <a:lnTo>
                    <a:pt x="1441" y="1325"/>
                  </a:lnTo>
                  <a:lnTo>
                    <a:pt x="1443" y="1311"/>
                  </a:lnTo>
                  <a:lnTo>
                    <a:pt x="1443" y="1309"/>
                  </a:lnTo>
                  <a:lnTo>
                    <a:pt x="1445" y="1301"/>
                  </a:lnTo>
                  <a:lnTo>
                    <a:pt x="1445" y="1300"/>
                  </a:lnTo>
                  <a:lnTo>
                    <a:pt x="1447" y="1291"/>
                  </a:lnTo>
                  <a:lnTo>
                    <a:pt x="1447" y="1289"/>
                  </a:lnTo>
                  <a:lnTo>
                    <a:pt x="1449" y="1273"/>
                  </a:lnTo>
                  <a:lnTo>
                    <a:pt x="1449" y="1270"/>
                  </a:lnTo>
                  <a:lnTo>
                    <a:pt x="1451" y="1251"/>
                  </a:lnTo>
                  <a:lnTo>
                    <a:pt x="1451" y="1249"/>
                  </a:lnTo>
                  <a:lnTo>
                    <a:pt x="1453" y="1237"/>
                  </a:lnTo>
                  <a:lnTo>
                    <a:pt x="1453" y="1236"/>
                  </a:lnTo>
                  <a:lnTo>
                    <a:pt x="1455" y="1232"/>
                  </a:lnTo>
                  <a:lnTo>
                    <a:pt x="1455" y="1232"/>
                  </a:lnTo>
                  <a:lnTo>
                    <a:pt x="1456" y="1232"/>
                  </a:lnTo>
                  <a:lnTo>
                    <a:pt x="1458" y="1232"/>
                  </a:lnTo>
                  <a:lnTo>
                    <a:pt x="1459" y="1231"/>
                  </a:lnTo>
                  <a:lnTo>
                    <a:pt x="1459" y="1231"/>
                  </a:lnTo>
                  <a:lnTo>
                    <a:pt x="1461" y="1228"/>
                  </a:lnTo>
                  <a:lnTo>
                    <a:pt x="1461" y="1227"/>
                  </a:lnTo>
                  <a:lnTo>
                    <a:pt x="1463" y="1222"/>
                  </a:lnTo>
                  <a:lnTo>
                    <a:pt x="1464" y="1222"/>
                  </a:lnTo>
                  <a:lnTo>
                    <a:pt x="1465" y="1220"/>
                  </a:lnTo>
                  <a:lnTo>
                    <a:pt x="1466" y="1220"/>
                  </a:lnTo>
                  <a:lnTo>
                    <a:pt x="1467" y="1225"/>
                  </a:lnTo>
                  <a:lnTo>
                    <a:pt x="1468" y="1225"/>
                  </a:lnTo>
                  <a:lnTo>
                    <a:pt x="1469" y="1232"/>
                  </a:lnTo>
                  <a:lnTo>
                    <a:pt x="1470" y="1233"/>
                  </a:lnTo>
                  <a:lnTo>
                    <a:pt x="1472" y="1239"/>
                  </a:lnTo>
                  <a:lnTo>
                    <a:pt x="1472" y="1239"/>
                  </a:lnTo>
                  <a:lnTo>
                    <a:pt x="1474" y="1246"/>
                  </a:lnTo>
                  <a:lnTo>
                    <a:pt x="1474" y="1247"/>
                  </a:lnTo>
                  <a:lnTo>
                    <a:pt x="1476" y="1256"/>
                  </a:lnTo>
                  <a:lnTo>
                    <a:pt x="1476" y="1257"/>
                  </a:lnTo>
                  <a:lnTo>
                    <a:pt x="1478" y="1264"/>
                  </a:lnTo>
                  <a:lnTo>
                    <a:pt x="1478" y="1264"/>
                  </a:lnTo>
                  <a:lnTo>
                    <a:pt x="1479" y="1265"/>
                  </a:lnTo>
                  <a:lnTo>
                    <a:pt x="1481" y="1265"/>
                  </a:lnTo>
                  <a:lnTo>
                    <a:pt x="1482" y="1266"/>
                  </a:lnTo>
                  <a:lnTo>
                    <a:pt x="1482" y="1267"/>
                  </a:lnTo>
                  <a:lnTo>
                    <a:pt x="1484" y="1276"/>
                  </a:lnTo>
                  <a:lnTo>
                    <a:pt x="1484" y="1277"/>
                  </a:lnTo>
                  <a:lnTo>
                    <a:pt x="1486" y="1289"/>
                  </a:lnTo>
                  <a:lnTo>
                    <a:pt x="1486" y="1290"/>
                  </a:lnTo>
                  <a:lnTo>
                    <a:pt x="1488" y="1295"/>
                  </a:lnTo>
                  <a:lnTo>
                    <a:pt x="1488" y="1296"/>
                  </a:lnTo>
                  <a:lnTo>
                    <a:pt x="1490" y="1299"/>
                  </a:lnTo>
                  <a:lnTo>
                    <a:pt x="1490" y="1299"/>
                  </a:lnTo>
                  <a:lnTo>
                    <a:pt x="1492" y="1308"/>
                  </a:lnTo>
                  <a:lnTo>
                    <a:pt x="1492" y="1309"/>
                  </a:lnTo>
                  <a:lnTo>
                    <a:pt x="1494" y="1324"/>
                  </a:lnTo>
                  <a:lnTo>
                    <a:pt x="1495" y="1325"/>
                  </a:lnTo>
                  <a:lnTo>
                    <a:pt x="1496" y="1340"/>
                  </a:lnTo>
                  <a:lnTo>
                    <a:pt x="1497" y="1342"/>
                  </a:lnTo>
                  <a:lnTo>
                    <a:pt x="1498" y="1353"/>
                  </a:lnTo>
                  <a:lnTo>
                    <a:pt x="1499" y="1354"/>
                  </a:lnTo>
                  <a:lnTo>
                    <a:pt x="1501" y="1361"/>
                  </a:lnTo>
                  <a:lnTo>
                    <a:pt x="1501" y="1361"/>
                  </a:lnTo>
                  <a:lnTo>
                    <a:pt x="1503" y="1364"/>
                  </a:lnTo>
                  <a:lnTo>
                    <a:pt x="1503" y="1364"/>
                  </a:lnTo>
                  <a:lnTo>
                    <a:pt x="1505" y="1363"/>
                  </a:lnTo>
                  <a:lnTo>
                    <a:pt x="1505" y="1363"/>
                  </a:lnTo>
                  <a:lnTo>
                    <a:pt x="1507" y="1364"/>
                  </a:lnTo>
                  <a:lnTo>
                    <a:pt x="1507" y="1364"/>
                  </a:lnTo>
                  <a:lnTo>
                    <a:pt x="1509" y="1366"/>
                  </a:lnTo>
                  <a:lnTo>
                    <a:pt x="1509" y="1366"/>
                  </a:lnTo>
                  <a:lnTo>
                    <a:pt x="1511" y="1365"/>
                  </a:lnTo>
                  <a:lnTo>
                    <a:pt x="1511" y="1365"/>
                  </a:lnTo>
                  <a:lnTo>
                    <a:pt x="1513" y="1363"/>
                  </a:lnTo>
                  <a:lnTo>
                    <a:pt x="1513" y="1363"/>
                  </a:lnTo>
                  <a:lnTo>
                    <a:pt x="1515" y="1366"/>
                  </a:lnTo>
                  <a:lnTo>
                    <a:pt x="1515" y="1367"/>
                  </a:lnTo>
                  <a:lnTo>
                    <a:pt x="1517" y="1372"/>
                  </a:lnTo>
                  <a:lnTo>
                    <a:pt x="1518" y="1373"/>
                  </a:lnTo>
                  <a:lnTo>
                    <a:pt x="1519" y="1371"/>
                  </a:lnTo>
                  <a:lnTo>
                    <a:pt x="1519" y="1370"/>
                  </a:lnTo>
                  <a:lnTo>
                    <a:pt x="1521" y="1361"/>
                  </a:lnTo>
                  <a:lnTo>
                    <a:pt x="1521" y="1360"/>
                  </a:lnTo>
                  <a:lnTo>
                    <a:pt x="1523" y="1352"/>
                  </a:lnTo>
                  <a:lnTo>
                    <a:pt x="1523" y="1351"/>
                  </a:lnTo>
                  <a:lnTo>
                    <a:pt x="1525" y="1345"/>
                  </a:lnTo>
                  <a:lnTo>
                    <a:pt x="1526" y="1344"/>
                  </a:lnTo>
                  <a:lnTo>
                    <a:pt x="1527" y="1337"/>
                  </a:lnTo>
                  <a:lnTo>
                    <a:pt x="1528" y="1336"/>
                  </a:lnTo>
                  <a:lnTo>
                    <a:pt x="1529" y="1328"/>
                  </a:lnTo>
                  <a:lnTo>
                    <a:pt x="1530" y="1328"/>
                  </a:lnTo>
                  <a:lnTo>
                    <a:pt x="1532" y="1325"/>
                  </a:lnTo>
                  <a:lnTo>
                    <a:pt x="1532" y="1325"/>
                  </a:lnTo>
                  <a:lnTo>
                    <a:pt x="1534" y="1320"/>
                  </a:lnTo>
                  <a:lnTo>
                    <a:pt x="1534" y="1319"/>
                  </a:lnTo>
                  <a:lnTo>
                    <a:pt x="1536" y="1303"/>
                  </a:lnTo>
                  <a:lnTo>
                    <a:pt x="1536" y="1301"/>
                  </a:lnTo>
                  <a:lnTo>
                    <a:pt x="1538" y="1274"/>
                  </a:lnTo>
                  <a:lnTo>
                    <a:pt x="1538" y="1270"/>
                  </a:lnTo>
                  <a:lnTo>
                    <a:pt x="1540" y="1240"/>
                  </a:lnTo>
                  <a:lnTo>
                    <a:pt x="1540" y="1236"/>
                  </a:lnTo>
                  <a:lnTo>
                    <a:pt x="1542" y="1203"/>
                  </a:lnTo>
                  <a:lnTo>
                    <a:pt x="1542" y="1198"/>
                  </a:lnTo>
                  <a:lnTo>
                    <a:pt x="1544" y="1156"/>
                  </a:lnTo>
                  <a:lnTo>
                    <a:pt x="1544" y="1150"/>
                  </a:lnTo>
                  <a:lnTo>
                    <a:pt x="1546" y="1099"/>
                  </a:lnTo>
                  <a:lnTo>
                    <a:pt x="1546" y="1093"/>
                  </a:lnTo>
                  <a:lnTo>
                    <a:pt x="1548" y="1039"/>
                  </a:lnTo>
                  <a:lnTo>
                    <a:pt x="1548" y="1032"/>
                  </a:lnTo>
                  <a:lnTo>
                    <a:pt x="1550" y="975"/>
                  </a:lnTo>
                  <a:lnTo>
                    <a:pt x="1550" y="968"/>
                  </a:lnTo>
                  <a:lnTo>
                    <a:pt x="1552" y="904"/>
                  </a:lnTo>
                  <a:lnTo>
                    <a:pt x="1552" y="896"/>
                  </a:lnTo>
                  <a:lnTo>
                    <a:pt x="1554" y="823"/>
                  </a:lnTo>
                  <a:lnTo>
                    <a:pt x="1555" y="814"/>
                  </a:lnTo>
                  <a:lnTo>
                    <a:pt x="1556" y="734"/>
                  </a:lnTo>
                  <a:lnTo>
                    <a:pt x="1557" y="724"/>
                  </a:lnTo>
                  <a:lnTo>
                    <a:pt x="1558" y="639"/>
                  </a:lnTo>
                  <a:lnTo>
                    <a:pt x="1559" y="628"/>
                  </a:lnTo>
                  <a:lnTo>
                    <a:pt x="1560" y="538"/>
                  </a:lnTo>
                  <a:lnTo>
                    <a:pt x="1561" y="527"/>
                  </a:lnTo>
                  <a:lnTo>
                    <a:pt x="1563" y="433"/>
                  </a:lnTo>
                  <a:lnTo>
                    <a:pt x="1563" y="422"/>
                  </a:lnTo>
                  <a:lnTo>
                    <a:pt x="1565" y="327"/>
                  </a:lnTo>
                  <a:lnTo>
                    <a:pt x="1565" y="315"/>
                  </a:lnTo>
                  <a:lnTo>
                    <a:pt x="1567" y="225"/>
                  </a:lnTo>
                  <a:lnTo>
                    <a:pt x="1567" y="215"/>
                  </a:lnTo>
                  <a:lnTo>
                    <a:pt x="1569" y="139"/>
                  </a:lnTo>
                  <a:lnTo>
                    <a:pt x="1569" y="131"/>
                  </a:lnTo>
                  <a:lnTo>
                    <a:pt x="1571" y="77"/>
                  </a:lnTo>
                  <a:lnTo>
                    <a:pt x="1571" y="72"/>
                  </a:lnTo>
                  <a:lnTo>
                    <a:pt x="1573" y="37"/>
                  </a:lnTo>
                  <a:lnTo>
                    <a:pt x="1573" y="33"/>
                  </a:lnTo>
                  <a:lnTo>
                    <a:pt x="1575" y="11"/>
                  </a:lnTo>
                  <a:lnTo>
                    <a:pt x="1575" y="9"/>
                  </a:lnTo>
                  <a:lnTo>
                    <a:pt x="1577" y="0"/>
                  </a:lnTo>
                  <a:lnTo>
                    <a:pt x="1577" y="0"/>
                  </a:lnTo>
                  <a:lnTo>
                    <a:pt x="1579" y="5"/>
                  </a:lnTo>
                  <a:lnTo>
                    <a:pt x="1579" y="6"/>
                  </a:lnTo>
                  <a:lnTo>
                    <a:pt x="1581" y="21"/>
                  </a:lnTo>
                  <a:lnTo>
                    <a:pt x="1581" y="23"/>
                  </a:lnTo>
                  <a:lnTo>
                    <a:pt x="1583" y="40"/>
                  </a:lnTo>
                  <a:lnTo>
                    <a:pt x="1583" y="42"/>
                  </a:lnTo>
                  <a:lnTo>
                    <a:pt x="1585" y="62"/>
                  </a:lnTo>
                  <a:lnTo>
                    <a:pt x="1586" y="65"/>
                  </a:lnTo>
                  <a:lnTo>
                    <a:pt x="1587" y="91"/>
                  </a:lnTo>
                  <a:lnTo>
                    <a:pt x="1588" y="94"/>
                  </a:lnTo>
                  <a:lnTo>
                    <a:pt x="1589" y="122"/>
                  </a:lnTo>
                  <a:lnTo>
                    <a:pt x="1590" y="125"/>
                  </a:lnTo>
                  <a:lnTo>
                    <a:pt x="1591" y="145"/>
                  </a:lnTo>
                  <a:lnTo>
                    <a:pt x="1592" y="147"/>
                  </a:lnTo>
                  <a:lnTo>
                    <a:pt x="1594" y="157"/>
                  </a:lnTo>
                  <a:lnTo>
                    <a:pt x="1594" y="158"/>
                  </a:lnTo>
                  <a:lnTo>
                    <a:pt x="1596" y="161"/>
                  </a:lnTo>
                  <a:lnTo>
                    <a:pt x="1596" y="161"/>
                  </a:lnTo>
                  <a:lnTo>
                    <a:pt x="1598" y="155"/>
                  </a:lnTo>
                  <a:lnTo>
                    <a:pt x="1598" y="154"/>
                  </a:lnTo>
                  <a:lnTo>
                    <a:pt x="1600" y="135"/>
                  </a:lnTo>
                  <a:lnTo>
                    <a:pt x="1600" y="132"/>
                  </a:lnTo>
                  <a:lnTo>
                    <a:pt x="1602" y="103"/>
                  </a:lnTo>
                  <a:lnTo>
                    <a:pt x="1602" y="99"/>
                  </a:lnTo>
                  <a:lnTo>
                    <a:pt x="1604" y="69"/>
                  </a:lnTo>
                  <a:lnTo>
                    <a:pt x="1604" y="66"/>
                  </a:lnTo>
                  <a:lnTo>
                    <a:pt x="1606" y="47"/>
                  </a:lnTo>
                  <a:lnTo>
                    <a:pt x="1606" y="45"/>
                  </a:lnTo>
                  <a:lnTo>
                    <a:pt x="1608" y="39"/>
                  </a:lnTo>
                  <a:lnTo>
                    <a:pt x="1608" y="39"/>
                  </a:lnTo>
                  <a:lnTo>
                    <a:pt x="1610" y="48"/>
                  </a:lnTo>
                  <a:lnTo>
                    <a:pt x="1610" y="50"/>
                  </a:lnTo>
                  <a:lnTo>
                    <a:pt x="1612" y="80"/>
                  </a:lnTo>
                  <a:lnTo>
                    <a:pt x="1612" y="85"/>
                  </a:lnTo>
                  <a:lnTo>
                    <a:pt x="1614" y="136"/>
                  </a:lnTo>
                  <a:lnTo>
                    <a:pt x="1614" y="144"/>
                  </a:lnTo>
                  <a:lnTo>
                    <a:pt x="1616" y="210"/>
                  </a:lnTo>
                  <a:lnTo>
                    <a:pt x="1617" y="219"/>
                  </a:lnTo>
                  <a:lnTo>
                    <a:pt x="1618" y="295"/>
                  </a:lnTo>
                  <a:lnTo>
                    <a:pt x="1619" y="305"/>
                  </a:lnTo>
                  <a:lnTo>
                    <a:pt x="1620" y="389"/>
                  </a:lnTo>
                  <a:lnTo>
                    <a:pt x="1621" y="400"/>
                  </a:lnTo>
                  <a:lnTo>
                    <a:pt x="1623" y="492"/>
                  </a:lnTo>
                  <a:lnTo>
                    <a:pt x="1623" y="503"/>
                  </a:lnTo>
                  <a:lnTo>
                    <a:pt x="1625" y="598"/>
                  </a:lnTo>
                  <a:lnTo>
                    <a:pt x="1625" y="610"/>
                  </a:lnTo>
                  <a:lnTo>
                    <a:pt x="1627" y="706"/>
                  </a:lnTo>
                  <a:lnTo>
                    <a:pt x="1627" y="718"/>
                  </a:lnTo>
                  <a:lnTo>
                    <a:pt x="1629" y="812"/>
                  </a:lnTo>
                  <a:lnTo>
                    <a:pt x="1629" y="824"/>
                  </a:lnTo>
                  <a:lnTo>
                    <a:pt x="1631" y="911"/>
                  </a:lnTo>
                  <a:lnTo>
                    <a:pt x="1631" y="921"/>
                  </a:lnTo>
                  <a:lnTo>
                    <a:pt x="1633" y="996"/>
                  </a:lnTo>
                  <a:lnTo>
                    <a:pt x="1633" y="1004"/>
                  </a:lnTo>
                  <a:lnTo>
                    <a:pt x="1635" y="1065"/>
                  </a:lnTo>
                  <a:lnTo>
                    <a:pt x="1635" y="1072"/>
                  </a:lnTo>
                  <a:lnTo>
                    <a:pt x="1637" y="1120"/>
                  </a:lnTo>
                  <a:lnTo>
                    <a:pt x="1637" y="1125"/>
                  </a:lnTo>
                  <a:lnTo>
                    <a:pt x="1639" y="1160"/>
                  </a:lnTo>
                  <a:lnTo>
                    <a:pt x="1639" y="1164"/>
                  </a:lnTo>
                  <a:lnTo>
                    <a:pt x="1641" y="1191"/>
                  </a:lnTo>
                  <a:lnTo>
                    <a:pt x="1641" y="1194"/>
                  </a:lnTo>
                  <a:lnTo>
                    <a:pt x="1643" y="1219"/>
                  </a:lnTo>
                  <a:lnTo>
                    <a:pt x="1643" y="1222"/>
                  </a:lnTo>
                  <a:lnTo>
                    <a:pt x="1645" y="1245"/>
                  </a:lnTo>
                  <a:lnTo>
                    <a:pt x="1645" y="1247"/>
                  </a:lnTo>
                  <a:lnTo>
                    <a:pt x="1647" y="1262"/>
                  </a:lnTo>
                  <a:lnTo>
                    <a:pt x="1648" y="1264"/>
                  </a:lnTo>
                  <a:lnTo>
                    <a:pt x="1649" y="1274"/>
                  </a:lnTo>
                  <a:lnTo>
                    <a:pt x="1650" y="1275"/>
                  </a:lnTo>
                  <a:lnTo>
                    <a:pt x="1651" y="1287"/>
                  </a:lnTo>
                  <a:lnTo>
                    <a:pt x="1652" y="1289"/>
                  </a:lnTo>
                  <a:lnTo>
                    <a:pt x="1654" y="1301"/>
                  </a:lnTo>
                  <a:lnTo>
                    <a:pt x="1654" y="1302"/>
                  </a:lnTo>
                  <a:lnTo>
                    <a:pt x="1656" y="1311"/>
                  </a:lnTo>
                  <a:lnTo>
                    <a:pt x="1656" y="1311"/>
                  </a:lnTo>
                  <a:lnTo>
                    <a:pt x="1658" y="1317"/>
                  </a:lnTo>
                  <a:lnTo>
                    <a:pt x="1658" y="1318"/>
                  </a:lnTo>
                  <a:lnTo>
                    <a:pt x="1660" y="1326"/>
                  </a:lnTo>
                  <a:lnTo>
                    <a:pt x="1660" y="1327"/>
                  </a:lnTo>
                  <a:lnTo>
                    <a:pt x="1662" y="1333"/>
                  </a:lnTo>
                  <a:lnTo>
                    <a:pt x="1663" y="1334"/>
                  </a:lnTo>
                  <a:lnTo>
                    <a:pt x="1664" y="1333"/>
                  </a:lnTo>
                  <a:lnTo>
                    <a:pt x="1664" y="1333"/>
                  </a:lnTo>
                  <a:lnTo>
                    <a:pt x="1666" y="1329"/>
                  </a:lnTo>
                  <a:lnTo>
                    <a:pt x="1666" y="1329"/>
                  </a:lnTo>
                  <a:lnTo>
                    <a:pt x="1668" y="1327"/>
                  </a:lnTo>
                  <a:lnTo>
                    <a:pt x="1668" y="1326"/>
                  </a:lnTo>
                  <a:lnTo>
                    <a:pt x="1670" y="1324"/>
                  </a:lnTo>
                  <a:lnTo>
                    <a:pt x="1670" y="1323"/>
                  </a:lnTo>
                  <a:lnTo>
                    <a:pt x="1672" y="1316"/>
                  </a:lnTo>
                  <a:lnTo>
                    <a:pt x="1672" y="1315"/>
                  </a:lnTo>
                  <a:lnTo>
                    <a:pt x="1674" y="1307"/>
                  </a:lnTo>
                  <a:lnTo>
                    <a:pt x="1674" y="1306"/>
                  </a:lnTo>
                  <a:lnTo>
                    <a:pt x="1676" y="1296"/>
                  </a:lnTo>
                  <a:lnTo>
                    <a:pt x="1677" y="1294"/>
                  </a:lnTo>
                  <a:lnTo>
                    <a:pt x="1678" y="1278"/>
                  </a:lnTo>
                  <a:lnTo>
                    <a:pt x="1679" y="1276"/>
                  </a:lnTo>
                  <a:lnTo>
                    <a:pt x="1680" y="1252"/>
                  </a:lnTo>
                  <a:lnTo>
                    <a:pt x="1681" y="1249"/>
                  </a:lnTo>
                  <a:lnTo>
                    <a:pt x="1682" y="1217"/>
                  </a:lnTo>
                  <a:lnTo>
                    <a:pt x="1683" y="1213"/>
                  </a:lnTo>
                  <a:lnTo>
                    <a:pt x="1685" y="1175"/>
                  </a:lnTo>
                  <a:lnTo>
                    <a:pt x="1685" y="1169"/>
                  </a:lnTo>
                  <a:lnTo>
                    <a:pt x="1687" y="1122"/>
                  </a:lnTo>
                  <a:lnTo>
                    <a:pt x="1687" y="1116"/>
                  </a:lnTo>
                  <a:lnTo>
                    <a:pt x="1689" y="1065"/>
                  </a:lnTo>
                  <a:lnTo>
                    <a:pt x="1689" y="1059"/>
                  </a:lnTo>
                  <a:lnTo>
                    <a:pt x="1691" y="1013"/>
                  </a:lnTo>
                  <a:lnTo>
                    <a:pt x="1691" y="1008"/>
                  </a:lnTo>
                  <a:lnTo>
                    <a:pt x="1693" y="974"/>
                  </a:lnTo>
                  <a:lnTo>
                    <a:pt x="1693" y="970"/>
                  </a:lnTo>
                  <a:lnTo>
                    <a:pt x="1695" y="948"/>
                  </a:lnTo>
                  <a:lnTo>
                    <a:pt x="1695" y="946"/>
                  </a:lnTo>
                  <a:lnTo>
                    <a:pt x="1697" y="934"/>
                  </a:lnTo>
                  <a:lnTo>
                    <a:pt x="1698" y="931"/>
                  </a:lnTo>
                  <a:lnTo>
                    <a:pt x="1699" y="933"/>
                  </a:lnTo>
                  <a:lnTo>
                    <a:pt x="1699" y="934"/>
                  </a:lnTo>
                  <a:lnTo>
                    <a:pt x="1701" y="949"/>
                  </a:lnTo>
                  <a:lnTo>
                    <a:pt x="1701" y="951"/>
                  </a:lnTo>
                  <a:lnTo>
                    <a:pt x="1703" y="977"/>
                  </a:lnTo>
                  <a:lnTo>
                    <a:pt x="1703" y="980"/>
                  </a:lnTo>
                  <a:lnTo>
                    <a:pt x="1705" y="1005"/>
                  </a:lnTo>
                  <a:lnTo>
                    <a:pt x="1705" y="1007"/>
                  </a:lnTo>
                  <a:lnTo>
                    <a:pt x="1707" y="1025"/>
                  </a:lnTo>
                  <a:lnTo>
                    <a:pt x="1708" y="1027"/>
                  </a:lnTo>
                  <a:lnTo>
                    <a:pt x="1709" y="1042"/>
                  </a:lnTo>
                  <a:lnTo>
                    <a:pt x="1710" y="1043"/>
                  </a:lnTo>
                  <a:lnTo>
                    <a:pt x="1711" y="1055"/>
                  </a:lnTo>
                  <a:lnTo>
                    <a:pt x="1712" y="1057"/>
                  </a:lnTo>
                  <a:lnTo>
                    <a:pt x="1713" y="1061"/>
                  </a:lnTo>
                  <a:lnTo>
                    <a:pt x="1714" y="1061"/>
                  </a:lnTo>
                  <a:lnTo>
                    <a:pt x="1716" y="1054"/>
                  </a:lnTo>
                  <a:lnTo>
                    <a:pt x="1716" y="1052"/>
                  </a:lnTo>
                  <a:lnTo>
                    <a:pt x="1718" y="1038"/>
                  </a:lnTo>
                  <a:lnTo>
                    <a:pt x="1718" y="1036"/>
                  </a:lnTo>
                  <a:lnTo>
                    <a:pt x="1720" y="1018"/>
                  </a:lnTo>
                  <a:lnTo>
                    <a:pt x="1720" y="1015"/>
                  </a:lnTo>
                  <a:lnTo>
                    <a:pt x="1722" y="989"/>
                  </a:lnTo>
                  <a:lnTo>
                    <a:pt x="1722" y="985"/>
                  </a:lnTo>
                  <a:lnTo>
                    <a:pt x="1724" y="955"/>
                  </a:lnTo>
                  <a:lnTo>
                    <a:pt x="1724" y="952"/>
                  </a:lnTo>
                  <a:lnTo>
                    <a:pt x="1726" y="927"/>
                  </a:lnTo>
                  <a:lnTo>
                    <a:pt x="1726" y="925"/>
                  </a:lnTo>
                  <a:lnTo>
                    <a:pt x="1728" y="909"/>
                  </a:lnTo>
                  <a:lnTo>
                    <a:pt x="1728" y="908"/>
                  </a:lnTo>
                  <a:lnTo>
                    <a:pt x="1730" y="896"/>
                  </a:lnTo>
                  <a:lnTo>
                    <a:pt x="1730" y="895"/>
                  </a:lnTo>
                  <a:lnTo>
                    <a:pt x="1732" y="888"/>
                  </a:lnTo>
                  <a:lnTo>
                    <a:pt x="1733" y="887"/>
                  </a:lnTo>
                  <a:lnTo>
                    <a:pt x="1734" y="888"/>
                  </a:lnTo>
                  <a:lnTo>
                    <a:pt x="1734" y="889"/>
                  </a:lnTo>
                  <a:lnTo>
                    <a:pt x="1736" y="896"/>
                  </a:lnTo>
                  <a:lnTo>
                    <a:pt x="1736" y="897"/>
                  </a:lnTo>
                  <a:lnTo>
                    <a:pt x="1738" y="906"/>
                  </a:lnTo>
                  <a:lnTo>
                    <a:pt x="1739" y="907"/>
                  </a:lnTo>
                  <a:lnTo>
                    <a:pt x="1740" y="920"/>
                  </a:lnTo>
                  <a:lnTo>
                    <a:pt x="1741" y="922"/>
                  </a:lnTo>
                  <a:lnTo>
                    <a:pt x="1742" y="939"/>
                  </a:lnTo>
                  <a:lnTo>
                    <a:pt x="1743" y="941"/>
                  </a:lnTo>
                  <a:lnTo>
                    <a:pt x="1745" y="959"/>
                  </a:lnTo>
                  <a:lnTo>
                    <a:pt x="1745" y="961"/>
                  </a:lnTo>
                  <a:lnTo>
                    <a:pt x="1747" y="979"/>
                  </a:lnTo>
                  <a:lnTo>
                    <a:pt x="1747" y="982"/>
                  </a:lnTo>
                  <a:lnTo>
                    <a:pt x="1749" y="1009"/>
                  </a:lnTo>
                  <a:lnTo>
                    <a:pt x="1749" y="1013"/>
                  </a:lnTo>
                  <a:lnTo>
                    <a:pt x="1751" y="1050"/>
                  </a:lnTo>
                  <a:lnTo>
                    <a:pt x="1751" y="1055"/>
                  </a:lnTo>
                  <a:lnTo>
                    <a:pt x="1753" y="1090"/>
                  </a:lnTo>
                  <a:lnTo>
                    <a:pt x="1753" y="1094"/>
                  </a:lnTo>
                  <a:lnTo>
                    <a:pt x="1755" y="1119"/>
                  </a:lnTo>
                  <a:lnTo>
                    <a:pt x="1755" y="1121"/>
                  </a:lnTo>
                  <a:lnTo>
                    <a:pt x="1757" y="1143"/>
                  </a:lnTo>
                  <a:lnTo>
                    <a:pt x="1757" y="1146"/>
                  </a:lnTo>
                  <a:lnTo>
                    <a:pt x="1759" y="1169"/>
                  </a:lnTo>
                  <a:lnTo>
                    <a:pt x="1759" y="1171"/>
                  </a:lnTo>
                  <a:lnTo>
                    <a:pt x="1761" y="1192"/>
                  </a:lnTo>
                  <a:lnTo>
                    <a:pt x="1761" y="1194"/>
                  </a:lnTo>
                  <a:lnTo>
                    <a:pt x="1763" y="1212"/>
                  </a:lnTo>
                  <a:lnTo>
                    <a:pt x="1763" y="1214"/>
                  </a:lnTo>
                  <a:lnTo>
                    <a:pt x="1765" y="1233"/>
                  </a:lnTo>
                  <a:lnTo>
                    <a:pt x="1765" y="1236"/>
                  </a:lnTo>
                  <a:lnTo>
                    <a:pt x="1767" y="1258"/>
                  </a:lnTo>
                  <a:lnTo>
                    <a:pt x="1767" y="1260"/>
                  </a:lnTo>
                  <a:lnTo>
                    <a:pt x="1769" y="1280"/>
                  </a:lnTo>
                  <a:lnTo>
                    <a:pt x="1770" y="1282"/>
                  </a:lnTo>
                  <a:lnTo>
                    <a:pt x="1771" y="1300"/>
                  </a:lnTo>
                  <a:lnTo>
                    <a:pt x="1772" y="1302"/>
                  </a:lnTo>
                  <a:lnTo>
                    <a:pt x="1773" y="1320"/>
                  </a:lnTo>
                  <a:lnTo>
                    <a:pt x="1774" y="1322"/>
                  </a:lnTo>
                  <a:lnTo>
                    <a:pt x="1776" y="1337"/>
                  </a:lnTo>
                  <a:lnTo>
                    <a:pt x="1776" y="1339"/>
                  </a:lnTo>
                  <a:lnTo>
                    <a:pt x="1778" y="1350"/>
                  </a:lnTo>
                  <a:lnTo>
                    <a:pt x="1778" y="1352"/>
                  </a:lnTo>
                  <a:lnTo>
                    <a:pt x="1780" y="1363"/>
                  </a:lnTo>
                  <a:lnTo>
                    <a:pt x="1780" y="1365"/>
                  </a:lnTo>
                  <a:lnTo>
                    <a:pt x="1782" y="1379"/>
                  </a:lnTo>
                  <a:lnTo>
                    <a:pt x="1782" y="1381"/>
                  </a:lnTo>
                  <a:lnTo>
                    <a:pt x="1784" y="1392"/>
                  </a:lnTo>
                  <a:lnTo>
                    <a:pt x="1784" y="1393"/>
                  </a:lnTo>
                  <a:lnTo>
                    <a:pt x="1786" y="1399"/>
                  </a:lnTo>
                  <a:lnTo>
                    <a:pt x="1786" y="1400"/>
                  </a:lnTo>
                  <a:lnTo>
                    <a:pt x="1788" y="1407"/>
                  </a:lnTo>
                  <a:lnTo>
                    <a:pt x="1788" y="1408"/>
                  </a:lnTo>
                  <a:lnTo>
                    <a:pt x="1790" y="1420"/>
                  </a:lnTo>
                  <a:lnTo>
                    <a:pt x="1790" y="1421"/>
                  </a:lnTo>
                  <a:lnTo>
                    <a:pt x="1792" y="1431"/>
                  </a:lnTo>
                  <a:lnTo>
                    <a:pt x="1792" y="1431"/>
                  </a:lnTo>
                  <a:lnTo>
                    <a:pt x="1794" y="1433"/>
                  </a:lnTo>
                  <a:lnTo>
                    <a:pt x="1795" y="1433"/>
                  </a:lnTo>
                  <a:lnTo>
                    <a:pt x="1796" y="1433"/>
                  </a:lnTo>
                  <a:lnTo>
                    <a:pt x="1796" y="1434"/>
                  </a:lnTo>
                  <a:lnTo>
                    <a:pt x="1798" y="1439"/>
                  </a:lnTo>
                  <a:lnTo>
                    <a:pt x="1799" y="1440"/>
                  </a:lnTo>
                  <a:lnTo>
                    <a:pt x="1800" y="1447"/>
                  </a:lnTo>
                  <a:lnTo>
                    <a:pt x="1801" y="1447"/>
                  </a:lnTo>
                  <a:lnTo>
                    <a:pt x="1802" y="1449"/>
                  </a:lnTo>
                  <a:lnTo>
                    <a:pt x="1803" y="1448"/>
                  </a:lnTo>
                  <a:lnTo>
                    <a:pt x="1804" y="1445"/>
                  </a:lnTo>
                  <a:lnTo>
                    <a:pt x="1805" y="1445"/>
                  </a:lnTo>
                  <a:lnTo>
                    <a:pt x="1806" y="1444"/>
                  </a:lnTo>
                  <a:lnTo>
                    <a:pt x="1807" y="1445"/>
                  </a:lnTo>
                  <a:lnTo>
                    <a:pt x="1809" y="1446"/>
                  </a:lnTo>
                  <a:lnTo>
                    <a:pt x="1809" y="1446"/>
                  </a:lnTo>
                  <a:lnTo>
                    <a:pt x="1811" y="1443"/>
                  </a:lnTo>
                  <a:lnTo>
                    <a:pt x="1811" y="1442"/>
                  </a:lnTo>
                  <a:lnTo>
                    <a:pt x="1813" y="1435"/>
                  </a:lnTo>
                  <a:lnTo>
                    <a:pt x="1813" y="1434"/>
                  </a:lnTo>
                  <a:lnTo>
                    <a:pt x="1815" y="1428"/>
                  </a:lnTo>
                  <a:lnTo>
                    <a:pt x="1815" y="1427"/>
                  </a:lnTo>
                  <a:lnTo>
                    <a:pt x="1817" y="1425"/>
                  </a:lnTo>
                  <a:lnTo>
                    <a:pt x="1817" y="1425"/>
                  </a:lnTo>
                  <a:lnTo>
                    <a:pt x="1819" y="1422"/>
                  </a:lnTo>
                  <a:lnTo>
                    <a:pt x="1819" y="1421"/>
                  </a:lnTo>
                  <a:lnTo>
                    <a:pt x="1821" y="1416"/>
                  </a:lnTo>
                  <a:lnTo>
                    <a:pt x="1821" y="1415"/>
                  </a:lnTo>
                  <a:lnTo>
                    <a:pt x="1823" y="1411"/>
                  </a:lnTo>
                  <a:lnTo>
                    <a:pt x="1824" y="1410"/>
                  </a:lnTo>
                  <a:lnTo>
                    <a:pt x="1825" y="1413"/>
                  </a:lnTo>
                  <a:lnTo>
                    <a:pt x="1825" y="1413"/>
                  </a:lnTo>
                  <a:lnTo>
                    <a:pt x="1827" y="1418"/>
                  </a:lnTo>
                  <a:lnTo>
                    <a:pt x="1827" y="1419"/>
                  </a:lnTo>
                  <a:lnTo>
                    <a:pt x="1829" y="1424"/>
                  </a:lnTo>
                  <a:lnTo>
                    <a:pt x="1830" y="1425"/>
                  </a:lnTo>
                  <a:lnTo>
                    <a:pt x="1831" y="1433"/>
                  </a:lnTo>
                  <a:lnTo>
                    <a:pt x="1832" y="1434"/>
                  </a:lnTo>
                  <a:lnTo>
                    <a:pt x="1833" y="1448"/>
                  </a:lnTo>
                  <a:lnTo>
                    <a:pt x="1834" y="1450"/>
                  </a:lnTo>
                  <a:lnTo>
                    <a:pt x="1835" y="1462"/>
                  </a:lnTo>
                  <a:lnTo>
                    <a:pt x="1836" y="1463"/>
                  </a:lnTo>
                  <a:lnTo>
                    <a:pt x="1838" y="1468"/>
                  </a:lnTo>
                  <a:lnTo>
                    <a:pt x="1838" y="1468"/>
                  </a:lnTo>
                  <a:lnTo>
                    <a:pt x="1840" y="1469"/>
                  </a:lnTo>
                  <a:lnTo>
                    <a:pt x="1840" y="1469"/>
                  </a:lnTo>
                  <a:lnTo>
                    <a:pt x="1842" y="1474"/>
                  </a:lnTo>
                  <a:lnTo>
                    <a:pt x="1842" y="1475"/>
                  </a:lnTo>
                  <a:lnTo>
                    <a:pt x="1844" y="1484"/>
                  </a:lnTo>
                  <a:lnTo>
                    <a:pt x="1844" y="1485"/>
                  </a:lnTo>
                  <a:lnTo>
                    <a:pt x="1846" y="1493"/>
                  </a:lnTo>
                  <a:lnTo>
                    <a:pt x="1846" y="1494"/>
                  </a:lnTo>
                  <a:lnTo>
                    <a:pt x="1848" y="1499"/>
                  </a:lnTo>
                  <a:lnTo>
                    <a:pt x="1848" y="1499"/>
                  </a:lnTo>
                  <a:lnTo>
                    <a:pt x="1850" y="1500"/>
                  </a:lnTo>
                  <a:lnTo>
                    <a:pt x="1850" y="1500"/>
                  </a:lnTo>
                  <a:lnTo>
                    <a:pt x="1852" y="1497"/>
                  </a:lnTo>
                  <a:lnTo>
                    <a:pt x="1852" y="1497"/>
                  </a:lnTo>
                  <a:lnTo>
                    <a:pt x="1854" y="1490"/>
                  </a:lnTo>
                  <a:lnTo>
                    <a:pt x="1854" y="1489"/>
                  </a:lnTo>
                  <a:lnTo>
                    <a:pt x="1856" y="1484"/>
                  </a:lnTo>
                  <a:lnTo>
                    <a:pt x="1856" y="1483"/>
                  </a:lnTo>
                  <a:lnTo>
                    <a:pt x="1858" y="1481"/>
                  </a:lnTo>
                  <a:lnTo>
                    <a:pt x="1859" y="1481"/>
                  </a:lnTo>
                  <a:lnTo>
                    <a:pt x="1860" y="1482"/>
                  </a:lnTo>
                  <a:lnTo>
                    <a:pt x="1861" y="1482"/>
                  </a:lnTo>
                  <a:lnTo>
                    <a:pt x="1862" y="1486"/>
                  </a:lnTo>
                  <a:lnTo>
                    <a:pt x="1863" y="1486"/>
                  </a:lnTo>
                  <a:lnTo>
                    <a:pt x="1864" y="1495"/>
                  </a:lnTo>
                  <a:lnTo>
                    <a:pt x="1865" y="1496"/>
                  </a:lnTo>
                  <a:lnTo>
                    <a:pt x="1867" y="1504"/>
                  </a:lnTo>
                  <a:lnTo>
                    <a:pt x="1867" y="1504"/>
                  </a:lnTo>
                  <a:lnTo>
                    <a:pt x="1868" y="1506"/>
                  </a:lnTo>
                  <a:lnTo>
                    <a:pt x="1869" y="1505"/>
                  </a:lnTo>
                  <a:lnTo>
                    <a:pt x="1871" y="1502"/>
                  </a:lnTo>
                  <a:lnTo>
                    <a:pt x="1871" y="1502"/>
                  </a:lnTo>
                  <a:lnTo>
                    <a:pt x="1872" y="1501"/>
                  </a:lnTo>
                  <a:lnTo>
                    <a:pt x="1873" y="1502"/>
                  </a:lnTo>
                  <a:lnTo>
                    <a:pt x="1875" y="1505"/>
                  </a:lnTo>
                  <a:lnTo>
                    <a:pt x="1876" y="1505"/>
                  </a:lnTo>
                  <a:lnTo>
                    <a:pt x="1877" y="1505"/>
                  </a:lnTo>
                  <a:lnTo>
                    <a:pt x="1877" y="1504"/>
                  </a:lnTo>
                  <a:lnTo>
                    <a:pt x="1879" y="1501"/>
                  </a:lnTo>
                  <a:lnTo>
                    <a:pt x="1880" y="1500"/>
                  </a:lnTo>
                  <a:lnTo>
                    <a:pt x="1881" y="1501"/>
                  </a:lnTo>
                  <a:lnTo>
                    <a:pt x="1881" y="1502"/>
                  </a:lnTo>
                  <a:lnTo>
                    <a:pt x="1883" y="1509"/>
                  </a:lnTo>
                  <a:lnTo>
                    <a:pt x="1883" y="1510"/>
                  </a:lnTo>
                  <a:lnTo>
                    <a:pt x="1885" y="1518"/>
                  </a:lnTo>
                  <a:lnTo>
                    <a:pt x="1885" y="1518"/>
                  </a:lnTo>
                  <a:lnTo>
                    <a:pt x="1887" y="1521"/>
                  </a:lnTo>
                  <a:lnTo>
                    <a:pt x="1887" y="1521"/>
                  </a:lnTo>
                  <a:lnTo>
                    <a:pt x="1889" y="1519"/>
                  </a:lnTo>
                  <a:lnTo>
                    <a:pt x="1889" y="1518"/>
                  </a:lnTo>
                  <a:lnTo>
                    <a:pt x="1891" y="1512"/>
                  </a:lnTo>
                  <a:lnTo>
                    <a:pt x="1892" y="1511"/>
                  </a:lnTo>
                  <a:lnTo>
                    <a:pt x="1893" y="1506"/>
                  </a:lnTo>
                  <a:lnTo>
                    <a:pt x="1894" y="1505"/>
                  </a:lnTo>
                  <a:lnTo>
                    <a:pt x="1895" y="1503"/>
                  </a:lnTo>
                  <a:lnTo>
                    <a:pt x="1896" y="1502"/>
                  </a:lnTo>
                  <a:lnTo>
                    <a:pt x="1898" y="1499"/>
                  </a:lnTo>
                  <a:lnTo>
                    <a:pt x="1898" y="1498"/>
                  </a:lnTo>
                  <a:lnTo>
                    <a:pt x="1900" y="1490"/>
                  </a:lnTo>
                  <a:lnTo>
                    <a:pt x="1900" y="1489"/>
                  </a:lnTo>
                  <a:lnTo>
                    <a:pt x="1902" y="1484"/>
                  </a:lnTo>
                  <a:lnTo>
                    <a:pt x="1902" y="1484"/>
                  </a:lnTo>
                  <a:lnTo>
                    <a:pt x="1904" y="1488"/>
                  </a:lnTo>
                  <a:lnTo>
                    <a:pt x="1904" y="1489"/>
                  </a:lnTo>
                  <a:lnTo>
                    <a:pt x="1906" y="1496"/>
                  </a:lnTo>
                  <a:lnTo>
                    <a:pt x="1906" y="1497"/>
                  </a:lnTo>
                  <a:lnTo>
                    <a:pt x="1908" y="1502"/>
                  </a:lnTo>
                  <a:lnTo>
                    <a:pt x="1908" y="1503"/>
                  </a:lnTo>
                  <a:lnTo>
                    <a:pt x="1910" y="1506"/>
                  </a:lnTo>
                  <a:lnTo>
                    <a:pt x="1910" y="1506"/>
                  </a:lnTo>
                  <a:lnTo>
                    <a:pt x="1912" y="1510"/>
                  </a:lnTo>
                  <a:lnTo>
                    <a:pt x="1913" y="1510"/>
                  </a:lnTo>
                  <a:lnTo>
                    <a:pt x="1914" y="1509"/>
                  </a:lnTo>
                  <a:lnTo>
                    <a:pt x="1914" y="1508"/>
                  </a:lnTo>
                  <a:lnTo>
                    <a:pt x="1916" y="1501"/>
                  </a:lnTo>
                  <a:lnTo>
                    <a:pt x="1916" y="1500"/>
                  </a:lnTo>
                  <a:lnTo>
                    <a:pt x="1918" y="1497"/>
                  </a:lnTo>
                  <a:lnTo>
                    <a:pt x="1918" y="1497"/>
                  </a:lnTo>
                  <a:lnTo>
                    <a:pt x="1920" y="1500"/>
                  </a:lnTo>
                  <a:lnTo>
                    <a:pt x="1921" y="1500"/>
                  </a:lnTo>
                  <a:lnTo>
                    <a:pt x="1922" y="1506"/>
                  </a:lnTo>
                  <a:lnTo>
                    <a:pt x="1923" y="1506"/>
                  </a:lnTo>
                  <a:lnTo>
                    <a:pt x="1924" y="1511"/>
                  </a:lnTo>
                  <a:lnTo>
                    <a:pt x="1925" y="1512"/>
                  </a:lnTo>
                  <a:lnTo>
                    <a:pt x="1926" y="1519"/>
                  </a:lnTo>
                  <a:lnTo>
                    <a:pt x="1927" y="1520"/>
                  </a:lnTo>
                  <a:lnTo>
                    <a:pt x="1929" y="1527"/>
                  </a:lnTo>
                  <a:lnTo>
                    <a:pt x="1929" y="1528"/>
                  </a:lnTo>
                  <a:lnTo>
                    <a:pt x="1930" y="1530"/>
                  </a:lnTo>
                  <a:lnTo>
                    <a:pt x="1931" y="1529"/>
                  </a:lnTo>
                  <a:lnTo>
                    <a:pt x="1933" y="1527"/>
                  </a:lnTo>
                  <a:lnTo>
                    <a:pt x="1933" y="1527"/>
                  </a:lnTo>
                  <a:lnTo>
                    <a:pt x="1935" y="1529"/>
                  </a:lnTo>
                  <a:lnTo>
                    <a:pt x="1935" y="1530"/>
                  </a:lnTo>
                  <a:lnTo>
                    <a:pt x="1937" y="1534"/>
                  </a:lnTo>
                  <a:lnTo>
                    <a:pt x="1938" y="1534"/>
                  </a:lnTo>
                  <a:lnTo>
                    <a:pt x="1939" y="1533"/>
                  </a:lnTo>
                  <a:lnTo>
                    <a:pt x="1939" y="1533"/>
                  </a:lnTo>
                  <a:lnTo>
                    <a:pt x="1941" y="1529"/>
                  </a:lnTo>
                  <a:lnTo>
                    <a:pt x="1941" y="1529"/>
                  </a:lnTo>
                  <a:lnTo>
                    <a:pt x="1943" y="1527"/>
                  </a:lnTo>
                  <a:lnTo>
                    <a:pt x="1943" y="1527"/>
                  </a:lnTo>
                  <a:lnTo>
                    <a:pt x="1945" y="1524"/>
                  </a:lnTo>
                  <a:lnTo>
                    <a:pt x="1945" y="1524"/>
                  </a:lnTo>
                  <a:lnTo>
                    <a:pt x="1947" y="1517"/>
                  </a:lnTo>
                  <a:lnTo>
                    <a:pt x="1947" y="1516"/>
                  </a:lnTo>
                  <a:lnTo>
                    <a:pt x="1949" y="1511"/>
                  </a:lnTo>
                  <a:lnTo>
                    <a:pt x="1950" y="1510"/>
                  </a:lnTo>
                  <a:lnTo>
                    <a:pt x="1951" y="1511"/>
                  </a:lnTo>
                  <a:lnTo>
                    <a:pt x="1952" y="1512"/>
                  </a:lnTo>
                  <a:lnTo>
                    <a:pt x="1953" y="1514"/>
                  </a:lnTo>
                  <a:lnTo>
                    <a:pt x="1954" y="1515"/>
                  </a:lnTo>
                  <a:lnTo>
                    <a:pt x="1955" y="1515"/>
                  </a:lnTo>
                  <a:lnTo>
                    <a:pt x="1956" y="1515"/>
                  </a:lnTo>
                  <a:lnTo>
                    <a:pt x="1958" y="1518"/>
                  </a:lnTo>
                  <a:lnTo>
                    <a:pt x="1958" y="1518"/>
                  </a:lnTo>
                  <a:lnTo>
                    <a:pt x="1960" y="1523"/>
                  </a:lnTo>
                  <a:lnTo>
                    <a:pt x="1960" y="1524"/>
                  </a:lnTo>
                  <a:lnTo>
                    <a:pt x="1962" y="1528"/>
                  </a:lnTo>
                  <a:lnTo>
                    <a:pt x="1962" y="1528"/>
                  </a:lnTo>
                  <a:lnTo>
                    <a:pt x="1964" y="1528"/>
                  </a:lnTo>
                  <a:lnTo>
                    <a:pt x="1964" y="1527"/>
                  </a:lnTo>
                  <a:lnTo>
                    <a:pt x="1965" y="1527"/>
                  </a:lnTo>
                  <a:lnTo>
                    <a:pt x="1966" y="1527"/>
                  </a:lnTo>
                  <a:lnTo>
                    <a:pt x="1968" y="1529"/>
                  </a:lnTo>
                  <a:lnTo>
                    <a:pt x="1969" y="1529"/>
                  </a:lnTo>
                  <a:lnTo>
                    <a:pt x="1970" y="1529"/>
                  </a:lnTo>
                  <a:lnTo>
                    <a:pt x="1970" y="1528"/>
                  </a:lnTo>
                  <a:lnTo>
                    <a:pt x="1972" y="1527"/>
                  </a:lnTo>
                  <a:lnTo>
                    <a:pt x="1972" y="1527"/>
                  </a:lnTo>
                  <a:lnTo>
                    <a:pt x="1974" y="1530"/>
                  </a:lnTo>
                  <a:lnTo>
                    <a:pt x="1974" y="1531"/>
                  </a:lnTo>
                  <a:lnTo>
                    <a:pt x="1976" y="1538"/>
                  </a:lnTo>
                  <a:lnTo>
                    <a:pt x="1976" y="1539"/>
                  </a:lnTo>
                  <a:lnTo>
                    <a:pt x="1977" y="1540"/>
                  </a:lnTo>
                  <a:lnTo>
                    <a:pt x="1978" y="1539"/>
                  </a:lnTo>
                  <a:lnTo>
                    <a:pt x="1980" y="1532"/>
                  </a:lnTo>
                  <a:lnTo>
                    <a:pt x="1980" y="1531"/>
                  </a:lnTo>
                  <a:lnTo>
                    <a:pt x="1982" y="1528"/>
                  </a:lnTo>
                  <a:lnTo>
                    <a:pt x="1983" y="1529"/>
                  </a:lnTo>
                  <a:lnTo>
                    <a:pt x="1984" y="1535"/>
                  </a:lnTo>
                  <a:lnTo>
                    <a:pt x="1985" y="1536"/>
                  </a:lnTo>
                  <a:lnTo>
                    <a:pt x="1986" y="1541"/>
                  </a:lnTo>
                  <a:lnTo>
                    <a:pt x="1987" y="1541"/>
                  </a:lnTo>
                  <a:lnTo>
                    <a:pt x="1989" y="1540"/>
                  </a:lnTo>
                  <a:lnTo>
                    <a:pt x="1989" y="1539"/>
                  </a:lnTo>
                  <a:lnTo>
                    <a:pt x="1990" y="1538"/>
                  </a:lnTo>
                  <a:lnTo>
                    <a:pt x="1991" y="1539"/>
                  </a:lnTo>
                  <a:lnTo>
                    <a:pt x="1993" y="1544"/>
                  </a:lnTo>
                  <a:lnTo>
                    <a:pt x="1994" y="1545"/>
                  </a:lnTo>
                  <a:lnTo>
                    <a:pt x="1995" y="1544"/>
                  </a:lnTo>
                  <a:lnTo>
                    <a:pt x="1995" y="1543"/>
                  </a:lnTo>
                  <a:lnTo>
                    <a:pt x="1997" y="1534"/>
                  </a:lnTo>
                  <a:lnTo>
                    <a:pt x="1997" y="1532"/>
                  </a:lnTo>
                  <a:lnTo>
                    <a:pt x="1999" y="1524"/>
                  </a:lnTo>
                  <a:lnTo>
                    <a:pt x="2000" y="1523"/>
                  </a:lnTo>
                  <a:lnTo>
                    <a:pt x="2001" y="1525"/>
                  </a:lnTo>
                  <a:lnTo>
                    <a:pt x="2001" y="1525"/>
                  </a:lnTo>
                  <a:lnTo>
                    <a:pt x="2003" y="1531"/>
                  </a:lnTo>
                  <a:lnTo>
                    <a:pt x="2003" y="1531"/>
                  </a:lnTo>
                  <a:lnTo>
                    <a:pt x="2005" y="1533"/>
                  </a:lnTo>
                  <a:lnTo>
                    <a:pt x="2006" y="1533"/>
                  </a:lnTo>
                  <a:lnTo>
                    <a:pt x="2007" y="1533"/>
                  </a:lnTo>
                  <a:lnTo>
                    <a:pt x="2007" y="1533"/>
                  </a:lnTo>
                  <a:lnTo>
                    <a:pt x="2009" y="1535"/>
                  </a:lnTo>
                  <a:lnTo>
                    <a:pt x="2009" y="1535"/>
                  </a:lnTo>
                  <a:lnTo>
                    <a:pt x="2011" y="1536"/>
                  </a:lnTo>
                  <a:lnTo>
                    <a:pt x="2011" y="1536"/>
                  </a:lnTo>
                  <a:lnTo>
                    <a:pt x="2013" y="1534"/>
                  </a:lnTo>
                  <a:lnTo>
                    <a:pt x="2014" y="1534"/>
                  </a:lnTo>
                  <a:lnTo>
                    <a:pt x="2015" y="1532"/>
                  </a:lnTo>
                  <a:lnTo>
                    <a:pt x="2016" y="1532"/>
                  </a:lnTo>
                  <a:lnTo>
                    <a:pt x="2017" y="1531"/>
                  </a:lnTo>
                  <a:lnTo>
                    <a:pt x="2018" y="1530"/>
                  </a:lnTo>
                  <a:lnTo>
                    <a:pt x="2020" y="1527"/>
                  </a:lnTo>
                  <a:lnTo>
                    <a:pt x="2020" y="1526"/>
                  </a:lnTo>
                  <a:lnTo>
                    <a:pt x="2022" y="1521"/>
                  </a:lnTo>
                  <a:lnTo>
                    <a:pt x="2022" y="1520"/>
                  </a:lnTo>
                  <a:lnTo>
                    <a:pt x="2024" y="1516"/>
                  </a:lnTo>
                  <a:lnTo>
                    <a:pt x="2025" y="1515"/>
                  </a:lnTo>
                  <a:lnTo>
                    <a:pt x="2026" y="1516"/>
                  </a:lnTo>
                  <a:lnTo>
                    <a:pt x="2026" y="1516"/>
                  </a:lnTo>
                  <a:lnTo>
                    <a:pt x="2028" y="1521"/>
                  </a:lnTo>
                  <a:lnTo>
                    <a:pt x="2028" y="1522"/>
                  </a:lnTo>
                  <a:lnTo>
                    <a:pt x="2030" y="1528"/>
                  </a:lnTo>
                  <a:lnTo>
                    <a:pt x="2030" y="1529"/>
                  </a:lnTo>
                  <a:lnTo>
                    <a:pt x="2032" y="1531"/>
                  </a:lnTo>
                  <a:lnTo>
                    <a:pt x="2032" y="1531"/>
                  </a:lnTo>
                  <a:lnTo>
                    <a:pt x="2034" y="1530"/>
                  </a:lnTo>
                  <a:lnTo>
                    <a:pt x="2035" y="1530"/>
                  </a:lnTo>
                  <a:lnTo>
                    <a:pt x="2036" y="1531"/>
                  </a:lnTo>
                  <a:lnTo>
                    <a:pt x="2036" y="1531"/>
                  </a:lnTo>
                  <a:lnTo>
                    <a:pt x="2038" y="1535"/>
                  </a:lnTo>
                  <a:lnTo>
                    <a:pt x="2038" y="1536"/>
                  </a:lnTo>
                  <a:lnTo>
                    <a:pt x="2040" y="1541"/>
                  </a:lnTo>
                  <a:lnTo>
                    <a:pt x="2041" y="1541"/>
                  </a:lnTo>
                  <a:lnTo>
                    <a:pt x="2042" y="1540"/>
                  </a:lnTo>
                  <a:lnTo>
                    <a:pt x="2043" y="1540"/>
                  </a:lnTo>
                  <a:lnTo>
                    <a:pt x="2044" y="1536"/>
                  </a:lnTo>
                  <a:lnTo>
                    <a:pt x="2045" y="1536"/>
                  </a:lnTo>
                  <a:lnTo>
                    <a:pt x="2046" y="1532"/>
                  </a:lnTo>
                  <a:lnTo>
                    <a:pt x="2047" y="1532"/>
                  </a:lnTo>
                  <a:lnTo>
                    <a:pt x="2048" y="1531"/>
                  </a:lnTo>
                  <a:lnTo>
                    <a:pt x="2049" y="1531"/>
                  </a:lnTo>
                  <a:lnTo>
                    <a:pt x="2051" y="1533"/>
                  </a:lnTo>
                  <a:lnTo>
                    <a:pt x="2051" y="1533"/>
                  </a:lnTo>
                  <a:lnTo>
                    <a:pt x="2053" y="1535"/>
                  </a:lnTo>
                  <a:lnTo>
                    <a:pt x="2053" y="1535"/>
                  </a:lnTo>
                  <a:lnTo>
                    <a:pt x="2055" y="1537"/>
                  </a:lnTo>
                  <a:lnTo>
                    <a:pt x="2055" y="1537"/>
                  </a:lnTo>
                  <a:lnTo>
                    <a:pt x="2057" y="1539"/>
                  </a:lnTo>
                  <a:lnTo>
                    <a:pt x="2057" y="1539"/>
                  </a:lnTo>
                  <a:lnTo>
                    <a:pt x="2059" y="1542"/>
                  </a:lnTo>
                  <a:lnTo>
                    <a:pt x="2059" y="1542"/>
                  </a:lnTo>
                  <a:lnTo>
                    <a:pt x="2061" y="1544"/>
                  </a:lnTo>
                  <a:lnTo>
                    <a:pt x="2061" y="1544"/>
                  </a:lnTo>
                  <a:lnTo>
                    <a:pt x="2063" y="1542"/>
                  </a:lnTo>
                  <a:lnTo>
                    <a:pt x="2063" y="1542"/>
                  </a:lnTo>
                  <a:lnTo>
                    <a:pt x="2065" y="1539"/>
                  </a:lnTo>
                  <a:lnTo>
                    <a:pt x="2065" y="1539"/>
                  </a:lnTo>
                  <a:lnTo>
                    <a:pt x="2067" y="1538"/>
                  </a:lnTo>
                  <a:lnTo>
                    <a:pt x="2068" y="1538"/>
                  </a:lnTo>
                  <a:lnTo>
                    <a:pt x="2069" y="1537"/>
                  </a:lnTo>
                  <a:lnTo>
                    <a:pt x="2069" y="1537"/>
                  </a:lnTo>
                  <a:lnTo>
                    <a:pt x="2071" y="1536"/>
                  </a:lnTo>
                  <a:lnTo>
                    <a:pt x="2072" y="1536"/>
                  </a:lnTo>
                  <a:lnTo>
                    <a:pt x="2073" y="1537"/>
                  </a:lnTo>
                  <a:lnTo>
                    <a:pt x="2074" y="1537"/>
                  </a:lnTo>
                  <a:lnTo>
                    <a:pt x="2075" y="1542"/>
                  </a:lnTo>
                  <a:lnTo>
                    <a:pt x="2076" y="1542"/>
                  </a:lnTo>
                  <a:lnTo>
                    <a:pt x="2077" y="1544"/>
                  </a:lnTo>
                  <a:lnTo>
                    <a:pt x="2078" y="1543"/>
                  </a:lnTo>
                  <a:lnTo>
                    <a:pt x="2080" y="1539"/>
                  </a:lnTo>
                  <a:lnTo>
                    <a:pt x="2080" y="1539"/>
                  </a:lnTo>
                  <a:lnTo>
                    <a:pt x="2081" y="1538"/>
                  </a:lnTo>
                  <a:lnTo>
                    <a:pt x="2082" y="1538"/>
                  </a:lnTo>
                  <a:lnTo>
                    <a:pt x="2084" y="1543"/>
                  </a:lnTo>
                  <a:lnTo>
                    <a:pt x="2084" y="1544"/>
                  </a:lnTo>
                  <a:lnTo>
                    <a:pt x="2086" y="1548"/>
                  </a:lnTo>
                  <a:lnTo>
                    <a:pt x="2086" y="1548"/>
                  </a:lnTo>
                  <a:lnTo>
                    <a:pt x="2088" y="1544"/>
                  </a:lnTo>
                  <a:lnTo>
                    <a:pt x="2088" y="1543"/>
                  </a:lnTo>
                  <a:lnTo>
                    <a:pt x="2090" y="1536"/>
                  </a:lnTo>
                  <a:lnTo>
                    <a:pt x="2090" y="1535"/>
                  </a:lnTo>
                  <a:lnTo>
                    <a:pt x="2092" y="1530"/>
                  </a:lnTo>
                  <a:lnTo>
                    <a:pt x="2092" y="1530"/>
                  </a:lnTo>
                  <a:lnTo>
                    <a:pt x="2094" y="1528"/>
                  </a:lnTo>
                  <a:lnTo>
                    <a:pt x="2094" y="1528"/>
                  </a:lnTo>
                  <a:lnTo>
                    <a:pt x="2096" y="1527"/>
                  </a:lnTo>
                  <a:lnTo>
                    <a:pt x="2096" y="1527"/>
                  </a:lnTo>
                  <a:lnTo>
                    <a:pt x="2098" y="1525"/>
                  </a:lnTo>
                  <a:lnTo>
                    <a:pt x="2098" y="1525"/>
                  </a:lnTo>
                  <a:lnTo>
                    <a:pt x="2100" y="1523"/>
                  </a:lnTo>
                  <a:lnTo>
                    <a:pt x="2100" y="1523"/>
                  </a:lnTo>
                  <a:lnTo>
                    <a:pt x="2102" y="1522"/>
                  </a:lnTo>
                  <a:lnTo>
                    <a:pt x="2102" y="1523"/>
                  </a:lnTo>
                  <a:lnTo>
                    <a:pt x="2104" y="1526"/>
                  </a:lnTo>
                  <a:lnTo>
                    <a:pt x="2105" y="1527"/>
                  </a:lnTo>
                  <a:lnTo>
                    <a:pt x="2106" y="1532"/>
                  </a:lnTo>
                  <a:lnTo>
                    <a:pt x="2107" y="1533"/>
                  </a:lnTo>
                  <a:lnTo>
                    <a:pt x="2108" y="1534"/>
                  </a:lnTo>
                  <a:lnTo>
                    <a:pt x="2109" y="1534"/>
                  </a:lnTo>
                  <a:lnTo>
                    <a:pt x="2111" y="1530"/>
                  </a:lnTo>
                  <a:lnTo>
                    <a:pt x="2111" y="1529"/>
                  </a:lnTo>
                  <a:lnTo>
                    <a:pt x="2113" y="1525"/>
                  </a:lnTo>
                  <a:lnTo>
                    <a:pt x="2113" y="1525"/>
                  </a:lnTo>
                  <a:lnTo>
                    <a:pt x="2115" y="1522"/>
                  </a:lnTo>
                  <a:lnTo>
                    <a:pt x="2115" y="1522"/>
                  </a:lnTo>
                  <a:lnTo>
                    <a:pt x="2117" y="1523"/>
                  </a:lnTo>
                  <a:lnTo>
                    <a:pt x="2117" y="1524"/>
                  </a:lnTo>
                  <a:lnTo>
                    <a:pt x="2119" y="1528"/>
                  </a:lnTo>
                  <a:lnTo>
                    <a:pt x="2119" y="1528"/>
                  </a:lnTo>
                  <a:lnTo>
                    <a:pt x="2121" y="1530"/>
                  </a:lnTo>
                  <a:lnTo>
                    <a:pt x="2121" y="1530"/>
                  </a:lnTo>
                  <a:lnTo>
                    <a:pt x="2123" y="1526"/>
                  </a:lnTo>
                  <a:lnTo>
                    <a:pt x="2123" y="1525"/>
                  </a:lnTo>
                  <a:lnTo>
                    <a:pt x="2125" y="1521"/>
                  </a:lnTo>
                  <a:lnTo>
                    <a:pt x="2126" y="1520"/>
                  </a:lnTo>
                  <a:lnTo>
                    <a:pt x="2127" y="1522"/>
                  </a:lnTo>
                  <a:lnTo>
                    <a:pt x="2127" y="1522"/>
                  </a:lnTo>
                  <a:lnTo>
                    <a:pt x="2129" y="1527"/>
                  </a:lnTo>
                  <a:lnTo>
                    <a:pt x="2129" y="1528"/>
                  </a:lnTo>
                  <a:lnTo>
                    <a:pt x="2131" y="1531"/>
                  </a:lnTo>
                  <a:lnTo>
                    <a:pt x="2132" y="1531"/>
                  </a:lnTo>
                  <a:lnTo>
                    <a:pt x="2133" y="1531"/>
                  </a:lnTo>
                  <a:lnTo>
                    <a:pt x="2133" y="1531"/>
                  </a:lnTo>
                  <a:lnTo>
                    <a:pt x="2135" y="1528"/>
                  </a:lnTo>
                  <a:lnTo>
                    <a:pt x="2136" y="1528"/>
                  </a:lnTo>
                  <a:lnTo>
                    <a:pt x="2137" y="1524"/>
                  </a:lnTo>
                  <a:lnTo>
                    <a:pt x="2138" y="1523"/>
                  </a:lnTo>
                  <a:lnTo>
                    <a:pt x="2139" y="1519"/>
                  </a:lnTo>
                  <a:lnTo>
                    <a:pt x="2140" y="1519"/>
                  </a:lnTo>
                  <a:lnTo>
                    <a:pt x="2142" y="1521"/>
                  </a:lnTo>
                  <a:lnTo>
                    <a:pt x="2142" y="1522"/>
                  </a:lnTo>
                  <a:lnTo>
                    <a:pt x="2144" y="1530"/>
                  </a:lnTo>
                  <a:lnTo>
                    <a:pt x="2144" y="1531"/>
                  </a:lnTo>
                  <a:lnTo>
                    <a:pt x="2146" y="1538"/>
                  </a:lnTo>
                  <a:lnTo>
                    <a:pt x="2146" y="1539"/>
                  </a:lnTo>
                  <a:lnTo>
                    <a:pt x="2148" y="1542"/>
                  </a:lnTo>
                  <a:lnTo>
                    <a:pt x="2148" y="1543"/>
                  </a:lnTo>
                  <a:lnTo>
                    <a:pt x="2150" y="1544"/>
                  </a:lnTo>
                  <a:lnTo>
                    <a:pt x="2150" y="1544"/>
                  </a:lnTo>
                  <a:lnTo>
                    <a:pt x="2152" y="1542"/>
                  </a:lnTo>
                  <a:lnTo>
                    <a:pt x="2152" y="1542"/>
                  </a:lnTo>
                  <a:lnTo>
                    <a:pt x="2154" y="1537"/>
                  </a:lnTo>
                  <a:lnTo>
                    <a:pt x="2154" y="1536"/>
                  </a:lnTo>
                  <a:lnTo>
                    <a:pt x="2156" y="1533"/>
                  </a:lnTo>
                  <a:lnTo>
                    <a:pt x="2156" y="1533"/>
                  </a:lnTo>
                  <a:lnTo>
                    <a:pt x="2158" y="1535"/>
                  </a:lnTo>
                  <a:lnTo>
                    <a:pt x="2158" y="1535"/>
                  </a:lnTo>
                  <a:lnTo>
                    <a:pt x="2160" y="1541"/>
                  </a:lnTo>
                  <a:lnTo>
                    <a:pt x="2160" y="1542"/>
                  </a:lnTo>
                  <a:lnTo>
                    <a:pt x="2162" y="1548"/>
                  </a:lnTo>
                  <a:lnTo>
                    <a:pt x="2162" y="1548"/>
                  </a:lnTo>
                  <a:lnTo>
                    <a:pt x="2164" y="1552"/>
                  </a:lnTo>
                  <a:lnTo>
                    <a:pt x="2165" y="1552"/>
                  </a:lnTo>
                  <a:lnTo>
                    <a:pt x="2166" y="1553"/>
                  </a:lnTo>
                  <a:lnTo>
                    <a:pt x="2167" y="1552"/>
                  </a:lnTo>
                  <a:lnTo>
                    <a:pt x="2168" y="1549"/>
                  </a:lnTo>
                  <a:lnTo>
                    <a:pt x="2169" y="1548"/>
                  </a:lnTo>
                  <a:lnTo>
                    <a:pt x="2170" y="1542"/>
                  </a:lnTo>
                  <a:lnTo>
                    <a:pt x="2171" y="1541"/>
                  </a:lnTo>
                  <a:lnTo>
                    <a:pt x="2173" y="1536"/>
                  </a:lnTo>
                  <a:lnTo>
                    <a:pt x="2173" y="1536"/>
                  </a:lnTo>
                  <a:lnTo>
                    <a:pt x="2175" y="1533"/>
                  </a:lnTo>
                  <a:lnTo>
                    <a:pt x="2175" y="1532"/>
                  </a:lnTo>
                  <a:lnTo>
                    <a:pt x="2176" y="1532"/>
                  </a:lnTo>
                  <a:lnTo>
                    <a:pt x="2177" y="1532"/>
                  </a:lnTo>
                  <a:lnTo>
                    <a:pt x="2179" y="1534"/>
                  </a:lnTo>
                  <a:lnTo>
                    <a:pt x="2180" y="1535"/>
                  </a:lnTo>
                  <a:lnTo>
                    <a:pt x="2181" y="1534"/>
                  </a:lnTo>
                  <a:lnTo>
                    <a:pt x="2181" y="1534"/>
                  </a:lnTo>
                  <a:lnTo>
                    <a:pt x="2183" y="1527"/>
                  </a:lnTo>
                  <a:lnTo>
                    <a:pt x="2183" y="1526"/>
                  </a:lnTo>
                  <a:lnTo>
                    <a:pt x="2185" y="1518"/>
                  </a:lnTo>
                  <a:lnTo>
                    <a:pt x="2185" y="1517"/>
                  </a:lnTo>
                  <a:lnTo>
                    <a:pt x="2187" y="1514"/>
                  </a:lnTo>
                  <a:lnTo>
                    <a:pt x="2187" y="1513"/>
                  </a:lnTo>
                  <a:lnTo>
                    <a:pt x="2188" y="1513"/>
                  </a:lnTo>
                  <a:lnTo>
                    <a:pt x="2189" y="1513"/>
                  </a:lnTo>
                  <a:lnTo>
                    <a:pt x="2191" y="1514"/>
                  </a:lnTo>
                  <a:lnTo>
                    <a:pt x="2191" y="1514"/>
                  </a:lnTo>
                  <a:lnTo>
                    <a:pt x="2193" y="1516"/>
                  </a:lnTo>
                  <a:lnTo>
                    <a:pt x="2193" y="1516"/>
                  </a:lnTo>
                  <a:lnTo>
                    <a:pt x="2195" y="1517"/>
                  </a:lnTo>
                  <a:lnTo>
                    <a:pt x="2196" y="1517"/>
                  </a:lnTo>
                  <a:lnTo>
                    <a:pt x="2197" y="1515"/>
                  </a:lnTo>
                  <a:lnTo>
                    <a:pt x="2198" y="1514"/>
                  </a:lnTo>
                  <a:lnTo>
                    <a:pt x="2199" y="1512"/>
                  </a:lnTo>
                  <a:lnTo>
                    <a:pt x="2200" y="1512"/>
                  </a:lnTo>
                  <a:lnTo>
                    <a:pt x="2202" y="1513"/>
                  </a:lnTo>
                  <a:lnTo>
                    <a:pt x="2202" y="1513"/>
                  </a:lnTo>
                  <a:lnTo>
                    <a:pt x="2204" y="1518"/>
                  </a:lnTo>
                  <a:lnTo>
                    <a:pt x="2204" y="1518"/>
                  </a:lnTo>
                  <a:lnTo>
                    <a:pt x="2206" y="1523"/>
                  </a:lnTo>
                  <a:lnTo>
                    <a:pt x="2206" y="1523"/>
                  </a:lnTo>
                  <a:lnTo>
                    <a:pt x="2208" y="1529"/>
                  </a:lnTo>
                  <a:lnTo>
                    <a:pt x="2208" y="1530"/>
                  </a:lnTo>
                  <a:lnTo>
                    <a:pt x="2210" y="1534"/>
                  </a:lnTo>
                  <a:lnTo>
                    <a:pt x="2210" y="1534"/>
                  </a:lnTo>
                  <a:lnTo>
                    <a:pt x="2212" y="1530"/>
                  </a:lnTo>
                  <a:lnTo>
                    <a:pt x="2212" y="1529"/>
                  </a:lnTo>
                  <a:lnTo>
                    <a:pt x="2214" y="1521"/>
                  </a:lnTo>
                  <a:lnTo>
                    <a:pt x="2215" y="1519"/>
                  </a:lnTo>
                  <a:lnTo>
                    <a:pt x="2216" y="1520"/>
                  </a:lnTo>
                  <a:lnTo>
                    <a:pt x="2216" y="1521"/>
                  </a:lnTo>
                  <a:lnTo>
                    <a:pt x="2218" y="1531"/>
                  </a:lnTo>
                  <a:lnTo>
                    <a:pt x="2218" y="1533"/>
                  </a:lnTo>
                  <a:lnTo>
                    <a:pt x="2220" y="1540"/>
                  </a:lnTo>
                  <a:lnTo>
                    <a:pt x="2221" y="1541"/>
                  </a:lnTo>
                  <a:lnTo>
                    <a:pt x="2222" y="1538"/>
                  </a:lnTo>
                  <a:lnTo>
                    <a:pt x="2222" y="1537"/>
                  </a:lnTo>
                  <a:lnTo>
                    <a:pt x="2224" y="1532"/>
                  </a:lnTo>
                  <a:lnTo>
                    <a:pt x="2224" y="1531"/>
                  </a:lnTo>
                  <a:lnTo>
                    <a:pt x="2226" y="1527"/>
                  </a:lnTo>
                  <a:lnTo>
                    <a:pt x="2227" y="1527"/>
                  </a:lnTo>
                  <a:lnTo>
                    <a:pt x="2228" y="1525"/>
                  </a:lnTo>
                  <a:lnTo>
                    <a:pt x="2229" y="1525"/>
                  </a:lnTo>
                  <a:lnTo>
                    <a:pt x="2230" y="1528"/>
                  </a:lnTo>
                  <a:lnTo>
                    <a:pt x="2231" y="1528"/>
                  </a:lnTo>
                  <a:lnTo>
                    <a:pt x="2233" y="1534"/>
                  </a:lnTo>
                  <a:lnTo>
                    <a:pt x="2233" y="1535"/>
                  </a:lnTo>
                  <a:lnTo>
                    <a:pt x="2234" y="1537"/>
                  </a:lnTo>
                  <a:lnTo>
                    <a:pt x="2235" y="1537"/>
                  </a:lnTo>
                  <a:lnTo>
                    <a:pt x="2237" y="1534"/>
                  </a:lnTo>
                  <a:lnTo>
                    <a:pt x="2237" y="1533"/>
                  </a:lnTo>
                  <a:lnTo>
                    <a:pt x="2238" y="1532"/>
                  </a:lnTo>
                  <a:lnTo>
                    <a:pt x="2239" y="1534"/>
                  </a:lnTo>
                  <a:lnTo>
                    <a:pt x="2241" y="1543"/>
                  </a:lnTo>
                  <a:lnTo>
                    <a:pt x="2241" y="1544"/>
                  </a:lnTo>
                  <a:lnTo>
                    <a:pt x="2243" y="1555"/>
                  </a:lnTo>
                  <a:lnTo>
                    <a:pt x="2243" y="1556"/>
                  </a:lnTo>
                  <a:lnTo>
                    <a:pt x="2245" y="1558"/>
                  </a:lnTo>
                  <a:lnTo>
                    <a:pt x="2245" y="1558"/>
                  </a:lnTo>
                  <a:lnTo>
                    <a:pt x="2247" y="1558"/>
                  </a:lnTo>
                  <a:lnTo>
                    <a:pt x="2247" y="1558"/>
                  </a:lnTo>
                  <a:lnTo>
                    <a:pt x="2249" y="1559"/>
                  </a:lnTo>
                  <a:lnTo>
                    <a:pt x="2249" y="1560"/>
                  </a:lnTo>
                  <a:lnTo>
                    <a:pt x="2250" y="1560"/>
                  </a:lnTo>
                  <a:lnTo>
                    <a:pt x="2251" y="1560"/>
                  </a:lnTo>
                  <a:lnTo>
                    <a:pt x="2253" y="1555"/>
                  </a:lnTo>
                  <a:lnTo>
                    <a:pt x="2253" y="1555"/>
                  </a:lnTo>
                  <a:lnTo>
                    <a:pt x="2255" y="1549"/>
                  </a:lnTo>
                  <a:lnTo>
                    <a:pt x="2255" y="1548"/>
                  </a:lnTo>
                  <a:lnTo>
                    <a:pt x="2257" y="1543"/>
                  </a:lnTo>
                  <a:lnTo>
                    <a:pt x="2258" y="1543"/>
                  </a:lnTo>
                  <a:lnTo>
                    <a:pt x="2259" y="1536"/>
                  </a:lnTo>
                  <a:lnTo>
                    <a:pt x="2260" y="1535"/>
                  </a:lnTo>
                  <a:lnTo>
                    <a:pt x="2261" y="1527"/>
                  </a:lnTo>
                  <a:lnTo>
                    <a:pt x="2262" y="1527"/>
                  </a:lnTo>
                  <a:lnTo>
                    <a:pt x="2263" y="1526"/>
                  </a:lnTo>
                  <a:lnTo>
                    <a:pt x="2264" y="1526"/>
                  </a:lnTo>
                  <a:lnTo>
                    <a:pt x="2266" y="1530"/>
                  </a:lnTo>
                  <a:lnTo>
                    <a:pt x="2267" y="1531"/>
                  </a:lnTo>
                  <a:lnTo>
                    <a:pt x="2268" y="1529"/>
                  </a:lnTo>
                  <a:lnTo>
                    <a:pt x="2268" y="1528"/>
                  </a:lnTo>
                  <a:lnTo>
                    <a:pt x="2270" y="1522"/>
                  </a:lnTo>
                  <a:lnTo>
                    <a:pt x="2270" y="1521"/>
                  </a:lnTo>
                  <a:lnTo>
                    <a:pt x="2271" y="1519"/>
                  </a:lnTo>
                  <a:lnTo>
                    <a:pt x="2272" y="1520"/>
                  </a:lnTo>
                  <a:lnTo>
                    <a:pt x="2274" y="1528"/>
                  </a:lnTo>
                  <a:lnTo>
                    <a:pt x="2274" y="1529"/>
                  </a:lnTo>
                  <a:lnTo>
                    <a:pt x="2275" y="1532"/>
                  </a:lnTo>
                  <a:lnTo>
                    <a:pt x="2276" y="1531"/>
                  </a:lnTo>
                  <a:lnTo>
                    <a:pt x="2278" y="1520"/>
                  </a:lnTo>
                  <a:lnTo>
                    <a:pt x="2278" y="1518"/>
                  </a:lnTo>
                  <a:lnTo>
                    <a:pt x="2280" y="1503"/>
                  </a:lnTo>
                  <a:lnTo>
                    <a:pt x="2280" y="1502"/>
                  </a:lnTo>
                  <a:lnTo>
                    <a:pt x="2282" y="1499"/>
                  </a:lnTo>
                  <a:lnTo>
                    <a:pt x="2282" y="1500"/>
                  </a:lnTo>
                  <a:lnTo>
                    <a:pt x="2284" y="1505"/>
                  </a:lnTo>
                  <a:lnTo>
                    <a:pt x="2284" y="1506"/>
                  </a:lnTo>
                  <a:lnTo>
                    <a:pt x="2286" y="1507"/>
                  </a:lnTo>
                  <a:lnTo>
                    <a:pt x="2287" y="1507"/>
                  </a:lnTo>
                  <a:lnTo>
                    <a:pt x="2288" y="1503"/>
                  </a:lnTo>
                  <a:lnTo>
                    <a:pt x="2289" y="1503"/>
                  </a:lnTo>
                  <a:lnTo>
                    <a:pt x="2290" y="1501"/>
                  </a:lnTo>
                  <a:lnTo>
                    <a:pt x="2291" y="1501"/>
                  </a:lnTo>
                  <a:lnTo>
                    <a:pt x="2292" y="1501"/>
                  </a:lnTo>
                  <a:lnTo>
                    <a:pt x="2293" y="1501"/>
                  </a:lnTo>
                  <a:lnTo>
                    <a:pt x="2295" y="1497"/>
                  </a:lnTo>
                  <a:lnTo>
                    <a:pt x="2295" y="1496"/>
                  </a:lnTo>
                  <a:lnTo>
                    <a:pt x="2297" y="1491"/>
                  </a:lnTo>
                  <a:lnTo>
                    <a:pt x="2298" y="1491"/>
                  </a:lnTo>
                  <a:lnTo>
                    <a:pt x="2299" y="1492"/>
                  </a:lnTo>
                  <a:lnTo>
                    <a:pt x="2299" y="1492"/>
                  </a:lnTo>
                  <a:lnTo>
                    <a:pt x="2301" y="1496"/>
                  </a:lnTo>
                  <a:lnTo>
                    <a:pt x="2301" y="1496"/>
                  </a:lnTo>
                  <a:lnTo>
                    <a:pt x="2303" y="1499"/>
                  </a:lnTo>
                  <a:lnTo>
                    <a:pt x="2303" y="1500"/>
                  </a:lnTo>
                  <a:lnTo>
                    <a:pt x="2305" y="1500"/>
                  </a:lnTo>
                  <a:lnTo>
                    <a:pt x="2305" y="1500"/>
                  </a:lnTo>
                  <a:lnTo>
                    <a:pt x="2307" y="1499"/>
                  </a:lnTo>
                  <a:lnTo>
                    <a:pt x="2307" y="1499"/>
                  </a:lnTo>
                  <a:lnTo>
                    <a:pt x="2309" y="1497"/>
                  </a:lnTo>
                  <a:lnTo>
                    <a:pt x="2309" y="1497"/>
                  </a:lnTo>
                  <a:lnTo>
                    <a:pt x="2311" y="1498"/>
                  </a:lnTo>
                  <a:lnTo>
                    <a:pt x="2311" y="1499"/>
                  </a:lnTo>
                  <a:lnTo>
                    <a:pt x="2313" y="1504"/>
                  </a:lnTo>
                  <a:lnTo>
                    <a:pt x="2313" y="1504"/>
                  </a:lnTo>
                  <a:lnTo>
                    <a:pt x="2315" y="1506"/>
                  </a:lnTo>
                  <a:lnTo>
                    <a:pt x="2315" y="1505"/>
                  </a:lnTo>
                  <a:lnTo>
                    <a:pt x="2317" y="1499"/>
                  </a:lnTo>
                  <a:lnTo>
                    <a:pt x="2318" y="1498"/>
                  </a:lnTo>
                  <a:lnTo>
                    <a:pt x="2319" y="1493"/>
                  </a:lnTo>
                  <a:lnTo>
                    <a:pt x="2320" y="1493"/>
                  </a:lnTo>
                  <a:lnTo>
                    <a:pt x="2321" y="1495"/>
                  </a:lnTo>
                  <a:lnTo>
                    <a:pt x="2322" y="1496"/>
                  </a:lnTo>
                  <a:lnTo>
                    <a:pt x="2324" y="1502"/>
                  </a:lnTo>
                  <a:lnTo>
                    <a:pt x="2324" y="1502"/>
                  </a:lnTo>
                  <a:lnTo>
                    <a:pt x="2325" y="1503"/>
                  </a:lnTo>
                  <a:lnTo>
                    <a:pt x="2326" y="1502"/>
                  </a:lnTo>
                  <a:lnTo>
                    <a:pt x="2328" y="1498"/>
                  </a:lnTo>
                  <a:lnTo>
                    <a:pt x="2328" y="1497"/>
                  </a:lnTo>
                  <a:lnTo>
                    <a:pt x="2330" y="1495"/>
                  </a:lnTo>
                  <a:lnTo>
                    <a:pt x="2330" y="1495"/>
                  </a:lnTo>
                  <a:lnTo>
                    <a:pt x="2332" y="1496"/>
                  </a:lnTo>
                  <a:lnTo>
                    <a:pt x="2332" y="1496"/>
                  </a:lnTo>
                  <a:lnTo>
                    <a:pt x="2333" y="1497"/>
                  </a:lnTo>
                  <a:lnTo>
                    <a:pt x="2334" y="1496"/>
                  </a:lnTo>
                  <a:lnTo>
                    <a:pt x="2336" y="1495"/>
                  </a:lnTo>
                  <a:lnTo>
                    <a:pt x="2337" y="1494"/>
                  </a:lnTo>
                  <a:lnTo>
                    <a:pt x="2338" y="1495"/>
                  </a:lnTo>
                  <a:lnTo>
                    <a:pt x="2338" y="1495"/>
                  </a:lnTo>
                  <a:lnTo>
                    <a:pt x="2340" y="1502"/>
                  </a:lnTo>
                  <a:lnTo>
                    <a:pt x="2340" y="1503"/>
                  </a:lnTo>
                  <a:lnTo>
                    <a:pt x="2342" y="1515"/>
                  </a:lnTo>
                  <a:lnTo>
                    <a:pt x="2342" y="1516"/>
                  </a:lnTo>
                  <a:lnTo>
                    <a:pt x="2344" y="1525"/>
                  </a:lnTo>
                  <a:lnTo>
                    <a:pt x="2345" y="1525"/>
                  </a:lnTo>
                  <a:lnTo>
                    <a:pt x="2346" y="1523"/>
                  </a:lnTo>
                  <a:lnTo>
                    <a:pt x="2346" y="1522"/>
                  </a:lnTo>
                  <a:lnTo>
                    <a:pt x="2348" y="1513"/>
                  </a:lnTo>
                  <a:lnTo>
                    <a:pt x="2349" y="1512"/>
                  </a:lnTo>
                  <a:lnTo>
                    <a:pt x="2350" y="1506"/>
                  </a:lnTo>
                  <a:lnTo>
                    <a:pt x="2351" y="1506"/>
                  </a:lnTo>
                  <a:lnTo>
                    <a:pt x="2352" y="1506"/>
                  </a:lnTo>
                  <a:lnTo>
                    <a:pt x="2353" y="1506"/>
                  </a:lnTo>
                  <a:lnTo>
                    <a:pt x="2355" y="1508"/>
                  </a:lnTo>
                  <a:lnTo>
                    <a:pt x="2355" y="1508"/>
                  </a:lnTo>
                  <a:lnTo>
                    <a:pt x="2357" y="1506"/>
                  </a:lnTo>
                  <a:lnTo>
                    <a:pt x="2357" y="1505"/>
                  </a:lnTo>
                  <a:lnTo>
                    <a:pt x="2359" y="1502"/>
                  </a:lnTo>
                  <a:lnTo>
                    <a:pt x="2359" y="1502"/>
                  </a:lnTo>
                  <a:lnTo>
                    <a:pt x="2361" y="1500"/>
                  </a:lnTo>
                  <a:lnTo>
                    <a:pt x="2361" y="1500"/>
                  </a:lnTo>
                  <a:lnTo>
                    <a:pt x="2363" y="1501"/>
                  </a:lnTo>
                  <a:lnTo>
                    <a:pt x="2363" y="1501"/>
                  </a:lnTo>
                  <a:lnTo>
                    <a:pt x="2365" y="1504"/>
                  </a:lnTo>
                  <a:lnTo>
                    <a:pt x="2365" y="1505"/>
                  </a:lnTo>
                  <a:lnTo>
                    <a:pt x="2367" y="1509"/>
                  </a:lnTo>
                  <a:lnTo>
                    <a:pt x="2367" y="1509"/>
                  </a:lnTo>
                  <a:lnTo>
                    <a:pt x="2369" y="1514"/>
                  </a:lnTo>
                  <a:lnTo>
                    <a:pt x="2369" y="1515"/>
                  </a:lnTo>
                  <a:lnTo>
                    <a:pt x="2371" y="1523"/>
                  </a:lnTo>
                  <a:lnTo>
                    <a:pt x="2371" y="1524"/>
                  </a:lnTo>
                  <a:lnTo>
                    <a:pt x="2373" y="1533"/>
                  </a:lnTo>
                  <a:lnTo>
                    <a:pt x="2373" y="1534"/>
                  </a:lnTo>
                  <a:lnTo>
                    <a:pt x="2375" y="1538"/>
                  </a:lnTo>
                  <a:lnTo>
                    <a:pt x="2375" y="1538"/>
                  </a:lnTo>
                  <a:lnTo>
                    <a:pt x="2377" y="1534"/>
                  </a:lnTo>
                  <a:lnTo>
                    <a:pt x="2377" y="1533"/>
                  </a:lnTo>
                  <a:lnTo>
                    <a:pt x="2379" y="1527"/>
                  </a:lnTo>
                  <a:lnTo>
                    <a:pt x="2380" y="1526"/>
                  </a:lnTo>
                  <a:lnTo>
                    <a:pt x="2381" y="1522"/>
                  </a:lnTo>
                  <a:lnTo>
                    <a:pt x="2382" y="1522"/>
                  </a:lnTo>
                  <a:lnTo>
                    <a:pt x="2383" y="1519"/>
                  </a:lnTo>
                  <a:lnTo>
                    <a:pt x="2384" y="1519"/>
                  </a:lnTo>
                  <a:lnTo>
                    <a:pt x="2386" y="1514"/>
                  </a:lnTo>
                  <a:lnTo>
                    <a:pt x="2386" y="1513"/>
                  </a:lnTo>
                  <a:lnTo>
                    <a:pt x="2388" y="1510"/>
                  </a:lnTo>
                  <a:lnTo>
                    <a:pt x="2388" y="1510"/>
                  </a:lnTo>
                  <a:lnTo>
                    <a:pt x="2390" y="1512"/>
                  </a:lnTo>
                  <a:lnTo>
                    <a:pt x="2390" y="1512"/>
                  </a:lnTo>
                  <a:lnTo>
                    <a:pt x="2392" y="1519"/>
                  </a:lnTo>
                  <a:lnTo>
                    <a:pt x="2392" y="1520"/>
                  </a:lnTo>
                  <a:lnTo>
                    <a:pt x="2394" y="1526"/>
                  </a:lnTo>
                  <a:lnTo>
                    <a:pt x="2394" y="1527"/>
                  </a:lnTo>
                  <a:lnTo>
                    <a:pt x="2396" y="1529"/>
                  </a:lnTo>
                  <a:lnTo>
                    <a:pt x="2396" y="1529"/>
                  </a:lnTo>
                  <a:lnTo>
                    <a:pt x="2398" y="1523"/>
                  </a:lnTo>
                  <a:lnTo>
                    <a:pt x="2398" y="1522"/>
                  </a:lnTo>
                  <a:lnTo>
                    <a:pt x="2400" y="1512"/>
                  </a:lnTo>
                  <a:lnTo>
                    <a:pt x="2400" y="1511"/>
                  </a:lnTo>
                  <a:lnTo>
                    <a:pt x="2402" y="1506"/>
                  </a:lnTo>
                  <a:lnTo>
                    <a:pt x="2402" y="1506"/>
                  </a:lnTo>
                  <a:lnTo>
                    <a:pt x="2404" y="1510"/>
                  </a:lnTo>
                  <a:lnTo>
                    <a:pt x="2404" y="1511"/>
                  </a:lnTo>
                  <a:lnTo>
                    <a:pt x="2406" y="1518"/>
                  </a:lnTo>
                  <a:lnTo>
                    <a:pt x="2406" y="1519"/>
                  </a:lnTo>
                  <a:lnTo>
                    <a:pt x="2408" y="1522"/>
                  </a:lnTo>
                  <a:lnTo>
                    <a:pt x="2409" y="1522"/>
                  </a:lnTo>
                  <a:lnTo>
                    <a:pt x="2410" y="1523"/>
                  </a:lnTo>
                  <a:lnTo>
                    <a:pt x="2411" y="1523"/>
                  </a:lnTo>
                  <a:lnTo>
                    <a:pt x="2412" y="1525"/>
                  </a:lnTo>
                  <a:lnTo>
                    <a:pt x="2413" y="1526"/>
                  </a:lnTo>
                  <a:lnTo>
                    <a:pt x="2414" y="1527"/>
                  </a:lnTo>
                  <a:lnTo>
                    <a:pt x="2415" y="1526"/>
                  </a:lnTo>
                  <a:lnTo>
                    <a:pt x="2417" y="1521"/>
                  </a:lnTo>
                  <a:lnTo>
                    <a:pt x="2417" y="1520"/>
                  </a:lnTo>
                  <a:lnTo>
                    <a:pt x="2419" y="1509"/>
                  </a:lnTo>
                  <a:lnTo>
                    <a:pt x="2419" y="1508"/>
                  </a:lnTo>
                  <a:lnTo>
                    <a:pt x="2421" y="1499"/>
                  </a:lnTo>
                  <a:lnTo>
                    <a:pt x="2421" y="1498"/>
                  </a:lnTo>
                  <a:lnTo>
                    <a:pt x="2423" y="1496"/>
                  </a:lnTo>
                  <a:lnTo>
                    <a:pt x="2423" y="1496"/>
                  </a:lnTo>
                  <a:lnTo>
                    <a:pt x="2425" y="1499"/>
                  </a:lnTo>
                  <a:lnTo>
                    <a:pt x="2425" y="1500"/>
                  </a:lnTo>
                  <a:lnTo>
                    <a:pt x="2427" y="1505"/>
                  </a:lnTo>
                  <a:lnTo>
                    <a:pt x="2427" y="1505"/>
                  </a:lnTo>
                  <a:lnTo>
                    <a:pt x="2429" y="1511"/>
                  </a:lnTo>
                  <a:lnTo>
                    <a:pt x="2429" y="1511"/>
                  </a:lnTo>
                  <a:lnTo>
                    <a:pt x="2431" y="1513"/>
                  </a:lnTo>
                  <a:lnTo>
                    <a:pt x="2431" y="1513"/>
                  </a:lnTo>
                  <a:lnTo>
                    <a:pt x="2433" y="1509"/>
                  </a:lnTo>
                  <a:lnTo>
                    <a:pt x="2433" y="1508"/>
                  </a:lnTo>
                  <a:lnTo>
                    <a:pt x="2435" y="1503"/>
                  </a:lnTo>
                  <a:lnTo>
                    <a:pt x="2435" y="1502"/>
                  </a:lnTo>
                  <a:lnTo>
                    <a:pt x="2436" y="1501"/>
                  </a:lnTo>
                  <a:lnTo>
                    <a:pt x="2437" y="1502"/>
                  </a:lnTo>
                  <a:lnTo>
                    <a:pt x="2439" y="1508"/>
                  </a:lnTo>
                  <a:lnTo>
                    <a:pt x="2440" y="1509"/>
                  </a:lnTo>
                  <a:lnTo>
                    <a:pt x="2441" y="1516"/>
                  </a:lnTo>
                  <a:lnTo>
                    <a:pt x="2442" y="1516"/>
                  </a:lnTo>
                  <a:lnTo>
                    <a:pt x="2443" y="1518"/>
                  </a:lnTo>
                  <a:lnTo>
                    <a:pt x="2444" y="1517"/>
                  </a:lnTo>
                  <a:lnTo>
                    <a:pt x="2446" y="1516"/>
                  </a:lnTo>
                  <a:lnTo>
                    <a:pt x="2446" y="1516"/>
                  </a:lnTo>
                  <a:lnTo>
                    <a:pt x="2447" y="1515"/>
                  </a:lnTo>
                  <a:lnTo>
                    <a:pt x="2448" y="1516"/>
                  </a:lnTo>
                  <a:lnTo>
                    <a:pt x="2450" y="1517"/>
                  </a:lnTo>
                  <a:lnTo>
                    <a:pt x="2450" y="1517"/>
                  </a:lnTo>
                  <a:lnTo>
                    <a:pt x="2452" y="1516"/>
                  </a:lnTo>
                  <a:lnTo>
                    <a:pt x="2452" y="1516"/>
                  </a:lnTo>
                  <a:lnTo>
                    <a:pt x="2454" y="1511"/>
                  </a:lnTo>
                  <a:lnTo>
                    <a:pt x="2454" y="1510"/>
                  </a:lnTo>
                  <a:lnTo>
                    <a:pt x="2456" y="1504"/>
                  </a:lnTo>
                  <a:lnTo>
                    <a:pt x="2456" y="1504"/>
                  </a:lnTo>
                  <a:lnTo>
                    <a:pt x="2457" y="1502"/>
                  </a:lnTo>
                  <a:lnTo>
                    <a:pt x="2458" y="1502"/>
                  </a:lnTo>
                  <a:lnTo>
                    <a:pt x="2460" y="1506"/>
                  </a:lnTo>
                  <a:lnTo>
                    <a:pt x="2460" y="1507"/>
                  </a:lnTo>
                  <a:lnTo>
                    <a:pt x="2462" y="1514"/>
                  </a:lnTo>
                  <a:lnTo>
                    <a:pt x="2462" y="1515"/>
                  </a:lnTo>
                  <a:lnTo>
                    <a:pt x="2464" y="1521"/>
                  </a:lnTo>
                  <a:lnTo>
                    <a:pt x="2464" y="1522"/>
                  </a:lnTo>
                  <a:lnTo>
                    <a:pt x="2466" y="1527"/>
                  </a:lnTo>
                  <a:lnTo>
                    <a:pt x="2466" y="1528"/>
                  </a:lnTo>
                  <a:lnTo>
                    <a:pt x="2468" y="1534"/>
                  </a:lnTo>
                  <a:lnTo>
                    <a:pt x="2468" y="1535"/>
                  </a:lnTo>
                  <a:lnTo>
                    <a:pt x="2470" y="1543"/>
                  </a:lnTo>
                  <a:lnTo>
                    <a:pt x="2471" y="1544"/>
                  </a:lnTo>
                  <a:lnTo>
                    <a:pt x="2472" y="1550"/>
                  </a:lnTo>
                  <a:lnTo>
                    <a:pt x="2473" y="1550"/>
                  </a:lnTo>
                  <a:lnTo>
                    <a:pt x="2474" y="1548"/>
                  </a:lnTo>
                  <a:lnTo>
                    <a:pt x="2475" y="1547"/>
                  </a:lnTo>
                  <a:lnTo>
                    <a:pt x="2477" y="1535"/>
                  </a:lnTo>
                  <a:lnTo>
                    <a:pt x="2477" y="1533"/>
                  </a:lnTo>
                  <a:lnTo>
                    <a:pt x="2479" y="1520"/>
                  </a:lnTo>
                  <a:lnTo>
                    <a:pt x="2479" y="1519"/>
                  </a:lnTo>
                  <a:lnTo>
                    <a:pt x="2481" y="1514"/>
                  </a:lnTo>
                  <a:lnTo>
                    <a:pt x="2481" y="1514"/>
                  </a:lnTo>
                  <a:lnTo>
                    <a:pt x="2483" y="1516"/>
                  </a:lnTo>
                  <a:lnTo>
                    <a:pt x="2483" y="1516"/>
                  </a:lnTo>
                  <a:lnTo>
                    <a:pt x="2485" y="1521"/>
                  </a:lnTo>
                  <a:lnTo>
                    <a:pt x="2485" y="1521"/>
                  </a:lnTo>
                  <a:lnTo>
                    <a:pt x="2487" y="1529"/>
                  </a:lnTo>
                  <a:lnTo>
                    <a:pt x="2487" y="1530"/>
                  </a:lnTo>
                  <a:lnTo>
                    <a:pt x="2489" y="1541"/>
                  </a:lnTo>
                  <a:lnTo>
                    <a:pt x="2489" y="1542"/>
                  </a:lnTo>
                  <a:lnTo>
                    <a:pt x="2491" y="1548"/>
                  </a:lnTo>
                  <a:lnTo>
                    <a:pt x="2491" y="1548"/>
                  </a:lnTo>
                  <a:lnTo>
                    <a:pt x="2493" y="1542"/>
                  </a:lnTo>
                  <a:lnTo>
                    <a:pt x="2493" y="1540"/>
                  </a:lnTo>
                  <a:lnTo>
                    <a:pt x="2495" y="1532"/>
                  </a:lnTo>
                  <a:lnTo>
                    <a:pt x="2496" y="1530"/>
                  </a:lnTo>
                  <a:lnTo>
                    <a:pt x="2497" y="1533"/>
                  </a:lnTo>
                  <a:lnTo>
                    <a:pt x="2497" y="1534"/>
                  </a:lnTo>
                  <a:lnTo>
                    <a:pt x="2499" y="1544"/>
                  </a:lnTo>
                </a:path>
              </a:pathLst>
            </a:custGeom>
            <a:noFill/>
            <a:ln w="15875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886"/>
            <p:cNvSpPr>
              <a:spLocks/>
            </p:cNvSpPr>
            <p:nvPr/>
          </p:nvSpPr>
          <p:spPr bwMode="auto">
            <a:xfrm>
              <a:off x="15111" y="5591"/>
              <a:ext cx="5285" cy="1262"/>
            </a:xfrm>
            <a:custGeom>
              <a:avLst/>
              <a:gdLst/>
              <a:ahLst/>
              <a:cxnLst>
                <a:cxn ang="0">
                  <a:pos x="39" y="1528"/>
                </a:cxn>
                <a:cxn ang="0">
                  <a:pos x="78" y="1526"/>
                </a:cxn>
                <a:cxn ang="0">
                  <a:pos x="117" y="1540"/>
                </a:cxn>
                <a:cxn ang="0">
                  <a:pos x="156" y="1546"/>
                </a:cxn>
                <a:cxn ang="0">
                  <a:pos x="196" y="1544"/>
                </a:cxn>
                <a:cxn ang="0">
                  <a:pos x="235" y="1545"/>
                </a:cxn>
                <a:cxn ang="0">
                  <a:pos x="274" y="1527"/>
                </a:cxn>
                <a:cxn ang="0">
                  <a:pos x="314" y="1513"/>
                </a:cxn>
                <a:cxn ang="0">
                  <a:pos x="353" y="1537"/>
                </a:cxn>
                <a:cxn ang="0">
                  <a:pos x="392" y="1537"/>
                </a:cxn>
                <a:cxn ang="0">
                  <a:pos x="431" y="1537"/>
                </a:cxn>
                <a:cxn ang="0">
                  <a:pos x="471" y="1552"/>
                </a:cxn>
                <a:cxn ang="0">
                  <a:pos x="510" y="1537"/>
                </a:cxn>
                <a:cxn ang="0">
                  <a:pos x="549" y="1541"/>
                </a:cxn>
                <a:cxn ang="0">
                  <a:pos x="589" y="1534"/>
                </a:cxn>
                <a:cxn ang="0">
                  <a:pos x="628" y="1547"/>
                </a:cxn>
                <a:cxn ang="0">
                  <a:pos x="667" y="1541"/>
                </a:cxn>
                <a:cxn ang="0">
                  <a:pos x="707" y="1506"/>
                </a:cxn>
                <a:cxn ang="0">
                  <a:pos x="746" y="1527"/>
                </a:cxn>
                <a:cxn ang="0">
                  <a:pos x="785" y="1518"/>
                </a:cxn>
                <a:cxn ang="0">
                  <a:pos x="824" y="1527"/>
                </a:cxn>
                <a:cxn ang="0">
                  <a:pos x="864" y="1507"/>
                </a:cxn>
                <a:cxn ang="0">
                  <a:pos x="902" y="1514"/>
                </a:cxn>
                <a:cxn ang="0">
                  <a:pos x="942" y="1520"/>
                </a:cxn>
                <a:cxn ang="0">
                  <a:pos x="981" y="1500"/>
                </a:cxn>
                <a:cxn ang="0">
                  <a:pos x="1021" y="1516"/>
                </a:cxn>
                <a:cxn ang="0">
                  <a:pos x="1060" y="1501"/>
                </a:cxn>
                <a:cxn ang="0">
                  <a:pos x="1099" y="1478"/>
                </a:cxn>
                <a:cxn ang="0">
                  <a:pos x="1139" y="1430"/>
                </a:cxn>
                <a:cxn ang="0">
                  <a:pos x="1178" y="1183"/>
                </a:cxn>
                <a:cxn ang="0">
                  <a:pos x="1217" y="1121"/>
                </a:cxn>
                <a:cxn ang="0">
                  <a:pos x="1257" y="1430"/>
                </a:cxn>
                <a:cxn ang="0">
                  <a:pos x="1296" y="1459"/>
                </a:cxn>
                <a:cxn ang="0">
                  <a:pos x="1335" y="1478"/>
                </a:cxn>
                <a:cxn ang="0">
                  <a:pos x="1374" y="1468"/>
                </a:cxn>
                <a:cxn ang="0">
                  <a:pos x="1414" y="1318"/>
                </a:cxn>
                <a:cxn ang="0">
                  <a:pos x="1453" y="1270"/>
                </a:cxn>
                <a:cxn ang="0">
                  <a:pos x="1492" y="1334"/>
                </a:cxn>
                <a:cxn ang="0">
                  <a:pos x="1532" y="1345"/>
                </a:cxn>
                <a:cxn ang="0">
                  <a:pos x="1571" y="68"/>
                </a:cxn>
                <a:cxn ang="0">
                  <a:pos x="1610" y="32"/>
                </a:cxn>
                <a:cxn ang="0">
                  <a:pos x="1650" y="1268"/>
                </a:cxn>
                <a:cxn ang="0">
                  <a:pos x="1689" y="1027"/>
                </a:cxn>
                <a:cxn ang="0">
                  <a:pos x="1728" y="880"/>
                </a:cxn>
                <a:cxn ang="0">
                  <a:pos x="1767" y="1250"/>
                </a:cxn>
                <a:cxn ang="0">
                  <a:pos x="1807" y="1439"/>
                </a:cxn>
                <a:cxn ang="0">
                  <a:pos x="1846" y="1476"/>
                </a:cxn>
                <a:cxn ang="0">
                  <a:pos x="1885" y="1501"/>
                </a:cxn>
                <a:cxn ang="0">
                  <a:pos x="1925" y="1495"/>
                </a:cxn>
                <a:cxn ang="0">
                  <a:pos x="1963" y="1536"/>
                </a:cxn>
                <a:cxn ang="0">
                  <a:pos x="2003" y="1538"/>
                </a:cxn>
                <a:cxn ang="0">
                  <a:pos x="2042" y="1545"/>
                </a:cxn>
                <a:cxn ang="0">
                  <a:pos x="2082" y="1539"/>
                </a:cxn>
                <a:cxn ang="0">
                  <a:pos x="2121" y="1554"/>
                </a:cxn>
                <a:cxn ang="0">
                  <a:pos x="2160" y="1541"/>
                </a:cxn>
                <a:cxn ang="0">
                  <a:pos x="2200" y="1526"/>
                </a:cxn>
                <a:cxn ang="0">
                  <a:pos x="2239" y="1546"/>
                </a:cxn>
                <a:cxn ang="0">
                  <a:pos x="2278" y="1518"/>
                </a:cxn>
                <a:cxn ang="0">
                  <a:pos x="2318" y="1488"/>
                </a:cxn>
                <a:cxn ang="0">
                  <a:pos x="2357" y="1525"/>
                </a:cxn>
                <a:cxn ang="0">
                  <a:pos x="2396" y="1532"/>
                </a:cxn>
                <a:cxn ang="0">
                  <a:pos x="2435" y="1527"/>
                </a:cxn>
                <a:cxn ang="0">
                  <a:pos x="2475" y="1512"/>
                </a:cxn>
              </a:cxnLst>
              <a:rect l="0" t="0" r="r" b="b"/>
              <a:pathLst>
                <a:path w="2499" h="1560">
                  <a:moveTo>
                    <a:pt x="0" y="1536"/>
                  </a:moveTo>
                  <a:lnTo>
                    <a:pt x="1" y="1539"/>
                  </a:lnTo>
                  <a:lnTo>
                    <a:pt x="2" y="1539"/>
                  </a:lnTo>
                  <a:lnTo>
                    <a:pt x="3" y="1537"/>
                  </a:lnTo>
                  <a:lnTo>
                    <a:pt x="4" y="1536"/>
                  </a:lnTo>
                  <a:lnTo>
                    <a:pt x="5" y="1534"/>
                  </a:lnTo>
                  <a:lnTo>
                    <a:pt x="6" y="1534"/>
                  </a:lnTo>
                  <a:lnTo>
                    <a:pt x="8" y="1536"/>
                  </a:lnTo>
                  <a:lnTo>
                    <a:pt x="8" y="1537"/>
                  </a:lnTo>
                  <a:lnTo>
                    <a:pt x="10" y="1540"/>
                  </a:lnTo>
                  <a:lnTo>
                    <a:pt x="10" y="1540"/>
                  </a:lnTo>
                  <a:lnTo>
                    <a:pt x="11" y="1541"/>
                  </a:lnTo>
                  <a:lnTo>
                    <a:pt x="12" y="1541"/>
                  </a:lnTo>
                  <a:lnTo>
                    <a:pt x="14" y="1540"/>
                  </a:lnTo>
                  <a:lnTo>
                    <a:pt x="14" y="1540"/>
                  </a:lnTo>
                  <a:lnTo>
                    <a:pt x="16" y="1541"/>
                  </a:lnTo>
                  <a:lnTo>
                    <a:pt x="16" y="1541"/>
                  </a:lnTo>
                  <a:lnTo>
                    <a:pt x="17" y="1542"/>
                  </a:lnTo>
                  <a:lnTo>
                    <a:pt x="18" y="1541"/>
                  </a:lnTo>
                  <a:lnTo>
                    <a:pt x="20" y="1535"/>
                  </a:lnTo>
                  <a:lnTo>
                    <a:pt x="20" y="1534"/>
                  </a:lnTo>
                  <a:lnTo>
                    <a:pt x="22" y="1522"/>
                  </a:lnTo>
                  <a:lnTo>
                    <a:pt x="22" y="1521"/>
                  </a:lnTo>
                  <a:lnTo>
                    <a:pt x="24" y="1513"/>
                  </a:lnTo>
                  <a:lnTo>
                    <a:pt x="25" y="1513"/>
                  </a:lnTo>
                  <a:lnTo>
                    <a:pt x="26" y="1516"/>
                  </a:lnTo>
                  <a:lnTo>
                    <a:pt x="26" y="1517"/>
                  </a:lnTo>
                  <a:lnTo>
                    <a:pt x="28" y="1524"/>
                  </a:lnTo>
                  <a:lnTo>
                    <a:pt x="28" y="1525"/>
                  </a:lnTo>
                  <a:lnTo>
                    <a:pt x="30" y="1527"/>
                  </a:lnTo>
                  <a:lnTo>
                    <a:pt x="31" y="1526"/>
                  </a:lnTo>
                  <a:lnTo>
                    <a:pt x="32" y="1522"/>
                  </a:lnTo>
                  <a:lnTo>
                    <a:pt x="33" y="1521"/>
                  </a:lnTo>
                  <a:lnTo>
                    <a:pt x="34" y="1517"/>
                  </a:lnTo>
                  <a:lnTo>
                    <a:pt x="35" y="1517"/>
                  </a:lnTo>
                  <a:lnTo>
                    <a:pt x="36" y="1520"/>
                  </a:lnTo>
                  <a:lnTo>
                    <a:pt x="37" y="1521"/>
                  </a:lnTo>
                  <a:lnTo>
                    <a:pt x="39" y="1528"/>
                  </a:lnTo>
                  <a:lnTo>
                    <a:pt x="39" y="1529"/>
                  </a:lnTo>
                  <a:lnTo>
                    <a:pt x="41" y="1534"/>
                  </a:lnTo>
                  <a:lnTo>
                    <a:pt x="41" y="1534"/>
                  </a:lnTo>
                  <a:lnTo>
                    <a:pt x="42" y="1536"/>
                  </a:lnTo>
                  <a:lnTo>
                    <a:pt x="43" y="1535"/>
                  </a:lnTo>
                  <a:lnTo>
                    <a:pt x="45" y="1535"/>
                  </a:lnTo>
                  <a:lnTo>
                    <a:pt x="45" y="1535"/>
                  </a:lnTo>
                  <a:lnTo>
                    <a:pt x="47" y="1537"/>
                  </a:lnTo>
                  <a:lnTo>
                    <a:pt x="47" y="1538"/>
                  </a:lnTo>
                  <a:lnTo>
                    <a:pt x="49" y="1543"/>
                  </a:lnTo>
                  <a:lnTo>
                    <a:pt x="50" y="1544"/>
                  </a:lnTo>
                  <a:lnTo>
                    <a:pt x="51" y="1543"/>
                  </a:lnTo>
                  <a:lnTo>
                    <a:pt x="51" y="1543"/>
                  </a:lnTo>
                  <a:lnTo>
                    <a:pt x="53" y="1535"/>
                  </a:lnTo>
                  <a:lnTo>
                    <a:pt x="53" y="1534"/>
                  </a:lnTo>
                  <a:lnTo>
                    <a:pt x="55" y="1528"/>
                  </a:lnTo>
                  <a:lnTo>
                    <a:pt x="56" y="1527"/>
                  </a:lnTo>
                  <a:lnTo>
                    <a:pt x="57" y="1529"/>
                  </a:lnTo>
                  <a:lnTo>
                    <a:pt x="57" y="1529"/>
                  </a:lnTo>
                  <a:lnTo>
                    <a:pt x="59" y="1535"/>
                  </a:lnTo>
                  <a:lnTo>
                    <a:pt x="59" y="1536"/>
                  </a:lnTo>
                  <a:lnTo>
                    <a:pt x="61" y="1541"/>
                  </a:lnTo>
                  <a:lnTo>
                    <a:pt x="62" y="1541"/>
                  </a:lnTo>
                  <a:lnTo>
                    <a:pt x="63" y="1546"/>
                  </a:lnTo>
                  <a:lnTo>
                    <a:pt x="64" y="1546"/>
                  </a:lnTo>
                  <a:lnTo>
                    <a:pt x="65" y="1550"/>
                  </a:lnTo>
                  <a:lnTo>
                    <a:pt x="66" y="1550"/>
                  </a:lnTo>
                  <a:lnTo>
                    <a:pt x="68" y="1547"/>
                  </a:lnTo>
                  <a:lnTo>
                    <a:pt x="68" y="1546"/>
                  </a:lnTo>
                  <a:lnTo>
                    <a:pt x="70" y="1537"/>
                  </a:lnTo>
                  <a:lnTo>
                    <a:pt x="70" y="1536"/>
                  </a:lnTo>
                  <a:lnTo>
                    <a:pt x="72" y="1528"/>
                  </a:lnTo>
                  <a:lnTo>
                    <a:pt x="72" y="1527"/>
                  </a:lnTo>
                  <a:lnTo>
                    <a:pt x="74" y="1525"/>
                  </a:lnTo>
                  <a:lnTo>
                    <a:pt x="74" y="1524"/>
                  </a:lnTo>
                  <a:lnTo>
                    <a:pt x="75" y="1524"/>
                  </a:lnTo>
                  <a:lnTo>
                    <a:pt x="76" y="1524"/>
                  </a:lnTo>
                  <a:lnTo>
                    <a:pt x="78" y="1526"/>
                  </a:lnTo>
                  <a:lnTo>
                    <a:pt x="78" y="1526"/>
                  </a:lnTo>
                  <a:lnTo>
                    <a:pt x="80" y="1528"/>
                  </a:lnTo>
                  <a:lnTo>
                    <a:pt x="80" y="1527"/>
                  </a:lnTo>
                  <a:lnTo>
                    <a:pt x="82" y="1521"/>
                  </a:lnTo>
                  <a:lnTo>
                    <a:pt x="82" y="1520"/>
                  </a:lnTo>
                  <a:lnTo>
                    <a:pt x="84" y="1507"/>
                  </a:lnTo>
                  <a:lnTo>
                    <a:pt x="84" y="1505"/>
                  </a:lnTo>
                  <a:lnTo>
                    <a:pt x="86" y="1499"/>
                  </a:lnTo>
                  <a:lnTo>
                    <a:pt x="86" y="1500"/>
                  </a:lnTo>
                  <a:lnTo>
                    <a:pt x="88" y="1506"/>
                  </a:lnTo>
                  <a:lnTo>
                    <a:pt x="88" y="1508"/>
                  </a:lnTo>
                  <a:lnTo>
                    <a:pt x="90" y="1516"/>
                  </a:lnTo>
                  <a:lnTo>
                    <a:pt x="90" y="1517"/>
                  </a:lnTo>
                  <a:lnTo>
                    <a:pt x="92" y="1521"/>
                  </a:lnTo>
                  <a:lnTo>
                    <a:pt x="93" y="1521"/>
                  </a:lnTo>
                  <a:lnTo>
                    <a:pt x="94" y="1527"/>
                  </a:lnTo>
                  <a:lnTo>
                    <a:pt x="95" y="1528"/>
                  </a:lnTo>
                  <a:lnTo>
                    <a:pt x="96" y="1535"/>
                  </a:lnTo>
                  <a:lnTo>
                    <a:pt x="97" y="1536"/>
                  </a:lnTo>
                  <a:lnTo>
                    <a:pt x="98" y="1537"/>
                  </a:lnTo>
                  <a:lnTo>
                    <a:pt x="99" y="1536"/>
                  </a:lnTo>
                  <a:lnTo>
                    <a:pt x="101" y="1533"/>
                  </a:lnTo>
                  <a:lnTo>
                    <a:pt x="101" y="1533"/>
                  </a:lnTo>
                  <a:lnTo>
                    <a:pt x="103" y="1537"/>
                  </a:lnTo>
                  <a:lnTo>
                    <a:pt x="103" y="1538"/>
                  </a:lnTo>
                  <a:lnTo>
                    <a:pt x="105" y="1545"/>
                  </a:lnTo>
                  <a:lnTo>
                    <a:pt x="106" y="1546"/>
                  </a:lnTo>
                  <a:lnTo>
                    <a:pt x="107" y="1544"/>
                  </a:lnTo>
                  <a:lnTo>
                    <a:pt x="107" y="1543"/>
                  </a:lnTo>
                  <a:lnTo>
                    <a:pt x="109" y="1538"/>
                  </a:lnTo>
                  <a:lnTo>
                    <a:pt x="109" y="1538"/>
                  </a:lnTo>
                  <a:lnTo>
                    <a:pt x="111" y="1542"/>
                  </a:lnTo>
                  <a:lnTo>
                    <a:pt x="111" y="1543"/>
                  </a:lnTo>
                  <a:lnTo>
                    <a:pt x="113" y="1551"/>
                  </a:lnTo>
                  <a:lnTo>
                    <a:pt x="114" y="1553"/>
                  </a:lnTo>
                  <a:lnTo>
                    <a:pt x="115" y="1551"/>
                  </a:lnTo>
                  <a:lnTo>
                    <a:pt x="115" y="1550"/>
                  </a:lnTo>
                  <a:lnTo>
                    <a:pt x="117" y="1540"/>
                  </a:lnTo>
                  <a:lnTo>
                    <a:pt x="117" y="1539"/>
                  </a:lnTo>
                  <a:lnTo>
                    <a:pt x="119" y="1535"/>
                  </a:lnTo>
                  <a:lnTo>
                    <a:pt x="119" y="1535"/>
                  </a:lnTo>
                  <a:lnTo>
                    <a:pt x="121" y="1540"/>
                  </a:lnTo>
                  <a:lnTo>
                    <a:pt x="122" y="1541"/>
                  </a:lnTo>
                  <a:lnTo>
                    <a:pt x="123" y="1547"/>
                  </a:lnTo>
                  <a:lnTo>
                    <a:pt x="124" y="1547"/>
                  </a:lnTo>
                  <a:lnTo>
                    <a:pt x="125" y="1545"/>
                  </a:lnTo>
                  <a:lnTo>
                    <a:pt x="126" y="1545"/>
                  </a:lnTo>
                  <a:lnTo>
                    <a:pt x="127" y="1539"/>
                  </a:lnTo>
                  <a:lnTo>
                    <a:pt x="128" y="1539"/>
                  </a:lnTo>
                  <a:lnTo>
                    <a:pt x="130" y="1536"/>
                  </a:lnTo>
                  <a:lnTo>
                    <a:pt x="130" y="1536"/>
                  </a:lnTo>
                  <a:lnTo>
                    <a:pt x="132" y="1539"/>
                  </a:lnTo>
                  <a:lnTo>
                    <a:pt x="132" y="1540"/>
                  </a:lnTo>
                  <a:lnTo>
                    <a:pt x="134" y="1543"/>
                  </a:lnTo>
                  <a:lnTo>
                    <a:pt x="134" y="1544"/>
                  </a:lnTo>
                  <a:lnTo>
                    <a:pt x="136" y="1542"/>
                  </a:lnTo>
                  <a:lnTo>
                    <a:pt x="136" y="1542"/>
                  </a:lnTo>
                  <a:lnTo>
                    <a:pt x="138" y="1538"/>
                  </a:lnTo>
                  <a:lnTo>
                    <a:pt x="138" y="1538"/>
                  </a:lnTo>
                  <a:lnTo>
                    <a:pt x="140" y="1536"/>
                  </a:lnTo>
                  <a:lnTo>
                    <a:pt x="140" y="1536"/>
                  </a:lnTo>
                  <a:lnTo>
                    <a:pt x="142" y="1537"/>
                  </a:lnTo>
                  <a:lnTo>
                    <a:pt x="142" y="1537"/>
                  </a:lnTo>
                  <a:lnTo>
                    <a:pt x="144" y="1535"/>
                  </a:lnTo>
                  <a:lnTo>
                    <a:pt x="144" y="1535"/>
                  </a:lnTo>
                  <a:lnTo>
                    <a:pt x="145" y="1535"/>
                  </a:lnTo>
                  <a:lnTo>
                    <a:pt x="146" y="1535"/>
                  </a:lnTo>
                  <a:lnTo>
                    <a:pt x="148" y="1540"/>
                  </a:lnTo>
                  <a:lnTo>
                    <a:pt x="148" y="1541"/>
                  </a:lnTo>
                  <a:lnTo>
                    <a:pt x="150" y="1548"/>
                  </a:lnTo>
                  <a:lnTo>
                    <a:pt x="150" y="1548"/>
                  </a:lnTo>
                  <a:lnTo>
                    <a:pt x="152" y="1552"/>
                  </a:lnTo>
                  <a:lnTo>
                    <a:pt x="153" y="1552"/>
                  </a:lnTo>
                  <a:lnTo>
                    <a:pt x="154" y="1550"/>
                  </a:lnTo>
                  <a:lnTo>
                    <a:pt x="155" y="1550"/>
                  </a:lnTo>
                  <a:lnTo>
                    <a:pt x="156" y="1546"/>
                  </a:lnTo>
                  <a:lnTo>
                    <a:pt x="157" y="1546"/>
                  </a:lnTo>
                  <a:lnTo>
                    <a:pt x="159" y="1542"/>
                  </a:lnTo>
                  <a:lnTo>
                    <a:pt x="159" y="1541"/>
                  </a:lnTo>
                  <a:lnTo>
                    <a:pt x="161" y="1537"/>
                  </a:lnTo>
                  <a:lnTo>
                    <a:pt x="161" y="1537"/>
                  </a:lnTo>
                  <a:lnTo>
                    <a:pt x="163" y="1535"/>
                  </a:lnTo>
                  <a:lnTo>
                    <a:pt x="163" y="1535"/>
                  </a:lnTo>
                  <a:lnTo>
                    <a:pt x="165" y="1535"/>
                  </a:lnTo>
                  <a:lnTo>
                    <a:pt x="165" y="1535"/>
                  </a:lnTo>
                  <a:lnTo>
                    <a:pt x="167" y="1533"/>
                  </a:lnTo>
                  <a:lnTo>
                    <a:pt x="167" y="1533"/>
                  </a:lnTo>
                  <a:lnTo>
                    <a:pt x="169" y="1531"/>
                  </a:lnTo>
                  <a:lnTo>
                    <a:pt x="169" y="1531"/>
                  </a:lnTo>
                  <a:lnTo>
                    <a:pt x="171" y="1530"/>
                  </a:lnTo>
                  <a:lnTo>
                    <a:pt x="172" y="1530"/>
                  </a:lnTo>
                  <a:lnTo>
                    <a:pt x="173" y="1530"/>
                  </a:lnTo>
                  <a:lnTo>
                    <a:pt x="173" y="1530"/>
                  </a:lnTo>
                  <a:lnTo>
                    <a:pt x="175" y="1532"/>
                  </a:lnTo>
                  <a:lnTo>
                    <a:pt x="175" y="1532"/>
                  </a:lnTo>
                  <a:lnTo>
                    <a:pt x="177" y="1537"/>
                  </a:lnTo>
                  <a:lnTo>
                    <a:pt x="177" y="1538"/>
                  </a:lnTo>
                  <a:lnTo>
                    <a:pt x="179" y="1541"/>
                  </a:lnTo>
                  <a:lnTo>
                    <a:pt x="179" y="1541"/>
                  </a:lnTo>
                  <a:lnTo>
                    <a:pt x="181" y="1538"/>
                  </a:lnTo>
                  <a:lnTo>
                    <a:pt x="181" y="1538"/>
                  </a:lnTo>
                  <a:lnTo>
                    <a:pt x="183" y="1533"/>
                  </a:lnTo>
                  <a:lnTo>
                    <a:pt x="184" y="1533"/>
                  </a:lnTo>
                  <a:lnTo>
                    <a:pt x="185" y="1535"/>
                  </a:lnTo>
                  <a:lnTo>
                    <a:pt x="186" y="1536"/>
                  </a:lnTo>
                  <a:lnTo>
                    <a:pt x="187" y="1542"/>
                  </a:lnTo>
                  <a:lnTo>
                    <a:pt x="188" y="1542"/>
                  </a:lnTo>
                  <a:lnTo>
                    <a:pt x="190" y="1546"/>
                  </a:lnTo>
                  <a:lnTo>
                    <a:pt x="190" y="1546"/>
                  </a:lnTo>
                  <a:lnTo>
                    <a:pt x="192" y="1546"/>
                  </a:lnTo>
                  <a:lnTo>
                    <a:pt x="192" y="1546"/>
                  </a:lnTo>
                  <a:lnTo>
                    <a:pt x="194" y="1546"/>
                  </a:lnTo>
                  <a:lnTo>
                    <a:pt x="194" y="1546"/>
                  </a:lnTo>
                  <a:lnTo>
                    <a:pt x="196" y="1544"/>
                  </a:lnTo>
                  <a:lnTo>
                    <a:pt x="196" y="1544"/>
                  </a:lnTo>
                  <a:lnTo>
                    <a:pt x="198" y="1542"/>
                  </a:lnTo>
                  <a:lnTo>
                    <a:pt x="198" y="1542"/>
                  </a:lnTo>
                  <a:lnTo>
                    <a:pt x="200" y="1547"/>
                  </a:lnTo>
                  <a:lnTo>
                    <a:pt x="200" y="1548"/>
                  </a:lnTo>
                  <a:lnTo>
                    <a:pt x="202" y="1557"/>
                  </a:lnTo>
                  <a:lnTo>
                    <a:pt x="202" y="1557"/>
                  </a:lnTo>
                  <a:lnTo>
                    <a:pt x="203" y="1560"/>
                  </a:lnTo>
                  <a:lnTo>
                    <a:pt x="204" y="1558"/>
                  </a:lnTo>
                  <a:lnTo>
                    <a:pt x="206" y="1549"/>
                  </a:lnTo>
                  <a:lnTo>
                    <a:pt x="206" y="1548"/>
                  </a:lnTo>
                  <a:lnTo>
                    <a:pt x="208" y="1539"/>
                  </a:lnTo>
                  <a:lnTo>
                    <a:pt x="208" y="1539"/>
                  </a:lnTo>
                  <a:lnTo>
                    <a:pt x="210" y="1537"/>
                  </a:lnTo>
                  <a:lnTo>
                    <a:pt x="210" y="1538"/>
                  </a:lnTo>
                  <a:lnTo>
                    <a:pt x="212" y="1539"/>
                  </a:lnTo>
                  <a:lnTo>
                    <a:pt x="213" y="1539"/>
                  </a:lnTo>
                  <a:lnTo>
                    <a:pt x="214" y="1535"/>
                  </a:lnTo>
                  <a:lnTo>
                    <a:pt x="215" y="1535"/>
                  </a:lnTo>
                  <a:lnTo>
                    <a:pt x="216" y="1531"/>
                  </a:lnTo>
                  <a:lnTo>
                    <a:pt x="218" y="1531"/>
                  </a:lnTo>
                  <a:lnTo>
                    <a:pt x="218" y="1531"/>
                  </a:lnTo>
                  <a:lnTo>
                    <a:pt x="219" y="1531"/>
                  </a:lnTo>
                  <a:lnTo>
                    <a:pt x="221" y="1534"/>
                  </a:lnTo>
                  <a:lnTo>
                    <a:pt x="221" y="1534"/>
                  </a:lnTo>
                  <a:lnTo>
                    <a:pt x="223" y="1538"/>
                  </a:lnTo>
                  <a:lnTo>
                    <a:pt x="223" y="1538"/>
                  </a:lnTo>
                  <a:lnTo>
                    <a:pt x="225" y="1542"/>
                  </a:lnTo>
                  <a:lnTo>
                    <a:pt x="225" y="1542"/>
                  </a:lnTo>
                  <a:lnTo>
                    <a:pt x="226" y="1543"/>
                  </a:lnTo>
                  <a:lnTo>
                    <a:pt x="227" y="1543"/>
                  </a:lnTo>
                  <a:lnTo>
                    <a:pt x="229" y="1539"/>
                  </a:lnTo>
                  <a:lnTo>
                    <a:pt x="229" y="1539"/>
                  </a:lnTo>
                  <a:lnTo>
                    <a:pt x="231" y="1536"/>
                  </a:lnTo>
                  <a:lnTo>
                    <a:pt x="231" y="1536"/>
                  </a:lnTo>
                  <a:lnTo>
                    <a:pt x="233" y="1539"/>
                  </a:lnTo>
                  <a:lnTo>
                    <a:pt x="233" y="1539"/>
                  </a:lnTo>
                  <a:lnTo>
                    <a:pt x="235" y="1545"/>
                  </a:lnTo>
                  <a:lnTo>
                    <a:pt x="236" y="1546"/>
                  </a:lnTo>
                  <a:lnTo>
                    <a:pt x="237" y="1545"/>
                  </a:lnTo>
                  <a:lnTo>
                    <a:pt x="237" y="1544"/>
                  </a:lnTo>
                  <a:lnTo>
                    <a:pt x="239" y="1537"/>
                  </a:lnTo>
                  <a:lnTo>
                    <a:pt x="239" y="1536"/>
                  </a:lnTo>
                  <a:lnTo>
                    <a:pt x="241" y="1530"/>
                  </a:lnTo>
                  <a:lnTo>
                    <a:pt x="241" y="1529"/>
                  </a:lnTo>
                  <a:lnTo>
                    <a:pt x="243" y="1527"/>
                  </a:lnTo>
                  <a:lnTo>
                    <a:pt x="244" y="1526"/>
                  </a:lnTo>
                  <a:lnTo>
                    <a:pt x="245" y="1527"/>
                  </a:lnTo>
                  <a:lnTo>
                    <a:pt x="246" y="1527"/>
                  </a:lnTo>
                  <a:lnTo>
                    <a:pt x="247" y="1529"/>
                  </a:lnTo>
                  <a:lnTo>
                    <a:pt x="248" y="1530"/>
                  </a:lnTo>
                  <a:lnTo>
                    <a:pt x="249" y="1535"/>
                  </a:lnTo>
                  <a:lnTo>
                    <a:pt x="250" y="1536"/>
                  </a:lnTo>
                  <a:lnTo>
                    <a:pt x="252" y="1541"/>
                  </a:lnTo>
                  <a:lnTo>
                    <a:pt x="252" y="1542"/>
                  </a:lnTo>
                  <a:lnTo>
                    <a:pt x="254" y="1541"/>
                  </a:lnTo>
                  <a:lnTo>
                    <a:pt x="254" y="1541"/>
                  </a:lnTo>
                  <a:lnTo>
                    <a:pt x="256" y="1535"/>
                  </a:lnTo>
                  <a:lnTo>
                    <a:pt x="256" y="1534"/>
                  </a:lnTo>
                  <a:lnTo>
                    <a:pt x="258" y="1528"/>
                  </a:lnTo>
                  <a:lnTo>
                    <a:pt x="258" y="1528"/>
                  </a:lnTo>
                  <a:lnTo>
                    <a:pt x="260" y="1525"/>
                  </a:lnTo>
                  <a:lnTo>
                    <a:pt x="260" y="1525"/>
                  </a:lnTo>
                  <a:lnTo>
                    <a:pt x="261" y="1525"/>
                  </a:lnTo>
                  <a:lnTo>
                    <a:pt x="262" y="1525"/>
                  </a:lnTo>
                  <a:lnTo>
                    <a:pt x="264" y="1527"/>
                  </a:lnTo>
                  <a:lnTo>
                    <a:pt x="264" y="1527"/>
                  </a:lnTo>
                  <a:lnTo>
                    <a:pt x="266" y="1531"/>
                  </a:lnTo>
                  <a:lnTo>
                    <a:pt x="266" y="1532"/>
                  </a:lnTo>
                  <a:lnTo>
                    <a:pt x="268" y="1533"/>
                  </a:lnTo>
                  <a:lnTo>
                    <a:pt x="268" y="1533"/>
                  </a:lnTo>
                  <a:lnTo>
                    <a:pt x="270" y="1528"/>
                  </a:lnTo>
                  <a:lnTo>
                    <a:pt x="270" y="1528"/>
                  </a:lnTo>
                  <a:lnTo>
                    <a:pt x="272" y="1524"/>
                  </a:lnTo>
                  <a:lnTo>
                    <a:pt x="272" y="1524"/>
                  </a:lnTo>
                  <a:lnTo>
                    <a:pt x="274" y="1527"/>
                  </a:lnTo>
                  <a:lnTo>
                    <a:pt x="275" y="1528"/>
                  </a:lnTo>
                  <a:lnTo>
                    <a:pt x="276" y="1535"/>
                  </a:lnTo>
                  <a:lnTo>
                    <a:pt x="277" y="1536"/>
                  </a:lnTo>
                  <a:lnTo>
                    <a:pt x="278" y="1537"/>
                  </a:lnTo>
                  <a:lnTo>
                    <a:pt x="279" y="1537"/>
                  </a:lnTo>
                  <a:lnTo>
                    <a:pt x="281" y="1532"/>
                  </a:lnTo>
                  <a:lnTo>
                    <a:pt x="281" y="1532"/>
                  </a:lnTo>
                  <a:lnTo>
                    <a:pt x="283" y="1527"/>
                  </a:lnTo>
                  <a:lnTo>
                    <a:pt x="283" y="1526"/>
                  </a:lnTo>
                  <a:lnTo>
                    <a:pt x="285" y="1522"/>
                  </a:lnTo>
                  <a:lnTo>
                    <a:pt x="285" y="1521"/>
                  </a:lnTo>
                  <a:lnTo>
                    <a:pt x="287" y="1517"/>
                  </a:lnTo>
                  <a:lnTo>
                    <a:pt x="287" y="1517"/>
                  </a:lnTo>
                  <a:lnTo>
                    <a:pt x="289" y="1514"/>
                  </a:lnTo>
                  <a:lnTo>
                    <a:pt x="289" y="1514"/>
                  </a:lnTo>
                  <a:lnTo>
                    <a:pt x="291" y="1515"/>
                  </a:lnTo>
                  <a:lnTo>
                    <a:pt x="291" y="1515"/>
                  </a:lnTo>
                  <a:lnTo>
                    <a:pt x="293" y="1518"/>
                  </a:lnTo>
                  <a:lnTo>
                    <a:pt x="293" y="1518"/>
                  </a:lnTo>
                  <a:lnTo>
                    <a:pt x="295" y="1521"/>
                  </a:lnTo>
                  <a:lnTo>
                    <a:pt x="295" y="1521"/>
                  </a:lnTo>
                  <a:lnTo>
                    <a:pt x="297" y="1521"/>
                  </a:lnTo>
                  <a:lnTo>
                    <a:pt x="297" y="1521"/>
                  </a:lnTo>
                  <a:lnTo>
                    <a:pt x="299" y="1521"/>
                  </a:lnTo>
                  <a:lnTo>
                    <a:pt x="299" y="1521"/>
                  </a:lnTo>
                  <a:lnTo>
                    <a:pt x="301" y="1520"/>
                  </a:lnTo>
                  <a:lnTo>
                    <a:pt x="301" y="1520"/>
                  </a:lnTo>
                  <a:lnTo>
                    <a:pt x="303" y="1519"/>
                  </a:lnTo>
                  <a:lnTo>
                    <a:pt x="303" y="1519"/>
                  </a:lnTo>
                  <a:lnTo>
                    <a:pt x="305" y="1519"/>
                  </a:lnTo>
                  <a:lnTo>
                    <a:pt x="306" y="1519"/>
                  </a:lnTo>
                  <a:lnTo>
                    <a:pt x="307" y="1519"/>
                  </a:lnTo>
                  <a:lnTo>
                    <a:pt x="308" y="1519"/>
                  </a:lnTo>
                  <a:lnTo>
                    <a:pt x="309" y="1519"/>
                  </a:lnTo>
                  <a:lnTo>
                    <a:pt x="310" y="1519"/>
                  </a:lnTo>
                  <a:lnTo>
                    <a:pt x="312" y="1518"/>
                  </a:lnTo>
                  <a:lnTo>
                    <a:pt x="312" y="1517"/>
                  </a:lnTo>
                  <a:lnTo>
                    <a:pt x="314" y="1513"/>
                  </a:lnTo>
                  <a:lnTo>
                    <a:pt x="314" y="1513"/>
                  </a:lnTo>
                  <a:lnTo>
                    <a:pt x="316" y="1509"/>
                  </a:lnTo>
                  <a:lnTo>
                    <a:pt x="317" y="1509"/>
                  </a:lnTo>
                  <a:lnTo>
                    <a:pt x="318" y="1510"/>
                  </a:lnTo>
                  <a:lnTo>
                    <a:pt x="318" y="1510"/>
                  </a:lnTo>
                  <a:lnTo>
                    <a:pt x="320" y="1511"/>
                  </a:lnTo>
                  <a:lnTo>
                    <a:pt x="320" y="1511"/>
                  </a:lnTo>
                  <a:lnTo>
                    <a:pt x="322" y="1507"/>
                  </a:lnTo>
                  <a:lnTo>
                    <a:pt x="322" y="1507"/>
                  </a:lnTo>
                  <a:lnTo>
                    <a:pt x="324" y="1501"/>
                  </a:lnTo>
                  <a:lnTo>
                    <a:pt x="325" y="1501"/>
                  </a:lnTo>
                  <a:lnTo>
                    <a:pt x="326" y="1503"/>
                  </a:lnTo>
                  <a:lnTo>
                    <a:pt x="326" y="1504"/>
                  </a:lnTo>
                  <a:lnTo>
                    <a:pt x="328" y="1512"/>
                  </a:lnTo>
                  <a:lnTo>
                    <a:pt x="328" y="1513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13"/>
                  </a:lnTo>
                  <a:lnTo>
                    <a:pt x="333" y="1512"/>
                  </a:lnTo>
                  <a:lnTo>
                    <a:pt x="334" y="1514"/>
                  </a:lnTo>
                  <a:lnTo>
                    <a:pt x="335" y="1515"/>
                  </a:lnTo>
                  <a:lnTo>
                    <a:pt x="336" y="1525"/>
                  </a:lnTo>
                  <a:lnTo>
                    <a:pt x="337" y="1526"/>
                  </a:lnTo>
                  <a:lnTo>
                    <a:pt x="338" y="1537"/>
                  </a:lnTo>
                  <a:lnTo>
                    <a:pt x="339" y="1538"/>
                  </a:lnTo>
                  <a:lnTo>
                    <a:pt x="340" y="1539"/>
                  </a:lnTo>
                  <a:lnTo>
                    <a:pt x="341" y="1537"/>
                  </a:lnTo>
                  <a:lnTo>
                    <a:pt x="343" y="1529"/>
                  </a:lnTo>
                  <a:lnTo>
                    <a:pt x="343" y="1528"/>
                  </a:lnTo>
                  <a:lnTo>
                    <a:pt x="345" y="1522"/>
                  </a:lnTo>
                  <a:lnTo>
                    <a:pt x="345" y="1521"/>
                  </a:lnTo>
                  <a:lnTo>
                    <a:pt x="347" y="1524"/>
                  </a:lnTo>
                  <a:lnTo>
                    <a:pt x="347" y="1525"/>
                  </a:lnTo>
                  <a:lnTo>
                    <a:pt x="349" y="1533"/>
                  </a:lnTo>
                  <a:lnTo>
                    <a:pt x="349" y="1534"/>
                  </a:lnTo>
                  <a:lnTo>
                    <a:pt x="351" y="1539"/>
                  </a:lnTo>
                  <a:lnTo>
                    <a:pt x="352" y="1540"/>
                  </a:lnTo>
                  <a:lnTo>
                    <a:pt x="353" y="1537"/>
                  </a:lnTo>
                  <a:lnTo>
                    <a:pt x="353" y="1537"/>
                  </a:lnTo>
                  <a:lnTo>
                    <a:pt x="355" y="1528"/>
                  </a:lnTo>
                  <a:lnTo>
                    <a:pt x="355" y="1527"/>
                  </a:lnTo>
                  <a:lnTo>
                    <a:pt x="357" y="1521"/>
                  </a:lnTo>
                  <a:lnTo>
                    <a:pt x="357" y="1521"/>
                  </a:lnTo>
                  <a:lnTo>
                    <a:pt x="359" y="1524"/>
                  </a:lnTo>
                  <a:lnTo>
                    <a:pt x="359" y="1524"/>
                  </a:lnTo>
                  <a:lnTo>
                    <a:pt x="361" y="1529"/>
                  </a:lnTo>
                  <a:lnTo>
                    <a:pt x="361" y="1529"/>
                  </a:lnTo>
                  <a:lnTo>
                    <a:pt x="363" y="1524"/>
                  </a:lnTo>
                  <a:lnTo>
                    <a:pt x="363" y="1522"/>
                  </a:lnTo>
                  <a:lnTo>
                    <a:pt x="365" y="1511"/>
                  </a:lnTo>
                  <a:lnTo>
                    <a:pt x="366" y="1509"/>
                  </a:lnTo>
                  <a:lnTo>
                    <a:pt x="367" y="1506"/>
                  </a:lnTo>
                  <a:lnTo>
                    <a:pt x="368" y="1507"/>
                  </a:lnTo>
                  <a:lnTo>
                    <a:pt x="369" y="1519"/>
                  </a:lnTo>
                  <a:lnTo>
                    <a:pt x="370" y="1521"/>
                  </a:lnTo>
                  <a:lnTo>
                    <a:pt x="372" y="1536"/>
                  </a:lnTo>
                  <a:lnTo>
                    <a:pt x="372" y="1538"/>
                  </a:lnTo>
                  <a:lnTo>
                    <a:pt x="373" y="1543"/>
                  </a:lnTo>
                  <a:lnTo>
                    <a:pt x="374" y="1543"/>
                  </a:lnTo>
                  <a:lnTo>
                    <a:pt x="376" y="1538"/>
                  </a:lnTo>
                  <a:lnTo>
                    <a:pt x="376" y="1537"/>
                  </a:lnTo>
                  <a:lnTo>
                    <a:pt x="377" y="1535"/>
                  </a:lnTo>
                  <a:lnTo>
                    <a:pt x="378" y="1535"/>
                  </a:lnTo>
                  <a:lnTo>
                    <a:pt x="380" y="1539"/>
                  </a:lnTo>
                  <a:lnTo>
                    <a:pt x="380" y="1539"/>
                  </a:lnTo>
                  <a:lnTo>
                    <a:pt x="382" y="1544"/>
                  </a:lnTo>
                  <a:lnTo>
                    <a:pt x="382" y="1544"/>
                  </a:lnTo>
                  <a:lnTo>
                    <a:pt x="384" y="1546"/>
                  </a:lnTo>
                  <a:lnTo>
                    <a:pt x="384" y="1546"/>
                  </a:lnTo>
                  <a:lnTo>
                    <a:pt x="386" y="1543"/>
                  </a:lnTo>
                  <a:lnTo>
                    <a:pt x="386" y="1543"/>
                  </a:lnTo>
                  <a:lnTo>
                    <a:pt x="388" y="1539"/>
                  </a:lnTo>
                  <a:lnTo>
                    <a:pt x="388" y="1539"/>
                  </a:lnTo>
                  <a:lnTo>
                    <a:pt x="390" y="1536"/>
                  </a:lnTo>
                  <a:lnTo>
                    <a:pt x="391" y="1536"/>
                  </a:lnTo>
                  <a:lnTo>
                    <a:pt x="392" y="1537"/>
                  </a:lnTo>
                  <a:lnTo>
                    <a:pt x="392" y="1537"/>
                  </a:lnTo>
                  <a:lnTo>
                    <a:pt x="394" y="1539"/>
                  </a:lnTo>
                  <a:lnTo>
                    <a:pt x="394" y="1539"/>
                  </a:lnTo>
                  <a:lnTo>
                    <a:pt x="396" y="1540"/>
                  </a:lnTo>
                  <a:lnTo>
                    <a:pt x="397" y="1540"/>
                  </a:lnTo>
                  <a:lnTo>
                    <a:pt x="398" y="1541"/>
                  </a:lnTo>
                  <a:lnTo>
                    <a:pt x="399" y="1541"/>
                  </a:lnTo>
                  <a:lnTo>
                    <a:pt x="400" y="1542"/>
                  </a:lnTo>
                  <a:lnTo>
                    <a:pt x="401" y="1542"/>
                  </a:lnTo>
                  <a:lnTo>
                    <a:pt x="403" y="1544"/>
                  </a:lnTo>
                  <a:lnTo>
                    <a:pt x="403" y="1544"/>
                  </a:lnTo>
                  <a:lnTo>
                    <a:pt x="405" y="1544"/>
                  </a:lnTo>
                  <a:lnTo>
                    <a:pt x="405" y="1544"/>
                  </a:lnTo>
                  <a:lnTo>
                    <a:pt x="407" y="1544"/>
                  </a:lnTo>
                  <a:lnTo>
                    <a:pt x="407" y="1545"/>
                  </a:lnTo>
                  <a:lnTo>
                    <a:pt x="409" y="1545"/>
                  </a:lnTo>
                  <a:lnTo>
                    <a:pt x="409" y="1546"/>
                  </a:lnTo>
                  <a:lnTo>
                    <a:pt x="411" y="1545"/>
                  </a:lnTo>
                  <a:lnTo>
                    <a:pt x="411" y="1545"/>
                  </a:lnTo>
                  <a:lnTo>
                    <a:pt x="413" y="1543"/>
                  </a:lnTo>
                  <a:lnTo>
                    <a:pt x="414" y="1543"/>
                  </a:lnTo>
                  <a:lnTo>
                    <a:pt x="415" y="1544"/>
                  </a:lnTo>
                  <a:lnTo>
                    <a:pt x="415" y="1544"/>
                  </a:lnTo>
                  <a:lnTo>
                    <a:pt x="417" y="1547"/>
                  </a:lnTo>
                  <a:lnTo>
                    <a:pt x="417" y="1547"/>
                  </a:lnTo>
                  <a:lnTo>
                    <a:pt x="419" y="1549"/>
                  </a:lnTo>
                  <a:lnTo>
                    <a:pt x="419" y="1549"/>
                  </a:lnTo>
                  <a:lnTo>
                    <a:pt x="421" y="1547"/>
                  </a:lnTo>
                  <a:lnTo>
                    <a:pt x="421" y="1547"/>
                  </a:lnTo>
                  <a:lnTo>
                    <a:pt x="423" y="1546"/>
                  </a:lnTo>
                  <a:lnTo>
                    <a:pt x="423" y="1545"/>
                  </a:lnTo>
                  <a:lnTo>
                    <a:pt x="425" y="1545"/>
                  </a:lnTo>
                  <a:lnTo>
                    <a:pt x="426" y="1545"/>
                  </a:lnTo>
                  <a:lnTo>
                    <a:pt x="427" y="1544"/>
                  </a:lnTo>
                  <a:lnTo>
                    <a:pt x="428" y="1544"/>
                  </a:lnTo>
                  <a:lnTo>
                    <a:pt x="429" y="1542"/>
                  </a:lnTo>
                  <a:lnTo>
                    <a:pt x="430" y="1541"/>
                  </a:lnTo>
                  <a:lnTo>
                    <a:pt x="431" y="1537"/>
                  </a:lnTo>
                  <a:lnTo>
                    <a:pt x="432" y="1536"/>
                  </a:lnTo>
                  <a:lnTo>
                    <a:pt x="434" y="1533"/>
                  </a:lnTo>
                  <a:lnTo>
                    <a:pt x="434" y="1532"/>
                  </a:lnTo>
                  <a:lnTo>
                    <a:pt x="436" y="1533"/>
                  </a:lnTo>
                  <a:lnTo>
                    <a:pt x="436" y="1533"/>
                  </a:lnTo>
                  <a:lnTo>
                    <a:pt x="438" y="1536"/>
                  </a:lnTo>
                  <a:lnTo>
                    <a:pt x="439" y="1537"/>
                  </a:lnTo>
                  <a:lnTo>
                    <a:pt x="440" y="1536"/>
                  </a:lnTo>
                  <a:lnTo>
                    <a:pt x="440" y="1536"/>
                  </a:lnTo>
                  <a:lnTo>
                    <a:pt x="442" y="1533"/>
                  </a:lnTo>
                  <a:lnTo>
                    <a:pt x="443" y="1533"/>
                  </a:lnTo>
                  <a:lnTo>
                    <a:pt x="444" y="1534"/>
                  </a:lnTo>
                  <a:lnTo>
                    <a:pt x="444" y="1534"/>
                  </a:lnTo>
                  <a:lnTo>
                    <a:pt x="446" y="1540"/>
                  </a:lnTo>
                  <a:lnTo>
                    <a:pt x="446" y="1541"/>
                  </a:lnTo>
                  <a:lnTo>
                    <a:pt x="448" y="1547"/>
                  </a:lnTo>
                  <a:lnTo>
                    <a:pt x="448" y="1548"/>
                  </a:lnTo>
                  <a:lnTo>
                    <a:pt x="450" y="1551"/>
                  </a:lnTo>
                  <a:lnTo>
                    <a:pt x="450" y="1551"/>
                  </a:lnTo>
                  <a:lnTo>
                    <a:pt x="452" y="1552"/>
                  </a:lnTo>
                  <a:lnTo>
                    <a:pt x="452" y="1552"/>
                  </a:lnTo>
                  <a:lnTo>
                    <a:pt x="454" y="1550"/>
                  </a:lnTo>
                  <a:lnTo>
                    <a:pt x="454" y="1550"/>
                  </a:lnTo>
                  <a:lnTo>
                    <a:pt x="456" y="1544"/>
                  </a:lnTo>
                  <a:lnTo>
                    <a:pt x="457" y="1544"/>
                  </a:lnTo>
                  <a:lnTo>
                    <a:pt x="458" y="1538"/>
                  </a:lnTo>
                  <a:lnTo>
                    <a:pt x="459" y="1538"/>
                  </a:lnTo>
                  <a:lnTo>
                    <a:pt x="460" y="1537"/>
                  </a:lnTo>
                  <a:lnTo>
                    <a:pt x="461" y="1537"/>
                  </a:lnTo>
                  <a:lnTo>
                    <a:pt x="463" y="1539"/>
                  </a:lnTo>
                  <a:lnTo>
                    <a:pt x="463" y="1539"/>
                  </a:lnTo>
                  <a:lnTo>
                    <a:pt x="465" y="1543"/>
                  </a:lnTo>
                  <a:lnTo>
                    <a:pt x="465" y="1543"/>
                  </a:lnTo>
                  <a:lnTo>
                    <a:pt x="467" y="1548"/>
                  </a:lnTo>
                  <a:lnTo>
                    <a:pt x="467" y="1549"/>
                  </a:lnTo>
                  <a:lnTo>
                    <a:pt x="469" y="1553"/>
                  </a:lnTo>
                  <a:lnTo>
                    <a:pt x="469" y="1554"/>
                  </a:lnTo>
                  <a:lnTo>
                    <a:pt x="471" y="1552"/>
                  </a:lnTo>
                  <a:lnTo>
                    <a:pt x="471" y="1551"/>
                  </a:lnTo>
                  <a:lnTo>
                    <a:pt x="473" y="1543"/>
                  </a:lnTo>
                  <a:lnTo>
                    <a:pt x="473" y="1542"/>
                  </a:lnTo>
                  <a:lnTo>
                    <a:pt x="475" y="1537"/>
                  </a:lnTo>
                  <a:lnTo>
                    <a:pt x="475" y="1537"/>
                  </a:lnTo>
                  <a:lnTo>
                    <a:pt x="477" y="1539"/>
                  </a:lnTo>
                  <a:lnTo>
                    <a:pt x="477" y="1539"/>
                  </a:lnTo>
                  <a:lnTo>
                    <a:pt x="479" y="1541"/>
                  </a:lnTo>
                  <a:lnTo>
                    <a:pt x="479" y="1541"/>
                  </a:lnTo>
                  <a:lnTo>
                    <a:pt x="481" y="1535"/>
                  </a:lnTo>
                  <a:lnTo>
                    <a:pt x="481" y="1534"/>
                  </a:lnTo>
                  <a:lnTo>
                    <a:pt x="483" y="1525"/>
                  </a:lnTo>
                  <a:lnTo>
                    <a:pt x="483" y="1524"/>
                  </a:lnTo>
                  <a:lnTo>
                    <a:pt x="485" y="1522"/>
                  </a:lnTo>
                  <a:lnTo>
                    <a:pt x="485" y="1524"/>
                  </a:lnTo>
                  <a:lnTo>
                    <a:pt x="487" y="1534"/>
                  </a:lnTo>
                  <a:lnTo>
                    <a:pt x="488" y="1536"/>
                  </a:lnTo>
                  <a:lnTo>
                    <a:pt x="489" y="1548"/>
                  </a:lnTo>
                  <a:lnTo>
                    <a:pt x="490" y="1549"/>
                  </a:lnTo>
                  <a:lnTo>
                    <a:pt x="491" y="1552"/>
                  </a:lnTo>
                  <a:lnTo>
                    <a:pt x="492" y="1552"/>
                  </a:lnTo>
                  <a:lnTo>
                    <a:pt x="494" y="1549"/>
                  </a:lnTo>
                  <a:lnTo>
                    <a:pt x="494" y="1549"/>
                  </a:lnTo>
                  <a:lnTo>
                    <a:pt x="495" y="1548"/>
                  </a:lnTo>
                  <a:lnTo>
                    <a:pt x="496" y="1548"/>
                  </a:lnTo>
                  <a:lnTo>
                    <a:pt x="498" y="1549"/>
                  </a:lnTo>
                  <a:lnTo>
                    <a:pt x="498" y="1549"/>
                  </a:lnTo>
                  <a:lnTo>
                    <a:pt x="500" y="1546"/>
                  </a:lnTo>
                  <a:lnTo>
                    <a:pt x="500" y="1545"/>
                  </a:lnTo>
                  <a:lnTo>
                    <a:pt x="502" y="1540"/>
                  </a:lnTo>
                  <a:lnTo>
                    <a:pt x="502" y="1539"/>
                  </a:lnTo>
                  <a:lnTo>
                    <a:pt x="503" y="1538"/>
                  </a:lnTo>
                  <a:lnTo>
                    <a:pt x="504" y="1539"/>
                  </a:lnTo>
                  <a:lnTo>
                    <a:pt x="506" y="1543"/>
                  </a:lnTo>
                  <a:lnTo>
                    <a:pt x="507" y="1543"/>
                  </a:lnTo>
                  <a:lnTo>
                    <a:pt x="508" y="1542"/>
                  </a:lnTo>
                  <a:lnTo>
                    <a:pt x="508" y="1541"/>
                  </a:lnTo>
                  <a:lnTo>
                    <a:pt x="510" y="1537"/>
                  </a:lnTo>
                  <a:lnTo>
                    <a:pt x="511" y="1536"/>
                  </a:lnTo>
                  <a:lnTo>
                    <a:pt x="512" y="1539"/>
                  </a:lnTo>
                  <a:lnTo>
                    <a:pt x="512" y="1539"/>
                  </a:lnTo>
                  <a:lnTo>
                    <a:pt x="514" y="1548"/>
                  </a:lnTo>
                  <a:lnTo>
                    <a:pt x="514" y="1549"/>
                  </a:lnTo>
                  <a:lnTo>
                    <a:pt x="516" y="1556"/>
                  </a:lnTo>
                  <a:lnTo>
                    <a:pt x="517" y="1556"/>
                  </a:lnTo>
                  <a:lnTo>
                    <a:pt x="518" y="1553"/>
                  </a:lnTo>
                  <a:lnTo>
                    <a:pt x="519" y="1552"/>
                  </a:lnTo>
                  <a:lnTo>
                    <a:pt x="520" y="1543"/>
                  </a:lnTo>
                  <a:lnTo>
                    <a:pt x="521" y="1542"/>
                  </a:lnTo>
                  <a:lnTo>
                    <a:pt x="522" y="1531"/>
                  </a:lnTo>
                  <a:lnTo>
                    <a:pt x="523" y="1530"/>
                  </a:lnTo>
                  <a:lnTo>
                    <a:pt x="525" y="1526"/>
                  </a:lnTo>
                  <a:lnTo>
                    <a:pt x="525" y="1526"/>
                  </a:lnTo>
                  <a:lnTo>
                    <a:pt x="527" y="1533"/>
                  </a:lnTo>
                  <a:lnTo>
                    <a:pt x="527" y="1534"/>
                  </a:lnTo>
                  <a:lnTo>
                    <a:pt x="529" y="1545"/>
                  </a:lnTo>
                  <a:lnTo>
                    <a:pt x="529" y="1546"/>
                  </a:lnTo>
                  <a:lnTo>
                    <a:pt x="531" y="1550"/>
                  </a:lnTo>
                  <a:lnTo>
                    <a:pt x="531" y="1550"/>
                  </a:lnTo>
                  <a:lnTo>
                    <a:pt x="533" y="1549"/>
                  </a:lnTo>
                  <a:lnTo>
                    <a:pt x="533" y="1548"/>
                  </a:lnTo>
                  <a:lnTo>
                    <a:pt x="535" y="1550"/>
                  </a:lnTo>
                  <a:lnTo>
                    <a:pt x="535" y="1551"/>
                  </a:lnTo>
                  <a:lnTo>
                    <a:pt x="537" y="1555"/>
                  </a:lnTo>
                  <a:lnTo>
                    <a:pt x="537" y="1555"/>
                  </a:lnTo>
                  <a:lnTo>
                    <a:pt x="539" y="1553"/>
                  </a:lnTo>
                  <a:lnTo>
                    <a:pt x="539" y="1552"/>
                  </a:lnTo>
                  <a:lnTo>
                    <a:pt x="541" y="1547"/>
                  </a:lnTo>
                  <a:lnTo>
                    <a:pt x="542" y="1546"/>
                  </a:lnTo>
                  <a:lnTo>
                    <a:pt x="543" y="1548"/>
                  </a:lnTo>
                  <a:lnTo>
                    <a:pt x="543" y="1548"/>
                  </a:lnTo>
                  <a:lnTo>
                    <a:pt x="545" y="1553"/>
                  </a:lnTo>
                  <a:lnTo>
                    <a:pt x="546" y="1553"/>
                  </a:lnTo>
                  <a:lnTo>
                    <a:pt x="547" y="1550"/>
                  </a:lnTo>
                  <a:lnTo>
                    <a:pt x="548" y="1549"/>
                  </a:lnTo>
                  <a:lnTo>
                    <a:pt x="549" y="1541"/>
                  </a:lnTo>
                  <a:lnTo>
                    <a:pt x="551" y="1540"/>
                  </a:lnTo>
                  <a:lnTo>
                    <a:pt x="551" y="1541"/>
                  </a:lnTo>
                  <a:lnTo>
                    <a:pt x="552" y="1542"/>
                  </a:lnTo>
                  <a:lnTo>
                    <a:pt x="553" y="1550"/>
                  </a:lnTo>
                  <a:lnTo>
                    <a:pt x="554" y="1552"/>
                  </a:lnTo>
                  <a:lnTo>
                    <a:pt x="556" y="1558"/>
                  </a:lnTo>
                  <a:lnTo>
                    <a:pt x="556" y="1558"/>
                  </a:lnTo>
                  <a:lnTo>
                    <a:pt x="558" y="1556"/>
                  </a:lnTo>
                  <a:lnTo>
                    <a:pt x="558" y="1556"/>
                  </a:lnTo>
                  <a:lnTo>
                    <a:pt x="560" y="1551"/>
                  </a:lnTo>
                  <a:lnTo>
                    <a:pt x="560" y="1551"/>
                  </a:lnTo>
                  <a:lnTo>
                    <a:pt x="562" y="1546"/>
                  </a:lnTo>
                  <a:lnTo>
                    <a:pt x="562" y="1546"/>
                  </a:lnTo>
                  <a:lnTo>
                    <a:pt x="564" y="1542"/>
                  </a:lnTo>
                  <a:lnTo>
                    <a:pt x="564" y="1541"/>
                  </a:lnTo>
                  <a:lnTo>
                    <a:pt x="565" y="1540"/>
                  </a:lnTo>
                  <a:lnTo>
                    <a:pt x="566" y="1541"/>
                  </a:lnTo>
                  <a:lnTo>
                    <a:pt x="568" y="1544"/>
                  </a:lnTo>
                  <a:lnTo>
                    <a:pt x="568" y="1544"/>
                  </a:lnTo>
                  <a:lnTo>
                    <a:pt x="570" y="1547"/>
                  </a:lnTo>
                  <a:lnTo>
                    <a:pt x="570" y="1548"/>
                  </a:lnTo>
                  <a:lnTo>
                    <a:pt x="571" y="1548"/>
                  </a:lnTo>
                  <a:lnTo>
                    <a:pt x="573" y="1548"/>
                  </a:lnTo>
                  <a:lnTo>
                    <a:pt x="574" y="1548"/>
                  </a:lnTo>
                  <a:lnTo>
                    <a:pt x="574" y="1548"/>
                  </a:lnTo>
                  <a:lnTo>
                    <a:pt x="576" y="1550"/>
                  </a:lnTo>
                  <a:lnTo>
                    <a:pt x="576" y="1551"/>
                  </a:lnTo>
                  <a:lnTo>
                    <a:pt x="578" y="1552"/>
                  </a:lnTo>
                  <a:lnTo>
                    <a:pt x="579" y="1552"/>
                  </a:lnTo>
                  <a:lnTo>
                    <a:pt x="580" y="1548"/>
                  </a:lnTo>
                  <a:lnTo>
                    <a:pt x="581" y="1547"/>
                  </a:lnTo>
                  <a:lnTo>
                    <a:pt x="582" y="1538"/>
                  </a:lnTo>
                  <a:lnTo>
                    <a:pt x="583" y="1537"/>
                  </a:lnTo>
                  <a:lnTo>
                    <a:pt x="585" y="1530"/>
                  </a:lnTo>
                  <a:lnTo>
                    <a:pt x="585" y="1529"/>
                  </a:lnTo>
                  <a:lnTo>
                    <a:pt x="586" y="1528"/>
                  </a:lnTo>
                  <a:lnTo>
                    <a:pt x="587" y="1528"/>
                  </a:lnTo>
                  <a:lnTo>
                    <a:pt x="589" y="1534"/>
                  </a:lnTo>
                  <a:lnTo>
                    <a:pt x="589" y="1535"/>
                  </a:lnTo>
                  <a:lnTo>
                    <a:pt x="591" y="1542"/>
                  </a:lnTo>
                  <a:lnTo>
                    <a:pt x="591" y="1543"/>
                  </a:lnTo>
                  <a:lnTo>
                    <a:pt x="593" y="1546"/>
                  </a:lnTo>
                  <a:lnTo>
                    <a:pt x="593" y="1546"/>
                  </a:lnTo>
                  <a:lnTo>
                    <a:pt x="595" y="1543"/>
                  </a:lnTo>
                  <a:lnTo>
                    <a:pt x="595" y="1543"/>
                  </a:lnTo>
                  <a:lnTo>
                    <a:pt x="597" y="1540"/>
                  </a:lnTo>
                  <a:lnTo>
                    <a:pt x="598" y="1539"/>
                  </a:lnTo>
                  <a:lnTo>
                    <a:pt x="599" y="1540"/>
                  </a:lnTo>
                  <a:lnTo>
                    <a:pt x="599" y="1540"/>
                  </a:lnTo>
                  <a:lnTo>
                    <a:pt x="601" y="1544"/>
                  </a:lnTo>
                  <a:lnTo>
                    <a:pt x="601" y="1545"/>
                  </a:lnTo>
                  <a:lnTo>
                    <a:pt x="603" y="1549"/>
                  </a:lnTo>
                  <a:lnTo>
                    <a:pt x="603" y="1550"/>
                  </a:lnTo>
                  <a:lnTo>
                    <a:pt x="605" y="1553"/>
                  </a:lnTo>
                  <a:lnTo>
                    <a:pt x="605" y="1553"/>
                  </a:lnTo>
                  <a:lnTo>
                    <a:pt x="607" y="1554"/>
                  </a:lnTo>
                  <a:lnTo>
                    <a:pt x="607" y="1553"/>
                  </a:lnTo>
                  <a:lnTo>
                    <a:pt x="609" y="1551"/>
                  </a:lnTo>
                  <a:lnTo>
                    <a:pt x="610" y="1550"/>
                  </a:lnTo>
                  <a:lnTo>
                    <a:pt x="611" y="1548"/>
                  </a:lnTo>
                  <a:lnTo>
                    <a:pt x="612" y="1547"/>
                  </a:lnTo>
                  <a:lnTo>
                    <a:pt x="613" y="1548"/>
                  </a:lnTo>
                  <a:lnTo>
                    <a:pt x="614" y="1549"/>
                  </a:lnTo>
                  <a:lnTo>
                    <a:pt x="616" y="1552"/>
                  </a:lnTo>
                  <a:lnTo>
                    <a:pt x="616" y="1552"/>
                  </a:lnTo>
                  <a:lnTo>
                    <a:pt x="618" y="1551"/>
                  </a:lnTo>
                  <a:lnTo>
                    <a:pt x="618" y="1551"/>
                  </a:lnTo>
                  <a:lnTo>
                    <a:pt x="620" y="1545"/>
                  </a:lnTo>
                  <a:lnTo>
                    <a:pt x="620" y="1544"/>
                  </a:lnTo>
                  <a:lnTo>
                    <a:pt x="622" y="1539"/>
                  </a:lnTo>
                  <a:lnTo>
                    <a:pt x="622" y="1539"/>
                  </a:lnTo>
                  <a:lnTo>
                    <a:pt x="624" y="1540"/>
                  </a:lnTo>
                  <a:lnTo>
                    <a:pt x="624" y="1540"/>
                  </a:lnTo>
                  <a:lnTo>
                    <a:pt x="626" y="1545"/>
                  </a:lnTo>
                  <a:lnTo>
                    <a:pt x="626" y="1545"/>
                  </a:lnTo>
                  <a:lnTo>
                    <a:pt x="628" y="1547"/>
                  </a:lnTo>
                  <a:lnTo>
                    <a:pt x="628" y="1547"/>
                  </a:lnTo>
                  <a:lnTo>
                    <a:pt x="630" y="1545"/>
                  </a:lnTo>
                  <a:lnTo>
                    <a:pt x="630" y="1544"/>
                  </a:lnTo>
                  <a:lnTo>
                    <a:pt x="632" y="1539"/>
                  </a:lnTo>
                  <a:lnTo>
                    <a:pt x="632" y="1539"/>
                  </a:lnTo>
                  <a:lnTo>
                    <a:pt x="634" y="1535"/>
                  </a:lnTo>
                  <a:lnTo>
                    <a:pt x="634" y="1535"/>
                  </a:lnTo>
                  <a:lnTo>
                    <a:pt x="636" y="1534"/>
                  </a:lnTo>
                  <a:lnTo>
                    <a:pt x="636" y="1534"/>
                  </a:lnTo>
                  <a:lnTo>
                    <a:pt x="638" y="1535"/>
                  </a:lnTo>
                  <a:lnTo>
                    <a:pt x="639" y="1535"/>
                  </a:lnTo>
                  <a:lnTo>
                    <a:pt x="640" y="1538"/>
                  </a:lnTo>
                  <a:lnTo>
                    <a:pt x="641" y="1538"/>
                  </a:lnTo>
                  <a:lnTo>
                    <a:pt x="642" y="1541"/>
                  </a:lnTo>
                  <a:lnTo>
                    <a:pt x="643" y="1542"/>
                  </a:lnTo>
                  <a:lnTo>
                    <a:pt x="644" y="1544"/>
                  </a:lnTo>
                  <a:lnTo>
                    <a:pt x="645" y="1544"/>
                  </a:lnTo>
                  <a:lnTo>
                    <a:pt x="647" y="1541"/>
                  </a:lnTo>
                  <a:lnTo>
                    <a:pt x="647" y="1541"/>
                  </a:lnTo>
                  <a:lnTo>
                    <a:pt x="649" y="1534"/>
                  </a:lnTo>
                  <a:lnTo>
                    <a:pt x="649" y="1533"/>
                  </a:lnTo>
                  <a:lnTo>
                    <a:pt x="651" y="1529"/>
                  </a:lnTo>
                  <a:lnTo>
                    <a:pt x="651" y="1529"/>
                  </a:lnTo>
                  <a:lnTo>
                    <a:pt x="653" y="1531"/>
                  </a:lnTo>
                  <a:lnTo>
                    <a:pt x="653" y="1532"/>
                  </a:lnTo>
                  <a:lnTo>
                    <a:pt x="655" y="1534"/>
                  </a:lnTo>
                  <a:lnTo>
                    <a:pt x="655" y="1534"/>
                  </a:lnTo>
                  <a:lnTo>
                    <a:pt x="657" y="1533"/>
                  </a:lnTo>
                  <a:lnTo>
                    <a:pt x="657" y="1533"/>
                  </a:lnTo>
                  <a:lnTo>
                    <a:pt x="658" y="1532"/>
                  </a:lnTo>
                  <a:lnTo>
                    <a:pt x="659" y="1533"/>
                  </a:lnTo>
                  <a:lnTo>
                    <a:pt x="661" y="1537"/>
                  </a:lnTo>
                  <a:lnTo>
                    <a:pt x="661" y="1537"/>
                  </a:lnTo>
                  <a:lnTo>
                    <a:pt x="663" y="1541"/>
                  </a:lnTo>
                  <a:lnTo>
                    <a:pt x="664" y="1542"/>
                  </a:lnTo>
                  <a:lnTo>
                    <a:pt x="665" y="1542"/>
                  </a:lnTo>
                  <a:lnTo>
                    <a:pt x="665" y="1542"/>
                  </a:lnTo>
                  <a:lnTo>
                    <a:pt x="667" y="1541"/>
                  </a:lnTo>
                  <a:lnTo>
                    <a:pt x="667" y="1541"/>
                  </a:lnTo>
                  <a:lnTo>
                    <a:pt x="669" y="1541"/>
                  </a:lnTo>
                  <a:lnTo>
                    <a:pt x="670" y="1542"/>
                  </a:lnTo>
                  <a:lnTo>
                    <a:pt x="671" y="1541"/>
                  </a:lnTo>
                  <a:lnTo>
                    <a:pt x="672" y="1540"/>
                  </a:lnTo>
                  <a:lnTo>
                    <a:pt x="673" y="1536"/>
                  </a:lnTo>
                  <a:lnTo>
                    <a:pt x="674" y="1536"/>
                  </a:lnTo>
                  <a:lnTo>
                    <a:pt x="676" y="1533"/>
                  </a:lnTo>
                  <a:lnTo>
                    <a:pt x="676" y="1533"/>
                  </a:lnTo>
                  <a:lnTo>
                    <a:pt x="678" y="1536"/>
                  </a:lnTo>
                  <a:lnTo>
                    <a:pt x="678" y="1536"/>
                  </a:lnTo>
                  <a:lnTo>
                    <a:pt x="680" y="1538"/>
                  </a:lnTo>
                  <a:lnTo>
                    <a:pt x="680" y="1538"/>
                  </a:lnTo>
                  <a:lnTo>
                    <a:pt x="682" y="1536"/>
                  </a:lnTo>
                  <a:lnTo>
                    <a:pt x="682" y="1536"/>
                  </a:lnTo>
                  <a:lnTo>
                    <a:pt x="684" y="1532"/>
                  </a:lnTo>
                  <a:lnTo>
                    <a:pt x="684" y="1532"/>
                  </a:lnTo>
                  <a:lnTo>
                    <a:pt x="686" y="1530"/>
                  </a:lnTo>
                  <a:lnTo>
                    <a:pt x="686" y="1530"/>
                  </a:lnTo>
                  <a:lnTo>
                    <a:pt x="688" y="1528"/>
                  </a:lnTo>
                  <a:lnTo>
                    <a:pt x="688" y="1528"/>
                  </a:lnTo>
                  <a:lnTo>
                    <a:pt x="690" y="1525"/>
                  </a:lnTo>
                  <a:lnTo>
                    <a:pt x="690" y="1525"/>
                  </a:lnTo>
                  <a:lnTo>
                    <a:pt x="692" y="1522"/>
                  </a:lnTo>
                  <a:lnTo>
                    <a:pt x="692" y="1522"/>
                  </a:lnTo>
                  <a:lnTo>
                    <a:pt x="693" y="1521"/>
                  </a:lnTo>
                  <a:lnTo>
                    <a:pt x="694" y="1522"/>
                  </a:lnTo>
                  <a:lnTo>
                    <a:pt x="696" y="1525"/>
                  </a:lnTo>
                  <a:lnTo>
                    <a:pt x="696" y="1526"/>
                  </a:lnTo>
                  <a:lnTo>
                    <a:pt x="698" y="1531"/>
                  </a:lnTo>
                  <a:lnTo>
                    <a:pt x="699" y="1532"/>
                  </a:lnTo>
                  <a:lnTo>
                    <a:pt x="700" y="1531"/>
                  </a:lnTo>
                  <a:lnTo>
                    <a:pt x="701" y="1530"/>
                  </a:lnTo>
                  <a:lnTo>
                    <a:pt x="702" y="1523"/>
                  </a:lnTo>
                  <a:lnTo>
                    <a:pt x="703" y="1522"/>
                  </a:lnTo>
                  <a:lnTo>
                    <a:pt x="704" y="1513"/>
                  </a:lnTo>
                  <a:lnTo>
                    <a:pt x="705" y="1512"/>
                  </a:lnTo>
                  <a:lnTo>
                    <a:pt x="707" y="1506"/>
                  </a:lnTo>
                  <a:lnTo>
                    <a:pt x="707" y="1506"/>
                  </a:lnTo>
                  <a:lnTo>
                    <a:pt x="709" y="1507"/>
                  </a:lnTo>
                  <a:lnTo>
                    <a:pt x="709" y="1507"/>
                  </a:lnTo>
                  <a:lnTo>
                    <a:pt x="711" y="1511"/>
                  </a:lnTo>
                  <a:lnTo>
                    <a:pt x="711" y="1511"/>
                  </a:lnTo>
                  <a:lnTo>
                    <a:pt x="713" y="1512"/>
                  </a:lnTo>
                  <a:lnTo>
                    <a:pt x="713" y="1512"/>
                  </a:lnTo>
                  <a:lnTo>
                    <a:pt x="714" y="1512"/>
                  </a:lnTo>
                  <a:lnTo>
                    <a:pt x="715" y="1512"/>
                  </a:lnTo>
                  <a:lnTo>
                    <a:pt x="717" y="1517"/>
                  </a:lnTo>
                  <a:lnTo>
                    <a:pt x="717" y="1519"/>
                  </a:lnTo>
                  <a:lnTo>
                    <a:pt x="719" y="1530"/>
                  </a:lnTo>
                  <a:lnTo>
                    <a:pt x="719" y="1531"/>
                  </a:lnTo>
                  <a:lnTo>
                    <a:pt x="721" y="1539"/>
                  </a:lnTo>
                  <a:lnTo>
                    <a:pt x="722" y="1540"/>
                  </a:lnTo>
                  <a:lnTo>
                    <a:pt x="723" y="1538"/>
                  </a:lnTo>
                  <a:lnTo>
                    <a:pt x="723" y="1538"/>
                  </a:lnTo>
                  <a:lnTo>
                    <a:pt x="725" y="1533"/>
                  </a:lnTo>
                  <a:lnTo>
                    <a:pt x="725" y="1532"/>
                  </a:lnTo>
                  <a:lnTo>
                    <a:pt x="727" y="1531"/>
                  </a:lnTo>
                  <a:lnTo>
                    <a:pt x="727" y="1532"/>
                  </a:lnTo>
                  <a:lnTo>
                    <a:pt x="729" y="1533"/>
                  </a:lnTo>
                  <a:lnTo>
                    <a:pt x="730" y="1533"/>
                  </a:lnTo>
                  <a:lnTo>
                    <a:pt x="731" y="1535"/>
                  </a:lnTo>
                  <a:lnTo>
                    <a:pt x="732" y="1535"/>
                  </a:lnTo>
                  <a:lnTo>
                    <a:pt x="733" y="1538"/>
                  </a:lnTo>
                  <a:lnTo>
                    <a:pt x="734" y="1538"/>
                  </a:lnTo>
                  <a:lnTo>
                    <a:pt x="735" y="1541"/>
                  </a:lnTo>
                  <a:lnTo>
                    <a:pt x="736" y="1541"/>
                  </a:lnTo>
                  <a:lnTo>
                    <a:pt x="738" y="1537"/>
                  </a:lnTo>
                  <a:lnTo>
                    <a:pt x="738" y="1536"/>
                  </a:lnTo>
                  <a:lnTo>
                    <a:pt x="740" y="1527"/>
                  </a:lnTo>
                  <a:lnTo>
                    <a:pt x="740" y="1526"/>
                  </a:lnTo>
                  <a:lnTo>
                    <a:pt x="741" y="1523"/>
                  </a:lnTo>
                  <a:lnTo>
                    <a:pt x="742" y="1523"/>
                  </a:lnTo>
                  <a:lnTo>
                    <a:pt x="744" y="1527"/>
                  </a:lnTo>
                  <a:lnTo>
                    <a:pt x="745" y="1528"/>
                  </a:lnTo>
                  <a:lnTo>
                    <a:pt x="746" y="1527"/>
                  </a:lnTo>
                  <a:lnTo>
                    <a:pt x="746" y="1527"/>
                  </a:lnTo>
                  <a:lnTo>
                    <a:pt x="748" y="1520"/>
                  </a:lnTo>
                  <a:lnTo>
                    <a:pt x="748" y="1519"/>
                  </a:lnTo>
                  <a:lnTo>
                    <a:pt x="750" y="1516"/>
                  </a:lnTo>
                  <a:lnTo>
                    <a:pt x="750" y="1516"/>
                  </a:lnTo>
                  <a:lnTo>
                    <a:pt x="752" y="1520"/>
                  </a:lnTo>
                  <a:lnTo>
                    <a:pt x="752" y="1520"/>
                  </a:lnTo>
                  <a:lnTo>
                    <a:pt x="754" y="1524"/>
                  </a:lnTo>
                  <a:lnTo>
                    <a:pt x="754" y="1524"/>
                  </a:lnTo>
                  <a:lnTo>
                    <a:pt x="756" y="1525"/>
                  </a:lnTo>
                  <a:lnTo>
                    <a:pt x="756" y="1525"/>
                  </a:lnTo>
                  <a:lnTo>
                    <a:pt x="758" y="1523"/>
                  </a:lnTo>
                  <a:lnTo>
                    <a:pt x="758" y="1522"/>
                  </a:lnTo>
                  <a:lnTo>
                    <a:pt x="760" y="1516"/>
                  </a:lnTo>
                  <a:lnTo>
                    <a:pt x="761" y="1515"/>
                  </a:lnTo>
                  <a:lnTo>
                    <a:pt x="762" y="1509"/>
                  </a:lnTo>
                  <a:lnTo>
                    <a:pt x="763" y="1509"/>
                  </a:lnTo>
                  <a:lnTo>
                    <a:pt x="764" y="1513"/>
                  </a:lnTo>
                  <a:lnTo>
                    <a:pt x="765" y="1514"/>
                  </a:lnTo>
                  <a:lnTo>
                    <a:pt x="767" y="1526"/>
                  </a:lnTo>
                  <a:lnTo>
                    <a:pt x="767" y="1527"/>
                  </a:lnTo>
                  <a:lnTo>
                    <a:pt x="768" y="1531"/>
                  </a:lnTo>
                  <a:lnTo>
                    <a:pt x="769" y="1530"/>
                  </a:lnTo>
                  <a:lnTo>
                    <a:pt x="771" y="1520"/>
                  </a:lnTo>
                  <a:lnTo>
                    <a:pt x="771" y="1519"/>
                  </a:lnTo>
                  <a:lnTo>
                    <a:pt x="773" y="1512"/>
                  </a:lnTo>
                  <a:lnTo>
                    <a:pt x="773" y="1512"/>
                  </a:lnTo>
                  <a:lnTo>
                    <a:pt x="775" y="1515"/>
                  </a:lnTo>
                  <a:lnTo>
                    <a:pt x="775" y="1516"/>
                  </a:lnTo>
                  <a:lnTo>
                    <a:pt x="777" y="1520"/>
                  </a:lnTo>
                  <a:lnTo>
                    <a:pt x="777" y="1520"/>
                  </a:lnTo>
                  <a:lnTo>
                    <a:pt x="779" y="1518"/>
                  </a:lnTo>
                  <a:lnTo>
                    <a:pt x="779" y="1518"/>
                  </a:lnTo>
                  <a:lnTo>
                    <a:pt x="781" y="1515"/>
                  </a:lnTo>
                  <a:lnTo>
                    <a:pt x="782" y="1515"/>
                  </a:lnTo>
                  <a:lnTo>
                    <a:pt x="783" y="1516"/>
                  </a:lnTo>
                  <a:lnTo>
                    <a:pt x="783" y="1516"/>
                  </a:lnTo>
                  <a:lnTo>
                    <a:pt x="785" y="1518"/>
                  </a:lnTo>
                  <a:lnTo>
                    <a:pt x="785" y="1518"/>
                  </a:lnTo>
                  <a:lnTo>
                    <a:pt x="787" y="1521"/>
                  </a:lnTo>
                  <a:lnTo>
                    <a:pt x="787" y="1522"/>
                  </a:lnTo>
                  <a:lnTo>
                    <a:pt x="789" y="1526"/>
                  </a:lnTo>
                  <a:lnTo>
                    <a:pt x="789" y="1526"/>
                  </a:lnTo>
                  <a:lnTo>
                    <a:pt x="791" y="1527"/>
                  </a:lnTo>
                  <a:lnTo>
                    <a:pt x="792" y="1527"/>
                  </a:lnTo>
                  <a:lnTo>
                    <a:pt x="793" y="1524"/>
                  </a:lnTo>
                  <a:lnTo>
                    <a:pt x="794" y="1524"/>
                  </a:lnTo>
                  <a:lnTo>
                    <a:pt x="795" y="1522"/>
                  </a:lnTo>
                  <a:lnTo>
                    <a:pt x="796" y="1522"/>
                  </a:lnTo>
                  <a:lnTo>
                    <a:pt x="798" y="1522"/>
                  </a:lnTo>
                  <a:lnTo>
                    <a:pt x="798" y="1522"/>
                  </a:lnTo>
                  <a:lnTo>
                    <a:pt x="800" y="1521"/>
                  </a:lnTo>
                  <a:lnTo>
                    <a:pt x="801" y="1521"/>
                  </a:lnTo>
                  <a:lnTo>
                    <a:pt x="802" y="1522"/>
                  </a:lnTo>
                  <a:lnTo>
                    <a:pt x="802" y="1522"/>
                  </a:lnTo>
                  <a:lnTo>
                    <a:pt x="804" y="1527"/>
                  </a:lnTo>
                  <a:lnTo>
                    <a:pt x="804" y="1527"/>
                  </a:lnTo>
                  <a:lnTo>
                    <a:pt x="806" y="1531"/>
                  </a:lnTo>
                  <a:lnTo>
                    <a:pt x="806" y="1531"/>
                  </a:lnTo>
                  <a:lnTo>
                    <a:pt x="808" y="1530"/>
                  </a:lnTo>
                  <a:lnTo>
                    <a:pt x="808" y="1530"/>
                  </a:lnTo>
                  <a:lnTo>
                    <a:pt x="810" y="1527"/>
                  </a:lnTo>
                  <a:lnTo>
                    <a:pt x="810" y="1527"/>
                  </a:lnTo>
                  <a:lnTo>
                    <a:pt x="811" y="1527"/>
                  </a:lnTo>
                  <a:lnTo>
                    <a:pt x="812" y="1527"/>
                  </a:lnTo>
                  <a:lnTo>
                    <a:pt x="814" y="1526"/>
                  </a:lnTo>
                  <a:lnTo>
                    <a:pt x="814" y="1525"/>
                  </a:lnTo>
                  <a:lnTo>
                    <a:pt x="816" y="1522"/>
                  </a:lnTo>
                  <a:lnTo>
                    <a:pt x="816" y="1521"/>
                  </a:lnTo>
                  <a:lnTo>
                    <a:pt x="818" y="1520"/>
                  </a:lnTo>
                  <a:lnTo>
                    <a:pt x="818" y="1520"/>
                  </a:lnTo>
                  <a:lnTo>
                    <a:pt x="820" y="1522"/>
                  </a:lnTo>
                  <a:lnTo>
                    <a:pt x="821" y="1522"/>
                  </a:lnTo>
                  <a:lnTo>
                    <a:pt x="822" y="1524"/>
                  </a:lnTo>
                  <a:lnTo>
                    <a:pt x="823" y="1525"/>
                  </a:lnTo>
                  <a:lnTo>
                    <a:pt x="824" y="1527"/>
                  </a:lnTo>
                  <a:lnTo>
                    <a:pt x="825" y="1527"/>
                  </a:lnTo>
                  <a:lnTo>
                    <a:pt x="826" y="1528"/>
                  </a:lnTo>
                  <a:lnTo>
                    <a:pt x="827" y="1527"/>
                  </a:lnTo>
                  <a:lnTo>
                    <a:pt x="829" y="1523"/>
                  </a:lnTo>
                  <a:lnTo>
                    <a:pt x="829" y="1522"/>
                  </a:lnTo>
                  <a:lnTo>
                    <a:pt x="831" y="1513"/>
                  </a:lnTo>
                  <a:lnTo>
                    <a:pt x="831" y="1512"/>
                  </a:lnTo>
                  <a:lnTo>
                    <a:pt x="833" y="1506"/>
                  </a:lnTo>
                  <a:lnTo>
                    <a:pt x="833" y="1505"/>
                  </a:lnTo>
                  <a:lnTo>
                    <a:pt x="835" y="1502"/>
                  </a:lnTo>
                  <a:lnTo>
                    <a:pt x="835" y="1502"/>
                  </a:lnTo>
                  <a:lnTo>
                    <a:pt x="837" y="1496"/>
                  </a:lnTo>
                  <a:lnTo>
                    <a:pt x="837" y="1495"/>
                  </a:lnTo>
                  <a:lnTo>
                    <a:pt x="839" y="1489"/>
                  </a:lnTo>
                  <a:lnTo>
                    <a:pt x="840" y="1488"/>
                  </a:lnTo>
                  <a:lnTo>
                    <a:pt x="841" y="1491"/>
                  </a:lnTo>
                  <a:lnTo>
                    <a:pt x="841" y="1492"/>
                  </a:lnTo>
                  <a:lnTo>
                    <a:pt x="843" y="1500"/>
                  </a:lnTo>
                  <a:lnTo>
                    <a:pt x="843" y="1501"/>
                  </a:lnTo>
                  <a:lnTo>
                    <a:pt x="845" y="1505"/>
                  </a:lnTo>
                  <a:lnTo>
                    <a:pt x="845" y="1505"/>
                  </a:lnTo>
                  <a:lnTo>
                    <a:pt x="847" y="1502"/>
                  </a:lnTo>
                  <a:lnTo>
                    <a:pt x="848" y="1501"/>
                  </a:lnTo>
                  <a:lnTo>
                    <a:pt x="849" y="1502"/>
                  </a:lnTo>
                  <a:lnTo>
                    <a:pt x="849" y="1503"/>
                  </a:lnTo>
                  <a:lnTo>
                    <a:pt x="851" y="1508"/>
                  </a:lnTo>
                  <a:lnTo>
                    <a:pt x="852" y="1509"/>
                  </a:lnTo>
                  <a:lnTo>
                    <a:pt x="853" y="1511"/>
                  </a:lnTo>
                  <a:lnTo>
                    <a:pt x="854" y="1511"/>
                  </a:lnTo>
                  <a:lnTo>
                    <a:pt x="855" y="1508"/>
                  </a:lnTo>
                  <a:lnTo>
                    <a:pt x="856" y="1508"/>
                  </a:lnTo>
                  <a:lnTo>
                    <a:pt x="857" y="1505"/>
                  </a:lnTo>
                  <a:lnTo>
                    <a:pt x="858" y="1505"/>
                  </a:lnTo>
                  <a:lnTo>
                    <a:pt x="860" y="1503"/>
                  </a:lnTo>
                  <a:lnTo>
                    <a:pt x="860" y="1503"/>
                  </a:lnTo>
                  <a:lnTo>
                    <a:pt x="862" y="1504"/>
                  </a:lnTo>
                  <a:lnTo>
                    <a:pt x="862" y="1504"/>
                  </a:lnTo>
                  <a:lnTo>
                    <a:pt x="864" y="1507"/>
                  </a:lnTo>
                  <a:lnTo>
                    <a:pt x="864" y="1507"/>
                  </a:lnTo>
                  <a:lnTo>
                    <a:pt x="866" y="1511"/>
                  </a:lnTo>
                  <a:lnTo>
                    <a:pt x="866" y="1512"/>
                  </a:lnTo>
                  <a:lnTo>
                    <a:pt x="868" y="1513"/>
                  </a:lnTo>
                  <a:lnTo>
                    <a:pt x="868" y="1513"/>
                  </a:lnTo>
                  <a:lnTo>
                    <a:pt x="870" y="1513"/>
                  </a:lnTo>
                  <a:lnTo>
                    <a:pt x="870" y="1513"/>
                  </a:lnTo>
                  <a:lnTo>
                    <a:pt x="872" y="1516"/>
                  </a:lnTo>
                  <a:lnTo>
                    <a:pt x="872" y="1516"/>
                  </a:lnTo>
                  <a:lnTo>
                    <a:pt x="874" y="1523"/>
                  </a:lnTo>
                  <a:lnTo>
                    <a:pt x="874" y="1523"/>
                  </a:lnTo>
                  <a:lnTo>
                    <a:pt x="876" y="1525"/>
                  </a:lnTo>
                  <a:lnTo>
                    <a:pt x="876" y="1525"/>
                  </a:lnTo>
                  <a:lnTo>
                    <a:pt x="878" y="1518"/>
                  </a:lnTo>
                  <a:lnTo>
                    <a:pt x="878" y="1517"/>
                  </a:lnTo>
                  <a:lnTo>
                    <a:pt x="880" y="1508"/>
                  </a:lnTo>
                  <a:lnTo>
                    <a:pt x="880" y="1507"/>
                  </a:lnTo>
                  <a:lnTo>
                    <a:pt x="882" y="1505"/>
                  </a:lnTo>
                  <a:lnTo>
                    <a:pt x="883" y="1505"/>
                  </a:lnTo>
                  <a:lnTo>
                    <a:pt x="884" y="1509"/>
                  </a:lnTo>
                  <a:lnTo>
                    <a:pt x="885" y="1510"/>
                  </a:lnTo>
                  <a:lnTo>
                    <a:pt x="886" y="1512"/>
                  </a:lnTo>
                  <a:lnTo>
                    <a:pt x="887" y="1512"/>
                  </a:lnTo>
                  <a:lnTo>
                    <a:pt x="889" y="1507"/>
                  </a:lnTo>
                  <a:lnTo>
                    <a:pt x="889" y="1506"/>
                  </a:lnTo>
                  <a:lnTo>
                    <a:pt x="891" y="1501"/>
                  </a:lnTo>
                  <a:lnTo>
                    <a:pt x="891" y="1501"/>
                  </a:lnTo>
                  <a:lnTo>
                    <a:pt x="892" y="1500"/>
                  </a:lnTo>
                  <a:lnTo>
                    <a:pt x="893" y="1501"/>
                  </a:lnTo>
                  <a:lnTo>
                    <a:pt x="895" y="1503"/>
                  </a:lnTo>
                  <a:lnTo>
                    <a:pt x="895" y="1504"/>
                  </a:lnTo>
                  <a:lnTo>
                    <a:pt x="897" y="1506"/>
                  </a:lnTo>
                  <a:lnTo>
                    <a:pt x="897" y="1506"/>
                  </a:lnTo>
                  <a:lnTo>
                    <a:pt x="899" y="1509"/>
                  </a:lnTo>
                  <a:lnTo>
                    <a:pt x="899" y="1510"/>
                  </a:lnTo>
                  <a:lnTo>
                    <a:pt x="901" y="1513"/>
                  </a:lnTo>
                  <a:lnTo>
                    <a:pt x="901" y="1513"/>
                  </a:lnTo>
                  <a:lnTo>
                    <a:pt x="902" y="1514"/>
                  </a:lnTo>
                  <a:lnTo>
                    <a:pt x="903" y="1514"/>
                  </a:lnTo>
                  <a:lnTo>
                    <a:pt x="905" y="1513"/>
                  </a:lnTo>
                  <a:lnTo>
                    <a:pt x="905" y="1513"/>
                  </a:lnTo>
                  <a:lnTo>
                    <a:pt x="907" y="1515"/>
                  </a:lnTo>
                  <a:lnTo>
                    <a:pt x="907" y="1516"/>
                  </a:lnTo>
                  <a:lnTo>
                    <a:pt x="909" y="1521"/>
                  </a:lnTo>
                  <a:lnTo>
                    <a:pt x="909" y="1521"/>
                  </a:lnTo>
                  <a:lnTo>
                    <a:pt x="911" y="1523"/>
                  </a:lnTo>
                  <a:lnTo>
                    <a:pt x="911" y="1523"/>
                  </a:lnTo>
                  <a:lnTo>
                    <a:pt x="913" y="1521"/>
                  </a:lnTo>
                  <a:lnTo>
                    <a:pt x="914" y="1521"/>
                  </a:lnTo>
                  <a:lnTo>
                    <a:pt x="915" y="1519"/>
                  </a:lnTo>
                  <a:lnTo>
                    <a:pt x="916" y="1519"/>
                  </a:lnTo>
                  <a:lnTo>
                    <a:pt x="917" y="1518"/>
                  </a:lnTo>
                  <a:lnTo>
                    <a:pt x="918" y="1518"/>
                  </a:lnTo>
                  <a:lnTo>
                    <a:pt x="920" y="1515"/>
                  </a:lnTo>
                  <a:lnTo>
                    <a:pt x="920" y="1514"/>
                  </a:lnTo>
                  <a:lnTo>
                    <a:pt x="922" y="1511"/>
                  </a:lnTo>
                  <a:lnTo>
                    <a:pt x="923" y="1511"/>
                  </a:lnTo>
                  <a:lnTo>
                    <a:pt x="924" y="1512"/>
                  </a:lnTo>
                  <a:lnTo>
                    <a:pt x="924" y="1512"/>
                  </a:lnTo>
                  <a:lnTo>
                    <a:pt x="926" y="1514"/>
                  </a:lnTo>
                  <a:lnTo>
                    <a:pt x="926" y="1514"/>
                  </a:lnTo>
                  <a:lnTo>
                    <a:pt x="928" y="1513"/>
                  </a:lnTo>
                  <a:lnTo>
                    <a:pt x="928" y="1513"/>
                  </a:lnTo>
                  <a:lnTo>
                    <a:pt x="929" y="1513"/>
                  </a:lnTo>
                  <a:lnTo>
                    <a:pt x="930" y="1513"/>
                  </a:lnTo>
                  <a:lnTo>
                    <a:pt x="932" y="1517"/>
                  </a:lnTo>
                  <a:lnTo>
                    <a:pt x="932" y="1518"/>
                  </a:lnTo>
                  <a:lnTo>
                    <a:pt x="934" y="1525"/>
                  </a:lnTo>
                  <a:lnTo>
                    <a:pt x="934" y="1525"/>
                  </a:lnTo>
                  <a:lnTo>
                    <a:pt x="936" y="1529"/>
                  </a:lnTo>
                  <a:lnTo>
                    <a:pt x="937" y="1529"/>
                  </a:lnTo>
                  <a:lnTo>
                    <a:pt x="938" y="1528"/>
                  </a:lnTo>
                  <a:lnTo>
                    <a:pt x="938" y="1528"/>
                  </a:lnTo>
                  <a:lnTo>
                    <a:pt x="940" y="1524"/>
                  </a:lnTo>
                  <a:lnTo>
                    <a:pt x="940" y="1523"/>
                  </a:lnTo>
                  <a:lnTo>
                    <a:pt x="942" y="1520"/>
                  </a:lnTo>
                  <a:lnTo>
                    <a:pt x="943" y="1519"/>
                  </a:lnTo>
                  <a:lnTo>
                    <a:pt x="944" y="1520"/>
                  </a:lnTo>
                  <a:lnTo>
                    <a:pt x="945" y="1520"/>
                  </a:lnTo>
                  <a:lnTo>
                    <a:pt x="946" y="1522"/>
                  </a:lnTo>
                  <a:lnTo>
                    <a:pt x="947" y="1522"/>
                  </a:lnTo>
                  <a:lnTo>
                    <a:pt x="948" y="1520"/>
                  </a:lnTo>
                  <a:lnTo>
                    <a:pt x="949" y="1520"/>
                  </a:lnTo>
                  <a:lnTo>
                    <a:pt x="951" y="1513"/>
                  </a:lnTo>
                  <a:lnTo>
                    <a:pt x="951" y="1512"/>
                  </a:lnTo>
                  <a:lnTo>
                    <a:pt x="953" y="1504"/>
                  </a:lnTo>
                  <a:lnTo>
                    <a:pt x="953" y="1503"/>
                  </a:lnTo>
                  <a:lnTo>
                    <a:pt x="955" y="1497"/>
                  </a:lnTo>
                  <a:lnTo>
                    <a:pt x="955" y="1497"/>
                  </a:lnTo>
                  <a:lnTo>
                    <a:pt x="957" y="1495"/>
                  </a:lnTo>
                  <a:lnTo>
                    <a:pt x="957" y="1495"/>
                  </a:lnTo>
                  <a:lnTo>
                    <a:pt x="959" y="1497"/>
                  </a:lnTo>
                  <a:lnTo>
                    <a:pt x="959" y="1498"/>
                  </a:lnTo>
                  <a:lnTo>
                    <a:pt x="961" y="1504"/>
                  </a:lnTo>
                  <a:lnTo>
                    <a:pt x="961" y="1505"/>
                  </a:lnTo>
                  <a:lnTo>
                    <a:pt x="963" y="1511"/>
                  </a:lnTo>
                  <a:lnTo>
                    <a:pt x="963" y="1511"/>
                  </a:lnTo>
                  <a:lnTo>
                    <a:pt x="965" y="1515"/>
                  </a:lnTo>
                  <a:lnTo>
                    <a:pt x="965" y="1515"/>
                  </a:lnTo>
                  <a:lnTo>
                    <a:pt x="967" y="1516"/>
                  </a:lnTo>
                  <a:lnTo>
                    <a:pt x="967" y="1516"/>
                  </a:lnTo>
                  <a:lnTo>
                    <a:pt x="969" y="1513"/>
                  </a:lnTo>
                  <a:lnTo>
                    <a:pt x="969" y="1512"/>
                  </a:lnTo>
                  <a:lnTo>
                    <a:pt x="971" y="1505"/>
                  </a:lnTo>
                  <a:lnTo>
                    <a:pt x="971" y="1504"/>
                  </a:lnTo>
                  <a:lnTo>
                    <a:pt x="973" y="1498"/>
                  </a:lnTo>
                  <a:lnTo>
                    <a:pt x="974" y="1498"/>
                  </a:lnTo>
                  <a:lnTo>
                    <a:pt x="975" y="1498"/>
                  </a:lnTo>
                  <a:lnTo>
                    <a:pt x="976" y="1499"/>
                  </a:lnTo>
                  <a:lnTo>
                    <a:pt x="977" y="1501"/>
                  </a:lnTo>
                  <a:lnTo>
                    <a:pt x="978" y="1501"/>
                  </a:lnTo>
                  <a:lnTo>
                    <a:pt x="980" y="1501"/>
                  </a:lnTo>
                  <a:lnTo>
                    <a:pt x="980" y="1500"/>
                  </a:lnTo>
                  <a:lnTo>
                    <a:pt x="981" y="1500"/>
                  </a:lnTo>
                  <a:lnTo>
                    <a:pt x="982" y="1500"/>
                  </a:lnTo>
                  <a:lnTo>
                    <a:pt x="984" y="1505"/>
                  </a:lnTo>
                  <a:lnTo>
                    <a:pt x="984" y="1506"/>
                  </a:lnTo>
                  <a:lnTo>
                    <a:pt x="986" y="1509"/>
                  </a:lnTo>
                  <a:lnTo>
                    <a:pt x="986" y="1509"/>
                  </a:lnTo>
                  <a:lnTo>
                    <a:pt x="988" y="1505"/>
                  </a:lnTo>
                  <a:lnTo>
                    <a:pt x="988" y="1504"/>
                  </a:lnTo>
                  <a:lnTo>
                    <a:pt x="990" y="1494"/>
                  </a:lnTo>
                  <a:lnTo>
                    <a:pt x="990" y="1492"/>
                  </a:lnTo>
                  <a:lnTo>
                    <a:pt x="992" y="1487"/>
                  </a:lnTo>
                  <a:lnTo>
                    <a:pt x="992" y="1487"/>
                  </a:lnTo>
                  <a:lnTo>
                    <a:pt x="994" y="1488"/>
                  </a:lnTo>
                  <a:lnTo>
                    <a:pt x="994" y="1489"/>
                  </a:lnTo>
                  <a:lnTo>
                    <a:pt x="996" y="1492"/>
                  </a:lnTo>
                  <a:lnTo>
                    <a:pt x="997" y="1492"/>
                  </a:lnTo>
                  <a:lnTo>
                    <a:pt x="998" y="1490"/>
                  </a:lnTo>
                  <a:lnTo>
                    <a:pt x="998" y="1490"/>
                  </a:lnTo>
                  <a:lnTo>
                    <a:pt x="1000" y="1486"/>
                  </a:lnTo>
                  <a:lnTo>
                    <a:pt x="1000" y="1486"/>
                  </a:lnTo>
                  <a:lnTo>
                    <a:pt x="1001" y="1485"/>
                  </a:lnTo>
                  <a:lnTo>
                    <a:pt x="1002" y="1486"/>
                  </a:lnTo>
                  <a:lnTo>
                    <a:pt x="1004" y="1489"/>
                  </a:lnTo>
                  <a:lnTo>
                    <a:pt x="1005" y="1490"/>
                  </a:lnTo>
                  <a:lnTo>
                    <a:pt x="1006" y="1491"/>
                  </a:lnTo>
                  <a:lnTo>
                    <a:pt x="1007" y="1491"/>
                  </a:lnTo>
                  <a:lnTo>
                    <a:pt x="1008" y="1488"/>
                  </a:lnTo>
                  <a:lnTo>
                    <a:pt x="1009" y="1488"/>
                  </a:lnTo>
                  <a:lnTo>
                    <a:pt x="1011" y="1489"/>
                  </a:lnTo>
                  <a:lnTo>
                    <a:pt x="1011" y="1489"/>
                  </a:lnTo>
                  <a:lnTo>
                    <a:pt x="1013" y="1495"/>
                  </a:lnTo>
                  <a:lnTo>
                    <a:pt x="1013" y="1496"/>
                  </a:lnTo>
                  <a:lnTo>
                    <a:pt x="1015" y="1501"/>
                  </a:lnTo>
                  <a:lnTo>
                    <a:pt x="1015" y="1501"/>
                  </a:lnTo>
                  <a:lnTo>
                    <a:pt x="1017" y="1503"/>
                  </a:lnTo>
                  <a:lnTo>
                    <a:pt x="1017" y="1503"/>
                  </a:lnTo>
                  <a:lnTo>
                    <a:pt x="1019" y="1507"/>
                  </a:lnTo>
                  <a:lnTo>
                    <a:pt x="1019" y="1507"/>
                  </a:lnTo>
                  <a:lnTo>
                    <a:pt x="1021" y="1516"/>
                  </a:lnTo>
                  <a:lnTo>
                    <a:pt x="1021" y="1518"/>
                  </a:lnTo>
                  <a:lnTo>
                    <a:pt x="1023" y="1524"/>
                  </a:lnTo>
                  <a:lnTo>
                    <a:pt x="1024" y="1525"/>
                  </a:lnTo>
                  <a:lnTo>
                    <a:pt x="1025" y="1524"/>
                  </a:lnTo>
                  <a:lnTo>
                    <a:pt x="1025" y="1524"/>
                  </a:lnTo>
                  <a:lnTo>
                    <a:pt x="1027" y="1519"/>
                  </a:lnTo>
                  <a:lnTo>
                    <a:pt x="1027" y="1519"/>
                  </a:lnTo>
                  <a:lnTo>
                    <a:pt x="1029" y="1515"/>
                  </a:lnTo>
                  <a:lnTo>
                    <a:pt x="1029" y="1515"/>
                  </a:lnTo>
                  <a:lnTo>
                    <a:pt x="1031" y="1511"/>
                  </a:lnTo>
                  <a:lnTo>
                    <a:pt x="1031" y="1511"/>
                  </a:lnTo>
                  <a:lnTo>
                    <a:pt x="1033" y="1508"/>
                  </a:lnTo>
                  <a:lnTo>
                    <a:pt x="1034" y="1508"/>
                  </a:lnTo>
                  <a:lnTo>
                    <a:pt x="1035" y="1508"/>
                  </a:lnTo>
                  <a:lnTo>
                    <a:pt x="1036" y="1508"/>
                  </a:lnTo>
                  <a:lnTo>
                    <a:pt x="1037" y="1510"/>
                  </a:lnTo>
                  <a:lnTo>
                    <a:pt x="1038" y="1510"/>
                  </a:lnTo>
                  <a:lnTo>
                    <a:pt x="1039" y="1508"/>
                  </a:lnTo>
                  <a:lnTo>
                    <a:pt x="1040" y="1507"/>
                  </a:lnTo>
                  <a:lnTo>
                    <a:pt x="1042" y="1504"/>
                  </a:lnTo>
                  <a:lnTo>
                    <a:pt x="1042" y="1504"/>
                  </a:lnTo>
                  <a:lnTo>
                    <a:pt x="1043" y="1503"/>
                  </a:lnTo>
                  <a:lnTo>
                    <a:pt x="1044" y="1504"/>
                  </a:lnTo>
                  <a:lnTo>
                    <a:pt x="1046" y="1506"/>
                  </a:lnTo>
                  <a:lnTo>
                    <a:pt x="1046" y="1506"/>
                  </a:lnTo>
                  <a:lnTo>
                    <a:pt x="1048" y="1508"/>
                  </a:lnTo>
                  <a:lnTo>
                    <a:pt x="1048" y="1508"/>
                  </a:lnTo>
                  <a:lnTo>
                    <a:pt x="1050" y="1509"/>
                  </a:lnTo>
                  <a:lnTo>
                    <a:pt x="1050" y="1509"/>
                  </a:lnTo>
                  <a:lnTo>
                    <a:pt x="1052" y="1507"/>
                  </a:lnTo>
                  <a:lnTo>
                    <a:pt x="1052" y="1507"/>
                  </a:lnTo>
                  <a:lnTo>
                    <a:pt x="1054" y="1502"/>
                  </a:lnTo>
                  <a:lnTo>
                    <a:pt x="1054" y="1501"/>
                  </a:lnTo>
                  <a:lnTo>
                    <a:pt x="1056" y="1495"/>
                  </a:lnTo>
                  <a:lnTo>
                    <a:pt x="1056" y="1494"/>
                  </a:lnTo>
                  <a:lnTo>
                    <a:pt x="1057" y="1493"/>
                  </a:lnTo>
                  <a:lnTo>
                    <a:pt x="1058" y="1495"/>
                  </a:lnTo>
                  <a:lnTo>
                    <a:pt x="1060" y="1501"/>
                  </a:lnTo>
                  <a:lnTo>
                    <a:pt x="1060" y="1502"/>
                  </a:lnTo>
                  <a:lnTo>
                    <a:pt x="1062" y="1507"/>
                  </a:lnTo>
                  <a:lnTo>
                    <a:pt x="1063" y="1508"/>
                  </a:lnTo>
                  <a:lnTo>
                    <a:pt x="1064" y="1507"/>
                  </a:lnTo>
                  <a:lnTo>
                    <a:pt x="1065" y="1506"/>
                  </a:lnTo>
                  <a:lnTo>
                    <a:pt x="1066" y="1501"/>
                  </a:lnTo>
                  <a:lnTo>
                    <a:pt x="1067" y="1500"/>
                  </a:lnTo>
                  <a:lnTo>
                    <a:pt x="1068" y="1493"/>
                  </a:lnTo>
                  <a:lnTo>
                    <a:pt x="1069" y="1492"/>
                  </a:lnTo>
                  <a:lnTo>
                    <a:pt x="1071" y="1489"/>
                  </a:lnTo>
                  <a:lnTo>
                    <a:pt x="1071" y="1489"/>
                  </a:lnTo>
                  <a:lnTo>
                    <a:pt x="1073" y="1490"/>
                  </a:lnTo>
                  <a:lnTo>
                    <a:pt x="1073" y="1491"/>
                  </a:lnTo>
                  <a:lnTo>
                    <a:pt x="1075" y="1495"/>
                  </a:lnTo>
                  <a:lnTo>
                    <a:pt x="1075" y="1496"/>
                  </a:lnTo>
                  <a:lnTo>
                    <a:pt x="1077" y="1500"/>
                  </a:lnTo>
                  <a:lnTo>
                    <a:pt x="1077" y="1500"/>
                  </a:lnTo>
                  <a:lnTo>
                    <a:pt x="1079" y="1504"/>
                  </a:lnTo>
                  <a:lnTo>
                    <a:pt x="1079" y="1504"/>
                  </a:lnTo>
                  <a:lnTo>
                    <a:pt x="1081" y="1507"/>
                  </a:lnTo>
                  <a:lnTo>
                    <a:pt x="1082" y="1507"/>
                  </a:lnTo>
                  <a:lnTo>
                    <a:pt x="1083" y="1505"/>
                  </a:lnTo>
                  <a:lnTo>
                    <a:pt x="1083" y="1504"/>
                  </a:lnTo>
                  <a:lnTo>
                    <a:pt x="1085" y="1495"/>
                  </a:lnTo>
                  <a:lnTo>
                    <a:pt x="1085" y="1493"/>
                  </a:lnTo>
                  <a:lnTo>
                    <a:pt x="1087" y="1482"/>
                  </a:lnTo>
                  <a:lnTo>
                    <a:pt x="1087" y="1481"/>
                  </a:lnTo>
                  <a:lnTo>
                    <a:pt x="1089" y="1477"/>
                  </a:lnTo>
                  <a:lnTo>
                    <a:pt x="1089" y="1477"/>
                  </a:lnTo>
                  <a:lnTo>
                    <a:pt x="1091" y="1481"/>
                  </a:lnTo>
                  <a:lnTo>
                    <a:pt x="1091" y="1481"/>
                  </a:lnTo>
                  <a:lnTo>
                    <a:pt x="1093" y="1485"/>
                  </a:lnTo>
                  <a:lnTo>
                    <a:pt x="1094" y="1485"/>
                  </a:lnTo>
                  <a:lnTo>
                    <a:pt x="1095" y="1484"/>
                  </a:lnTo>
                  <a:lnTo>
                    <a:pt x="1096" y="1483"/>
                  </a:lnTo>
                  <a:lnTo>
                    <a:pt x="1097" y="1479"/>
                  </a:lnTo>
                  <a:lnTo>
                    <a:pt x="1098" y="1479"/>
                  </a:lnTo>
                  <a:lnTo>
                    <a:pt x="1099" y="1478"/>
                  </a:lnTo>
                  <a:lnTo>
                    <a:pt x="1100" y="1479"/>
                  </a:lnTo>
                  <a:lnTo>
                    <a:pt x="1102" y="1485"/>
                  </a:lnTo>
                  <a:lnTo>
                    <a:pt x="1102" y="1486"/>
                  </a:lnTo>
                  <a:lnTo>
                    <a:pt x="1104" y="1492"/>
                  </a:lnTo>
                  <a:lnTo>
                    <a:pt x="1104" y="1493"/>
                  </a:lnTo>
                  <a:lnTo>
                    <a:pt x="1105" y="1494"/>
                  </a:lnTo>
                  <a:lnTo>
                    <a:pt x="1106" y="1493"/>
                  </a:lnTo>
                  <a:lnTo>
                    <a:pt x="1108" y="1487"/>
                  </a:lnTo>
                  <a:lnTo>
                    <a:pt x="1108" y="1486"/>
                  </a:lnTo>
                  <a:lnTo>
                    <a:pt x="1110" y="1480"/>
                  </a:lnTo>
                  <a:lnTo>
                    <a:pt x="1110" y="1479"/>
                  </a:lnTo>
                  <a:lnTo>
                    <a:pt x="1112" y="1474"/>
                  </a:lnTo>
                  <a:lnTo>
                    <a:pt x="1112" y="1474"/>
                  </a:lnTo>
                  <a:lnTo>
                    <a:pt x="1114" y="1470"/>
                  </a:lnTo>
                  <a:lnTo>
                    <a:pt x="1114" y="1469"/>
                  </a:lnTo>
                  <a:lnTo>
                    <a:pt x="1116" y="1466"/>
                  </a:lnTo>
                  <a:lnTo>
                    <a:pt x="1116" y="1466"/>
                  </a:lnTo>
                  <a:lnTo>
                    <a:pt x="1117" y="1465"/>
                  </a:lnTo>
                  <a:lnTo>
                    <a:pt x="1118" y="1466"/>
                  </a:lnTo>
                  <a:lnTo>
                    <a:pt x="1120" y="1469"/>
                  </a:lnTo>
                  <a:lnTo>
                    <a:pt x="1120" y="1469"/>
                  </a:lnTo>
                  <a:lnTo>
                    <a:pt x="1122" y="1470"/>
                  </a:lnTo>
                  <a:lnTo>
                    <a:pt x="1122" y="1469"/>
                  </a:lnTo>
                  <a:lnTo>
                    <a:pt x="1124" y="1465"/>
                  </a:lnTo>
                  <a:lnTo>
                    <a:pt x="1124" y="1464"/>
                  </a:lnTo>
                  <a:lnTo>
                    <a:pt x="1126" y="1456"/>
                  </a:lnTo>
                  <a:lnTo>
                    <a:pt x="1127" y="1455"/>
                  </a:lnTo>
                  <a:lnTo>
                    <a:pt x="1128" y="1448"/>
                  </a:lnTo>
                  <a:lnTo>
                    <a:pt x="1129" y="1447"/>
                  </a:lnTo>
                  <a:lnTo>
                    <a:pt x="1130" y="1444"/>
                  </a:lnTo>
                  <a:lnTo>
                    <a:pt x="1131" y="1443"/>
                  </a:lnTo>
                  <a:lnTo>
                    <a:pt x="1133" y="1444"/>
                  </a:lnTo>
                  <a:lnTo>
                    <a:pt x="1133" y="1444"/>
                  </a:lnTo>
                  <a:lnTo>
                    <a:pt x="1135" y="1443"/>
                  </a:lnTo>
                  <a:lnTo>
                    <a:pt x="1135" y="1443"/>
                  </a:lnTo>
                  <a:lnTo>
                    <a:pt x="1137" y="1438"/>
                  </a:lnTo>
                  <a:lnTo>
                    <a:pt x="1137" y="1437"/>
                  </a:lnTo>
                  <a:lnTo>
                    <a:pt x="1139" y="1430"/>
                  </a:lnTo>
                  <a:lnTo>
                    <a:pt x="1139" y="1429"/>
                  </a:lnTo>
                  <a:lnTo>
                    <a:pt x="1141" y="1424"/>
                  </a:lnTo>
                  <a:lnTo>
                    <a:pt x="1141" y="1424"/>
                  </a:lnTo>
                  <a:lnTo>
                    <a:pt x="1142" y="1423"/>
                  </a:lnTo>
                  <a:lnTo>
                    <a:pt x="1144" y="1423"/>
                  </a:lnTo>
                  <a:lnTo>
                    <a:pt x="1145" y="1423"/>
                  </a:lnTo>
                  <a:lnTo>
                    <a:pt x="1145" y="1423"/>
                  </a:lnTo>
                  <a:lnTo>
                    <a:pt x="1147" y="1420"/>
                  </a:lnTo>
                  <a:lnTo>
                    <a:pt x="1147" y="1420"/>
                  </a:lnTo>
                  <a:lnTo>
                    <a:pt x="1149" y="1417"/>
                  </a:lnTo>
                  <a:lnTo>
                    <a:pt x="1149" y="1417"/>
                  </a:lnTo>
                  <a:lnTo>
                    <a:pt x="1151" y="1415"/>
                  </a:lnTo>
                  <a:lnTo>
                    <a:pt x="1151" y="1414"/>
                  </a:lnTo>
                  <a:lnTo>
                    <a:pt x="1153" y="1408"/>
                  </a:lnTo>
                  <a:lnTo>
                    <a:pt x="1153" y="1407"/>
                  </a:lnTo>
                  <a:lnTo>
                    <a:pt x="1155" y="1395"/>
                  </a:lnTo>
                  <a:lnTo>
                    <a:pt x="1156" y="1393"/>
                  </a:lnTo>
                  <a:lnTo>
                    <a:pt x="1157" y="1380"/>
                  </a:lnTo>
                  <a:lnTo>
                    <a:pt x="1158" y="1379"/>
                  </a:lnTo>
                  <a:lnTo>
                    <a:pt x="1159" y="1370"/>
                  </a:lnTo>
                  <a:lnTo>
                    <a:pt x="1160" y="1369"/>
                  </a:lnTo>
                  <a:lnTo>
                    <a:pt x="1161" y="1361"/>
                  </a:lnTo>
                  <a:lnTo>
                    <a:pt x="1162" y="1360"/>
                  </a:lnTo>
                  <a:lnTo>
                    <a:pt x="1164" y="1348"/>
                  </a:lnTo>
                  <a:lnTo>
                    <a:pt x="1164" y="1346"/>
                  </a:lnTo>
                  <a:lnTo>
                    <a:pt x="1166" y="1330"/>
                  </a:lnTo>
                  <a:lnTo>
                    <a:pt x="1166" y="1328"/>
                  </a:lnTo>
                  <a:lnTo>
                    <a:pt x="1168" y="1312"/>
                  </a:lnTo>
                  <a:lnTo>
                    <a:pt x="1168" y="1310"/>
                  </a:lnTo>
                  <a:lnTo>
                    <a:pt x="1170" y="1292"/>
                  </a:lnTo>
                  <a:lnTo>
                    <a:pt x="1170" y="1290"/>
                  </a:lnTo>
                  <a:lnTo>
                    <a:pt x="1172" y="1271"/>
                  </a:lnTo>
                  <a:lnTo>
                    <a:pt x="1172" y="1269"/>
                  </a:lnTo>
                  <a:lnTo>
                    <a:pt x="1174" y="1248"/>
                  </a:lnTo>
                  <a:lnTo>
                    <a:pt x="1174" y="1246"/>
                  </a:lnTo>
                  <a:lnTo>
                    <a:pt x="1176" y="1221"/>
                  </a:lnTo>
                  <a:lnTo>
                    <a:pt x="1176" y="1217"/>
                  </a:lnTo>
                  <a:lnTo>
                    <a:pt x="1178" y="1183"/>
                  </a:lnTo>
                  <a:lnTo>
                    <a:pt x="1178" y="1178"/>
                  </a:lnTo>
                  <a:lnTo>
                    <a:pt x="1180" y="1132"/>
                  </a:lnTo>
                  <a:lnTo>
                    <a:pt x="1180" y="1126"/>
                  </a:lnTo>
                  <a:lnTo>
                    <a:pt x="1182" y="1074"/>
                  </a:lnTo>
                  <a:lnTo>
                    <a:pt x="1182" y="1067"/>
                  </a:lnTo>
                  <a:lnTo>
                    <a:pt x="1184" y="1015"/>
                  </a:lnTo>
                  <a:lnTo>
                    <a:pt x="1184" y="1008"/>
                  </a:lnTo>
                  <a:lnTo>
                    <a:pt x="1186" y="957"/>
                  </a:lnTo>
                  <a:lnTo>
                    <a:pt x="1187" y="950"/>
                  </a:lnTo>
                  <a:lnTo>
                    <a:pt x="1188" y="899"/>
                  </a:lnTo>
                  <a:lnTo>
                    <a:pt x="1189" y="893"/>
                  </a:lnTo>
                  <a:lnTo>
                    <a:pt x="1190" y="844"/>
                  </a:lnTo>
                  <a:lnTo>
                    <a:pt x="1191" y="839"/>
                  </a:lnTo>
                  <a:lnTo>
                    <a:pt x="1193" y="796"/>
                  </a:lnTo>
                  <a:lnTo>
                    <a:pt x="1193" y="791"/>
                  </a:lnTo>
                  <a:lnTo>
                    <a:pt x="1195" y="756"/>
                  </a:lnTo>
                  <a:lnTo>
                    <a:pt x="1195" y="752"/>
                  </a:lnTo>
                  <a:lnTo>
                    <a:pt x="1197" y="727"/>
                  </a:lnTo>
                  <a:lnTo>
                    <a:pt x="1197" y="725"/>
                  </a:lnTo>
                  <a:lnTo>
                    <a:pt x="1199" y="712"/>
                  </a:lnTo>
                  <a:lnTo>
                    <a:pt x="1200" y="710"/>
                  </a:lnTo>
                  <a:lnTo>
                    <a:pt x="1201" y="714"/>
                  </a:lnTo>
                  <a:lnTo>
                    <a:pt x="1201" y="715"/>
                  </a:lnTo>
                  <a:lnTo>
                    <a:pt x="1203" y="735"/>
                  </a:lnTo>
                  <a:lnTo>
                    <a:pt x="1203" y="738"/>
                  </a:lnTo>
                  <a:lnTo>
                    <a:pt x="1205" y="772"/>
                  </a:lnTo>
                  <a:lnTo>
                    <a:pt x="1205" y="777"/>
                  </a:lnTo>
                  <a:lnTo>
                    <a:pt x="1207" y="821"/>
                  </a:lnTo>
                  <a:lnTo>
                    <a:pt x="1207" y="827"/>
                  </a:lnTo>
                  <a:lnTo>
                    <a:pt x="1209" y="879"/>
                  </a:lnTo>
                  <a:lnTo>
                    <a:pt x="1209" y="886"/>
                  </a:lnTo>
                  <a:lnTo>
                    <a:pt x="1211" y="941"/>
                  </a:lnTo>
                  <a:lnTo>
                    <a:pt x="1211" y="947"/>
                  </a:lnTo>
                  <a:lnTo>
                    <a:pt x="1213" y="1001"/>
                  </a:lnTo>
                  <a:lnTo>
                    <a:pt x="1213" y="1008"/>
                  </a:lnTo>
                  <a:lnTo>
                    <a:pt x="1215" y="1061"/>
                  </a:lnTo>
                  <a:lnTo>
                    <a:pt x="1215" y="1068"/>
                  </a:lnTo>
                  <a:lnTo>
                    <a:pt x="1217" y="1121"/>
                  </a:lnTo>
                  <a:lnTo>
                    <a:pt x="1218" y="1128"/>
                  </a:lnTo>
                  <a:lnTo>
                    <a:pt x="1219" y="1179"/>
                  </a:lnTo>
                  <a:lnTo>
                    <a:pt x="1220" y="1184"/>
                  </a:lnTo>
                  <a:lnTo>
                    <a:pt x="1221" y="1224"/>
                  </a:lnTo>
                  <a:lnTo>
                    <a:pt x="1222" y="1228"/>
                  </a:lnTo>
                  <a:lnTo>
                    <a:pt x="1224" y="1254"/>
                  </a:lnTo>
                  <a:lnTo>
                    <a:pt x="1224" y="1257"/>
                  </a:lnTo>
                  <a:lnTo>
                    <a:pt x="1226" y="1275"/>
                  </a:lnTo>
                  <a:lnTo>
                    <a:pt x="1226" y="1277"/>
                  </a:lnTo>
                  <a:lnTo>
                    <a:pt x="1228" y="1290"/>
                  </a:lnTo>
                  <a:lnTo>
                    <a:pt x="1228" y="1291"/>
                  </a:lnTo>
                  <a:lnTo>
                    <a:pt x="1230" y="1297"/>
                  </a:lnTo>
                  <a:lnTo>
                    <a:pt x="1230" y="1298"/>
                  </a:lnTo>
                  <a:lnTo>
                    <a:pt x="1232" y="1305"/>
                  </a:lnTo>
                  <a:lnTo>
                    <a:pt x="1232" y="1306"/>
                  </a:lnTo>
                  <a:lnTo>
                    <a:pt x="1234" y="1321"/>
                  </a:lnTo>
                  <a:lnTo>
                    <a:pt x="1234" y="1323"/>
                  </a:lnTo>
                  <a:lnTo>
                    <a:pt x="1236" y="1342"/>
                  </a:lnTo>
                  <a:lnTo>
                    <a:pt x="1236" y="1344"/>
                  </a:lnTo>
                  <a:lnTo>
                    <a:pt x="1238" y="1356"/>
                  </a:lnTo>
                  <a:lnTo>
                    <a:pt x="1238" y="1357"/>
                  </a:lnTo>
                  <a:lnTo>
                    <a:pt x="1240" y="1361"/>
                  </a:lnTo>
                  <a:lnTo>
                    <a:pt x="1240" y="1362"/>
                  </a:lnTo>
                  <a:lnTo>
                    <a:pt x="1242" y="1368"/>
                  </a:lnTo>
                  <a:lnTo>
                    <a:pt x="1242" y="1369"/>
                  </a:lnTo>
                  <a:lnTo>
                    <a:pt x="1244" y="1378"/>
                  </a:lnTo>
                  <a:lnTo>
                    <a:pt x="1244" y="1379"/>
                  </a:lnTo>
                  <a:lnTo>
                    <a:pt x="1246" y="1387"/>
                  </a:lnTo>
                  <a:lnTo>
                    <a:pt x="1247" y="1388"/>
                  </a:lnTo>
                  <a:lnTo>
                    <a:pt x="1248" y="1393"/>
                  </a:lnTo>
                  <a:lnTo>
                    <a:pt x="1249" y="1394"/>
                  </a:lnTo>
                  <a:lnTo>
                    <a:pt x="1250" y="1400"/>
                  </a:lnTo>
                  <a:lnTo>
                    <a:pt x="1251" y="1401"/>
                  </a:lnTo>
                  <a:lnTo>
                    <a:pt x="1252" y="1409"/>
                  </a:lnTo>
                  <a:lnTo>
                    <a:pt x="1253" y="1410"/>
                  </a:lnTo>
                  <a:lnTo>
                    <a:pt x="1255" y="1419"/>
                  </a:lnTo>
                  <a:lnTo>
                    <a:pt x="1255" y="1420"/>
                  </a:lnTo>
                  <a:lnTo>
                    <a:pt x="1257" y="1430"/>
                  </a:lnTo>
                  <a:lnTo>
                    <a:pt x="1257" y="1431"/>
                  </a:lnTo>
                  <a:lnTo>
                    <a:pt x="1259" y="1436"/>
                  </a:lnTo>
                  <a:lnTo>
                    <a:pt x="1259" y="1437"/>
                  </a:lnTo>
                  <a:lnTo>
                    <a:pt x="1261" y="1434"/>
                  </a:lnTo>
                  <a:lnTo>
                    <a:pt x="1261" y="1433"/>
                  </a:lnTo>
                  <a:lnTo>
                    <a:pt x="1263" y="1426"/>
                  </a:lnTo>
                  <a:lnTo>
                    <a:pt x="1263" y="1425"/>
                  </a:lnTo>
                  <a:lnTo>
                    <a:pt x="1265" y="1422"/>
                  </a:lnTo>
                  <a:lnTo>
                    <a:pt x="1265" y="1422"/>
                  </a:lnTo>
                  <a:lnTo>
                    <a:pt x="1267" y="1427"/>
                  </a:lnTo>
                  <a:lnTo>
                    <a:pt x="1267" y="1428"/>
                  </a:lnTo>
                  <a:lnTo>
                    <a:pt x="1269" y="1438"/>
                  </a:lnTo>
                  <a:lnTo>
                    <a:pt x="1269" y="1439"/>
                  </a:lnTo>
                  <a:lnTo>
                    <a:pt x="1271" y="1449"/>
                  </a:lnTo>
                  <a:lnTo>
                    <a:pt x="1271" y="1450"/>
                  </a:lnTo>
                  <a:lnTo>
                    <a:pt x="1273" y="1456"/>
                  </a:lnTo>
                  <a:lnTo>
                    <a:pt x="1274" y="1456"/>
                  </a:lnTo>
                  <a:lnTo>
                    <a:pt x="1275" y="1455"/>
                  </a:lnTo>
                  <a:lnTo>
                    <a:pt x="1275" y="1455"/>
                  </a:lnTo>
                  <a:lnTo>
                    <a:pt x="1277" y="1450"/>
                  </a:lnTo>
                  <a:lnTo>
                    <a:pt x="1278" y="1450"/>
                  </a:lnTo>
                  <a:lnTo>
                    <a:pt x="1279" y="1448"/>
                  </a:lnTo>
                  <a:lnTo>
                    <a:pt x="1280" y="1448"/>
                  </a:lnTo>
                  <a:lnTo>
                    <a:pt x="1281" y="1452"/>
                  </a:lnTo>
                  <a:lnTo>
                    <a:pt x="1282" y="1452"/>
                  </a:lnTo>
                  <a:lnTo>
                    <a:pt x="1283" y="1453"/>
                  </a:lnTo>
                  <a:lnTo>
                    <a:pt x="1284" y="1452"/>
                  </a:lnTo>
                  <a:lnTo>
                    <a:pt x="1286" y="1444"/>
                  </a:lnTo>
                  <a:lnTo>
                    <a:pt x="1286" y="1443"/>
                  </a:lnTo>
                  <a:lnTo>
                    <a:pt x="1288" y="1435"/>
                  </a:lnTo>
                  <a:lnTo>
                    <a:pt x="1288" y="1434"/>
                  </a:lnTo>
                  <a:lnTo>
                    <a:pt x="1289" y="1433"/>
                  </a:lnTo>
                  <a:lnTo>
                    <a:pt x="1290" y="1435"/>
                  </a:lnTo>
                  <a:lnTo>
                    <a:pt x="1292" y="1443"/>
                  </a:lnTo>
                  <a:lnTo>
                    <a:pt x="1292" y="1445"/>
                  </a:lnTo>
                  <a:lnTo>
                    <a:pt x="1294" y="1455"/>
                  </a:lnTo>
                  <a:lnTo>
                    <a:pt x="1294" y="1456"/>
                  </a:lnTo>
                  <a:lnTo>
                    <a:pt x="1296" y="1459"/>
                  </a:lnTo>
                  <a:lnTo>
                    <a:pt x="1296" y="1459"/>
                  </a:lnTo>
                  <a:lnTo>
                    <a:pt x="1298" y="1456"/>
                  </a:lnTo>
                  <a:lnTo>
                    <a:pt x="1298" y="1455"/>
                  </a:lnTo>
                  <a:lnTo>
                    <a:pt x="1300" y="1451"/>
                  </a:lnTo>
                  <a:lnTo>
                    <a:pt x="1301" y="1451"/>
                  </a:lnTo>
                  <a:lnTo>
                    <a:pt x="1302" y="1454"/>
                  </a:lnTo>
                  <a:lnTo>
                    <a:pt x="1302" y="1455"/>
                  </a:lnTo>
                  <a:lnTo>
                    <a:pt x="1304" y="1462"/>
                  </a:lnTo>
                  <a:lnTo>
                    <a:pt x="1304" y="1462"/>
                  </a:lnTo>
                  <a:lnTo>
                    <a:pt x="1306" y="1464"/>
                  </a:lnTo>
                  <a:lnTo>
                    <a:pt x="1306" y="1464"/>
                  </a:lnTo>
                  <a:lnTo>
                    <a:pt x="1308" y="1463"/>
                  </a:lnTo>
                  <a:lnTo>
                    <a:pt x="1309" y="1463"/>
                  </a:lnTo>
                  <a:lnTo>
                    <a:pt x="1310" y="1467"/>
                  </a:lnTo>
                  <a:lnTo>
                    <a:pt x="1311" y="1468"/>
                  </a:lnTo>
                  <a:lnTo>
                    <a:pt x="1312" y="1476"/>
                  </a:lnTo>
                  <a:lnTo>
                    <a:pt x="1313" y="1477"/>
                  </a:lnTo>
                  <a:lnTo>
                    <a:pt x="1314" y="1480"/>
                  </a:lnTo>
                  <a:lnTo>
                    <a:pt x="1315" y="1480"/>
                  </a:lnTo>
                  <a:lnTo>
                    <a:pt x="1317" y="1475"/>
                  </a:lnTo>
                  <a:lnTo>
                    <a:pt x="1317" y="1474"/>
                  </a:lnTo>
                  <a:lnTo>
                    <a:pt x="1319" y="1468"/>
                  </a:lnTo>
                  <a:lnTo>
                    <a:pt x="1319" y="1467"/>
                  </a:lnTo>
                  <a:lnTo>
                    <a:pt x="1321" y="1465"/>
                  </a:lnTo>
                  <a:lnTo>
                    <a:pt x="1321" y="1465"/>
                  </a:lnTo>
                  <a:lnTo>
                    <a:pt x="1323" y="1467"/>
                  </a:lnTo>
                  <a:lnTo>
                    <a:pt x="1323" y="1467"/>
                  </a:lnTo>
                  <a:lnTo>
                    <a:pt x="1325" y="1472"/>
                  </a:lnTo>
                  <a:lnTo>
                    <a:pt x="1325" y="1473"/>
                  </a:lnTo>
                  <a:lnTo>
                    <a:pt x="1327" y="1478"/>
                  </a:lnTo>
                  <a:lnTo>
                    <a:pt x="1327" y="1479"/>
                  </a:lnTo>
                  <a:lnTo>
                    <a:pt x="1328" y="1480"/>
                  </a:lnTo>
                  <a:lnTo>
                    <a:pt x="1329" y="1479"/>
                  </a:lnTo>
                  <a:lnTo>
                    <a:pt x="1331" y="1476"/>
                  </a:lnTo>
                  <a:lnTo>
                    <a:pt x="1331" y="1476"/>
                  </a:lnTo>
                  <a:lnTo>
                    <a:pt x="1333" y="1474"/>
                  </a:lnTo>
                  <a:lnTo>
                    <a:pt x="1333" y="1475"/>
                  </a:lnTo>
                  <a:lnTo>
                    <a:pt x="1335" y="1478"/>
                  </a:lnTo>
                  <a:lnTo>
                    <a:pt x="1335" y="1478"/>
                  </a:lnTo>
                  <a:lnTo>
                    <a:pt x="1337" y="1479"/>
                  </a:lnTo>
                  <a:lnTo>
                    <a:pt x="1338" y="1479"/>
                  </a:lnTo>
                  <a:lnTo>
                    <a:pt x="1339" y="1476"/>
                  </a:lnTo>
                  <a:lnTo>
                    <a:pt x="1340" y="1475"/>
                  </a:lnTo>
                  <a:lnTo>
                    <a:pt x="1341" y="1474"/>
                  </a:lnTo>
                  <a:lnTo>
                    <a:pt x="1342" y="1474"/>
                  </a:lnTo>
                  <a:lnTo>
                    <a:pt x="1343" y="1478"/>
                  </a:lnTo>
                  <a:lnTo>
                    <a:pt x="1344" y="1479"/>
                  </a:lnTo>
                  <a:lnTo>
                    <a:pt x="1346" y="1486"/>
                  </a:lnTo>
                  <a:lnTo>
                    <a:pt x="1346" y="1486"/>
                  </a:lnTo>
                  <a:lnTo>
                    <a:pt x="1348" y="1490"/>
                  </a:lnTo>
                  <a:lnTo>
                    <a:pt x="1348" y="1491"/>
                  </a:lnTo>
                  <a:lnTo>
                    <a:pt x="1350" y="1492"/>
                  </a:lnTo>
                  <a:lnTo>
                    <a:pt x="1350" y="1492"/>
                  </a:lnTo>
                  <a:lnTo>
                    <a:pt x="1352" y="1493"/>
                  </a:lnTo>
                  <a:lnTo>
                    <a:pt x="1352" y="1493"/>
                  </a:lnTo>
                  <a:lnTo>
                    <a:pt x="1353" y="1494"/>
                  </a:lnTo>
                  <a:lnTo>
                    <a:pt x="1354" y="1493"/>
                  </a:lnTo>
                  <a:lnTo>
                    <a:pt x="1356" y="1491"/>
                  </a:lnTo>
                  <a:lnTo>
                    <a:pt x="1356" y="1491"/>
                  </a:lnTo>
                  <a:lnTo>
                    <a:pt x="1358" y="1485"/>
                  </a:lnTo>
                  <a:lnTo>
                    <a:pt x="1358" y="1484"/>
                  </a:lnTo>
                  <a:lnTo>
                    <a:pt x="1360" y="1477"/>
                  </a:lnTo>
                  <a:lnTo>
                    <a:pt x="1360" y="1476"/>
                  </a:lnTo>
                  <a:lnTo>
                    <a:pt x="1362" y="1471"/>
                  </a:lnTo>
                  <a:lnTo>
                    <a:pt x="1363" y="1471"/>
                  </a:lnTo>
                  <a:lnTo>
                    <a:pt x="1364" y="1472"/>
                  </a:lnTo>
                  <a:lnTo>
                    <a:pt x="1364" y="1473"/>
                  </a:lnTo>
                  <a:lnTo>
                    <a:pt x="1366" y="1479"/>
                  </a:lnTo>
                  <a:lnTo>
                    <a:pt x="1366" y="1480"/>
                  </a:lnTo>
                  <a:lnTo>
                    <a:pt x="1368" y="1484"/>
                  </a:lnTo>
                  <a:lnTo>
                    <a:pt x="1369" y="1483"/>
                  </a:lnTo>
                  <a:lnTo>
                    <a:pt x="1370" y="1480"/>
                  </a:lnTo>
                  <a:lnTo>
                    <a:pt x="1371" y="1479"/>
                  </a:lnTo>
                  <a:lnTo>
                    <a:pt x="1372" y="1472"/>
                  </a:lnTo>
                  <a:lnTo>
                    <a:pt x="1373" y="1471"/>
                  </a:lnTo>
                  <a:lnTo>
                    <a:pt x="1374" y="1468"/>
                  </a:lnTo>
                  <a:lnTo>
                    <a:pt x="1375" y="1467"/>
                  </a:lnTo>
                  <a:lnTo>
                    <a:pt x="1377" y="1463"/>
                  </a:lnTo>
                  <a:lnTo>
                    <a:pt x="1377" y="1462"/>
                  </a:lnTo>
                  <a:lnTo>
                    <a:pt x="1379" y="1450"/>
                  </a:lnTo>
                  <a:lnTo>
                    <a:pt x="1379" y="1448"/>
                  </a:lnTo>
                  <a:lnTo>
                    <a:pt x="1381" y="1426"/>
                  </a:lnTo>
                  <a:lnTo>
                    <a:pt x="1381" y="1423"/>
                  </a:lnTo>
                  <a:lnTo>
                    <a:pt x="1383" y="1398"/>
                  </a:lnTo>
                  <a:lnTo>
                    <a:pt x="1383" y="1395"/>
                  </a:lnTo>
                  <a:lnTo>
                    <a:pt x="1385" y="1374"/>
                  </a:lnTo>
                  <a:lnTo>
                    <a:pt x="1385" y="1371"/>
                  </a:lnTo>
                  <a:lnTo>
                    <a:pt x="1387" y="1354"/>
                  </a:lnTo>
                  <a:lnTo>
                    <a:pt x="1387" y="1352"/>
                  </a:lnTo>
                  <a:lnTo>
                    <a:pt x="1389" y="1335"/>
                  </a:lnTo>
                  <a:lnTo>
                    <a:pt x="1389" y="1333"/>
                  </a:lnTo>
                  <a:lnTo>
                    <a:pt x="1391" y="1314"/>
                  </a:lnTo>
                  <a:lnTo>
                    <a:pt x="1391" y="1311"/>
                  </a:lnTo>
                  <a:lnTo>
                    <a:pt x="1393" y="1292"/>
                  </a:lnTo>
                  <a:lnTo>
                    <a:pt x="1393" y="1290"/>
                  </a:lnTo>
                  <a:lnTo>
                    <a:pt x="1395" y="1276"/>
                  </a:lnTo>
                  <a:lnTo>
                    <a:pt x="1395" y="1275"/>
                  </a:lnTo>
                  <a:lnTo>
                    <a:pt x="1397" y="1267"/>
                  </a:lnTo>
                  <a:lnTo>
                    <a:pt x="1397" y="1266"/>
                  </a:lnTo>
                  <a:lnTo>
                    <a:pt x="1399" y="1265"/>
                  </a:lnTo>
                  <a:lnTo>
                    <a:pt x="1400" y="1265"/>
                  </a:lnTo>
                  <a:lnTo>
                    <a:pt x="1401" y="1269"/>
                  </a:lnTo>
                  <a:lnTo>
                    <a:pt x="1402" y="1269"/>
                  </a:lnTo>
                  <a:lnTo>
                    <a:pt x="1403" y="1275"/>
                  </a:lnTo>
                  <a:lnTo>
                    <a:pt x="1404" y="1275"/>
                  </a:lnTo>
                  <a:lnTo>
                    <a:pt x="1406" y="1279"/>
                  </a:lnTo>
                  <a:lnTo>
                    <a:pt x="1406" y="1279"/>
                  </a:lnTo>
                  <a:lnTo>
                    <a:pt x="1408" y="1282"/>
                  </a:lnTo>
                  <a:lnTo>
                    <a:pt x="1408" y="1283"/>
                  </a:lnTo>
                  <a:lnTo>
                    <a:pt x="1410" y="1290"/>
                  </a:lnTo>
                  <a:lnTo>
                    <a:pt x="1410" y="1292"/>
                  </a:lnTo>
                  <a:lnTo>
                    <a:pt x="1412" y="1304"/>
                  </a:lnTo>
                  <a:lnTo>
                    <a:pt x="1412" y="1306"/>
                  </a:lnTo>
                  <a:lnTo>
                    <a:pt x="1414" y="1318"/>
                  </a:lnTo>
                  <a:lnTo>
                    <a:pt x="1414" y="1320"/>
                  </a:lnTo>
                  <a:lnTo>
                    <a:pt x="1416" y="1329"/>
                  </a:lnTo>
                  <a:lnTo>
                    <a:pt x="1416" y="1330"/>
                  </a:lnTo>
                  <a:lnTo>
                    <a:pt x="1418" y="1338"/>
                  </a:lnTo>
                  <a:lnTo>
                    <a:pt x="1418" y="1339"/>
                  </a:lnTo>
                  <a:lnTo>
                    <a:pt x="1420" y="1348"/>
                  </a:lnTo>
                  <a:lnTo>
                    <a:pt x="1420" y="1349"/>
                  </a:lnTo>
                  <a:lnTo>
                    <a:pt x="1422" y="1356"/>
                  </a:lnTo>
                  <a:lnTo>
                    <a:pt x="1422" y="1356"/>
                  </a:lnTo>
                  <a:lnTo>
                    <a:pt x="1424" y="1359"/>
                  </a:lnTo>
                  <a:lnTo>
                    <a:pt x="1424" y="1359"/>
                  </a:lnTo>
                  <a:lnTo>
                    <a:pt x="1426" y="1357"/>
                  </a:lnTo>
                  <a:lnTo>
                    <a:pt x="1426" y="1357"/>
                  </a:lnTo>
                  <a:lnTo>
                    <a:pt x="1428" y="1353"/>
                  </a:lnTo>
                  <a:lnTo>
                    <a:pt x="1428" y="1353"/>
                  </a:lnTo>
                  <a:lnTo>
                    <a:pt x="1430" y="1349"/>
                  </a:lnTo>
                  <a:lnTo>
                    <a:pt x="1431" y="1348"/>
                  </a:lnTo>
                  <a:lnTo>
                    <a:pt x="1432" y="1347"/>
                  </a:lnTo>
                  <a:lnTo>
                    <a:pt x="1433" y="1348"/>
                  </a:lnTo>
                  <a:lnTo>
                    <a:pt x="1434" y="1349"/>
                  </a:lnTo>
                  <a:lnTo>
                    <a:pt x="1435" y="1349"/>
                  </a:lnTo>
                  <a:lnTo>
                    <a:pt x="1437" y="1345"/>
                  </a:lnTo>
                  <a:lnTo>
                    <a:pt x="1437" y="1344"/>
                  </a:lnTo>
                  <a:lnTo>
                    <a:pt x="1439" y="1333"/>
                  </a:lnTo>
                  <a:lnTo>
                    <a:pt x="1439" y="1332"/>
                  </a:lnTo>
                  <a:lnTo>
                    <a:pt x="1441" y="1326"/>
                  </a:lnTo>
                  <a:lnTo>
                    <a:pt x="1441" y="1326"/>
                  </a:lnTo>
                  <a:lnTo>
                    <a:pt x="1443" y="1327"/>
                  </a:lnTo>
                  <a:lnTo>
                    <a:pt x="1443" y="1328"/>
                  </a:lnTo>
                  <a:lnTo>
                    <a:pt x="1445" y="1325"/>
                  </a:lnTo>
                  <a:lnTo>
                    <a:pt x="1445" y="1324"/>
                  </a:lnTo>
                  <a:lnTo>
                    <a:pt x="1447" y="1310"/>
                  </a:lnTo>
                  <a:lnTo>
                    <a:pt x="1447" y="1308"/>
                  </a:lnTo>
                  <a:lnTo>
                    <a:pt x="1449" y="1291"/>
                  </a:lnTo>
                  <a:lnTo>
                    <a:pt x="1449" y="1289"/>
                  </a:lnTo>
                  <a:lnTo>
                    <a:pt x="1451" y="1278"/>
                  </a:lnTo>
                  <a:lnTo>
                    <a:pt x="1451" y="1277"/>
                  </a:lnTo>
                  <a:lnTo>
                    <a:pt x="1453" y="1270"/>
                  </a:lnTo>
                  <a:lnTo>
                    <a:pt x="1453" y="1269"/>
                  </a:lnTo>
                  <a:lnTo>
                    <a:pt x="1455" y="1261"/>
                  </a:lnTo>
                  <a:lnTo>
                    <a:pt x="1455" y="1260"/>
                  </a:lnTo>
                  <a:lnTo>
                    <a:pt x="1457" y="1252"/>
                  </a:lnTo>
                  <a:lnTo>
                    <a:pt x="1457" y="1251"/>
                  </a:lnTo>
                  <a:lnTo>
                    <a:pt x="1459" y="1244"/>
                  </a:lnTo>
                  <a:lnTo>
                    <a:pt x="1460" y="1243"/>
                  </a:lnTo>
                  <a:lnTo>
                    <a:pt x="1461" y="1236"/>
                  </a:lnTo>
                  <a:lnTo>
                    <a:pt x="1462" y="1235"/>
                  </a:lnTo>
                  <a:lnTo>
                    <a:pt x="1463" y="1229"/>
                  </a:lnTo>
                  <a:lnTo>
                    <a:pt x="1464" y="1228"/>
                  </a:lnTo>
                  <a:lnTo>
                    <a:pt x="1465" y="1226"/>
                  </a:lnTo>
                  <a:lnTo>
                    <a:pt x="1466" y="1226"/>
                  </a:lnTo>
                  <a:lnTo>
                    <a:pt x="1468" y="1229"/>
                  </a:lnTo>
                  <a:lnTo>
                    <a:pt x="1468" y="1230"/>
                  </a:lnTo>
                  <a:lnTo>
                    <a:pt x="1470" y="1236"/>
                  </a:lnTo>
                  <a:lnTo>
                    <a:pt x="1470" y="1237"/>
                  </a:lnTo>
                  <a:lnTo>
                    <a:pt x="1472" y="1244"/>
                  </a:lnTo>
                  <a:lnTo>
                    <a:pt x="1472" y="1245"/>
                  </a:lnTo>
                  <a:lnTo>
                    <a:pt x="1474" y="1250"/>
                  </a:lnTo>
                  <a:lnTo>
                    <a:pt x="1474" y="1251"/>
                  </a:lnTo>
                  <a:lnTo>
                    <a:pt x="1476" y="1254"/>
                  </a:lnTo>
                  <a:lnTo>
                    <a:pt x="1476" y="1254"/>
                  </a:lnTo>
                  <a:lnTo>
                    <a:pt x="1478" y="1258"/>
                  </a:lnTo>
                  <a:lnTo>
                    <a:pt x="1478" y="1258"/>
                  </a:lnTo>
                  <a:lnTo>
                    <a:pt x="1480" y="1266"/>
                  </a:lnTo>
                  <a:lnTo>
                    <a:pt x="1480" y="1267"/>
                  </a:lnTo>
                  <a:lnTo>
                    <a:pt x="1482" y="1278"/>
                  </a:lnTo>
                  <a:lnTo>
                    <a:pt x="1482" y="1280"/>
                  </a:lnTo>
                  <a:lnTo>
                    <a:pt x="1484" y="1291"/>
                  </a:lnTo>
                  <a:lnTo>
                    <a:pt x="1484" y="1293"/>
                  </a:lnTo>
                  <a:lnTo>
                    <a:pt x="1486" y="1305"/>
                  </a:lnTo>
                  <a:lnTo>
                    <a:pt x="1486" y="1306"/>
                  </a:lnTo>
                  <a:lnTo>
                    <a:pt x="1488" y="1318"/>
                  </a:lnTo>
                  <a:lnTo>
                    <a:pt x="1488" y="1319"/>
                  </a:lnTo>
                  <a:lnTo>
                    <a:pt x="1490" y="1327"/>
                  </a:lnTo>
                  <a:lnTo>
                    <a:pt x="1491" y="1328"/>
                  </a:lnTo>
                  <a:lnTo>
                    <a:pt x="1492" y="1334"/>
                  </a:lnTo>
                  <a:lnTo>
                    <a:pt x="1493" y="1334"/>
                  </a:lnTo>
                  <a:lnTo>
                    <a:pt x="1494" y="1342"/>
                  </a:lnTo>
                  <a:lnTo>
                    <a:pt x="1495" y="1344"/>
                  </a:lnTo>
                  <a:lnTo>
                    <a:pt x="1497" y="1354"/>
                  </a:lnTo>
                  <a:lnTo>
                    <a:pt x="1497" y="1355"/>
                  </a:lnTo>
                  <a:lnTo>
                    <a:pt x="1499" y="1363"/>
                  </a:lnTo>
                  <a:lnTo>
                    <a:pt x="1499" y="1363"/>
                  </a:lnTo>
                  <a:lnTo>
                    <a:pt x="1501" y="1368"/>
                  </a:lnTo>
                  <a:lnTo>
                    <a:pt x="1501" y="1369"/>
                  </a:lnTo>
                  <a:lnTo>
                    <a:pt x="1503" y="1375"/>
                  </a:lnTo>
                  <a:lnTo>
                    <a:pt x="1503" y="1376"/>
                  </a:lnTo>
                  <a:lnTo>
                    <a:pt x="1505" y="1383"/>
                  </a:lnTo>
                  <a:lnTo>
                    <a:pt x="1505" y="1383"/>
                  </a:lnTo>
                  <a:lnTo>
                    <a:pt x="1507" y="1390"/>
                  </a:lnTo>
                  <a:lnTo>
                    <a:pt x="1507" y="1391"/>
                  </a:lnTo>
                  <a:lnTo>
                    <a:pt x="1509" y="1396"/>
                  </a:lnTo>
                  <a:lnTo>
                    <a:pt x="1509" y="1397"/>
                  </a:lnTo>
                  <a:lnTo>
                    <a:pt x="1511" y="1399"/>
                  </a:lnTo>
                  <a:lnTo>
                    <a:pt x="1512" y="1399"/>
                  </a:lnTo>
                  <a:lnTo>
                    <a:pt x="1513" y="1399"/>
                  </a:lnTo>
                  <a:lnTo>
                    <a:pt x="1514" y="1399"/>
                  </a:lnTo>
                  <a:lnTo>
                    <a:pt x="1515" y="1400"/>
                  </a:lnTo>
                  <a:lnTo>
                    <a:pt x="1515" y="1400"/>
                  </a:lnTo>
                  <a:lnTo>
                    <a:pt x="1517" y="1404"/>
                  </a:lnTo>
                  <a:lnTo>
                    <a:pt x="1518" y="1405"/>
                  </a:lnTo>
                  <a:lnTo>
                    <a:pt x="1519" y="1404"/>
                  </a:lnTo>
                  <a:lnTo>
                    <a:pt x="1519" y="1403"/>
                  </a:lnTo>
                  <a:lnTo>
                    <a:pt x="1521" y="1396"/>
                  </a:lnTo>
                  <a:lnTo>
                    <a:pt x="1522" y="1395"/>
                  </a:lnTo>
                  <a:lnTo>
                    <a:pt x="1523" y="1388"/>
                  </a:lnTo>
                  <a:lnTo>
                    <a:pt x="1524" y="1387"/>
                  </a:lnTo>
                  <a:lnTo>
                    <a:pt x="1525" y="1384"/>
                  </a:lnTo>
                  <a:lnTo>
                    <a:pt x="1526" y="1383"/>
                  </a:lnTo>
                  <a:lnTo>
                    <a:pt x="1528" y="1378"/>
                  </a:lnTo>
                  <a:lnTo>
                    <a:pt x="1528" y="1376"/>
                  </a:lnTo>
                  <a:lnTo>
                    <a:pt x="1530" y="1363"/>
                  </a:lnTo>
                  <a:lnTo>
                    <a:pt x="1530" y="1361"/>
                  </a:lnTo>
                  <a:lnTo>
                    <a:pt x="1532" y="1345"/>
                  </a:lnTo>
                  <a:lnTo>
                    <a:pt x="1532" y="1344"/>
                  </a:lnTo>
                  <a:lnTo>
                    <a:pt x="1534" y="1330"/>
                  </a:lnTo>
                  <a:lnTo>
                    <a:pt x="1534" y="1328"/>
                  </a:lnTo>
                  <a:lnTo>
                    <a:pt x="1536" y="1309"/>
                  </a:lnTo>
                  <a:lnTo>
                    <a:pt x="1536" y="1305"/>
                  </a:lnTo>
                  <a:lnTo>
                    <a:pt x="1538" y="1275"/>
                  </a:lnTo>
                  <a:lnTo>
                    <a:pt x="1538" y="1271"/>
                  </a:lnTo>
                  <a:lnTo>
                    <a:pt x="1540" y="1235"/>
                  </a:lnTo>
                  <a:lnTo>
                    <a:pt x="1540" y="1230"/>
                  </a:lnTo>
                  <a:lnTo>
                    <a:pt x="1542" y="1195"/>
                  </a:lnTo>
                  <a:lnTo>
                    <a:pt x="1542" y="1190"/>
                  </a:lnTo>
                  <a:lnTo>
                    <a:pt x="1544" y="1153"/>
                  </a:lnTo>
                  <a:lnTo>
                    <a:pt x="1544" y="1148"/>
                  </a:lnTo>
                  <a:lnTo>
                    <a:pt x="1546" y="1103"/>
                  </a:lnTo>
                  <a:lnTo>
                    <a:pt x="1546" y="1097"/>
                  </a:lnTo>
                  <a:lnTo>
                    <a:pt x="1548" y="1043"/>
                  </a:lnTo>
                  <a:lnTo>
                    <a:pt x="1548" y="1035"/>
                  </a:lnTo>
                  <a:lnTo>
                    <a:pt x="1550" y="965"/>
                  </a:lnTo>
                  <a:lnTo>
                    <a:pt x="1551" y="956"/>
                  </a:lnTo>
                  <a:lnTo>
                    <a:pt x="1552" y="876"/>
                  </a:lnTo>
                  <a:lnTo>
                    <a:pt x="1553" y="866"/>
                  </a:lnTo>
                  <a:lnTo>
                    <a:pt x="1554" y="786"/>
                  </a:lnTo>
                  <a:lnTo>
                    <a:pt x="1555" y="777"/>
                  </a:lnTo>
                  <a:lnTo>
                    <a:pt x="1556" y="699"/>
                  </a:lnTo>
                  <a:lnTo>
                    <a:pt x="1557" y="689"/>
                  </a:lnTo>
                  <a:lnTo>
                    <a:pt x="1559" y="603"/>
                  </a:lnTo>
                  <a:lnTo>
                    <a:pt x="1559" y="592"/>
                  </a:lnTo>
                  <a:lnTo>
                    <a:pt x="1561" y="497"/>
                  </a:lnTo>
                  <a:lnTo>
                    <a:pt x="1561" y="485"/>
                  </a:lnTo>
                  <a:lnTo>
                    <a:pt x="1563" y="393"/>
                  </a:lnTo>
                  <a:lnTo>
                    <a:pt x="1563" y="382"/>
                  </a:lnTo>
                  <a:lnTo>
                    <a:pt x="1565" y="298"/>
                  </a:lnTo>
                  <a:lnTo>
                    <a:pt x="1565" y="288"/>
                  </a:lnTo>
                  <a:lnTo>
                    <a:pt x="1567" y="209"/>
                  </a:lnTo>
                  <a:lnTo>
                    <a:pt x="1567" y="200"/>
                  </a:lnTo>
                  <a:lnTo>
                    <a:pt x="1569" y="129"/>
                  </a:lnTo>
                  <a:lnTo>
                    <a:pt x="1569" y="122"/>
                  </a:lnTo>
                  <a:lnTo>
                    <a:pt x="1571" y="68"/>
                  </a:lnTo>
                  <a:lnTo>
                    <a:pt x="1571" y="62"/>
                  </a:lnTo>
                  <a:lnTo>
                    <a:pt x="1573" y="28"/>
                  </a:lnTo>
                  <a:lnTo>
                    <a:pt x="1573" y="25"/>
                  </a:lnTo>
                  <a:lnTo>
                    <a:pt x="1575" y="5"/>
                  </a:lnTo>
                  <a:lnTo>
                    <a:pt x="1575" y="4"/>
                  </a:lnTo>
                  <a:lnTo>
                    <a:pt x="1577" y="0"/>
                  </a:lnTo>
                  <a:lnTo>
                    <a:pt x="1577" y="0"/>
                  </a:lnTo>
                  <a:lnTo>
                    <a:pt x="1579" y="10"/>
                  </a:lnTo>
                  <a:lnTo>
                    <a:pt x="1579" y="12"/>
                  </a:lnTo>
                  <a:lnTo>
                    <a:pt x="1581" y="26"/>
                  </a:lnTo>
                  <a:lnTo>
                    <a:pt x="1582" y="27"/>
                  </a:lnTo>
                  <a:lnTo>
                    <a:pt x="1583" y="37"/>
                  </a:lnTo>
                  <a:lnTo>
                    <a:pt x="1584" y="38"/>
                  </a:lnTo>
                  <a:lnTo>
                    <a:pt x="1585" y="49"/>
                  </a:lnTo>
                  <a:lnTo>
                    <a:pt x="1586" y="51"/>
                  </a:lnTo>
                  <a:lnTo>
                    <a:pt x="1588" y="72"/>
                  </a:lnTo>
                  <a:lnTo>
                    <a:pt x="1588" y="76"/>
                  </a:lnTo>
                  <a:lnTo>
                    <a:pt x="1590" y="102"/>
                  </a:lnTo>
                  <a:lnTo>
                    <a:pt x="1590" y="105"/>
                  </a:lnTo>
                  <a:lnTo>
                    <a:pt x="1592" y="124"/>
                  </a:lnTo>
                  <a:lnTo>
                    <a:pt x="1592" y="125"/>
                  </a:lnTo>
                  <a:lnTo>
                    <a:pt x="1593" y="129"/>
                  </a:lnTo>
                  <a:lnTo>
                    <a:pt x="1594" y="127"/>
                  </a:lnTo>
                  <a:lnTo>
                    <a:pt x="1596" y="116"/>
                  </a:lnTo>
                  <a:lnTo>
                    <a:pt x="1596" y="114"/>
                  </a:lnTo>
                  <a:lnTo>
                    <a:pt x="1598" y="93"/>
                  </a:lnTo>
                  <a:lnTo>
                    <a:pt x="1598" y="90"/>
                  </a:lnTo>
                  <a:lnTo>
                    <a:pt x="1600" y="67"/>
                  </a:lnTo>
                  <a:lnTo>
                    <a:pt x="1600" y="65"/>
                  </a:lnTo>
                  <a:lnTo>
                    <a:pt x="1602" y="46"/>
                  </a:lnTo>
                  <a:lnTo>
                    <a:pt x="1602" y="44"/>
                  </a:lnTo>
                  <a:lnTo>
                    <a:pt x="1604" y="29"/>
                  </a:lnTo>
                  <a:lnTo>
                    <a:pt x="1604" y="27"/>
                  </a:lnTo>
                  <a:lnTo>
                    <a:pt x="1606" y="16"/>
                  </a:lnTo>
                  <a:lnTo>
                    <a:pt x="1606" y="15"/>
                  </a:lnTo>
                  <a:lnTo>
                    <a:pt x="1607" y="13"/>
                  </a:lnTo>
                  <a:lnTo>
                    <a:pt x="1608" y="15"/>
                  </a:lnTo>
                  <a:lnTo>
                    <a:pt x="1610" y="32"/>
                  </a:lnTo>
                  <a:lnTo>
                    <a:pt x="1610" y="35"/>
                  </a:lnTo>
                  <a:lnTo>
                    <a:pt x="1612" y="72"/>
                  </a:lnTo>
                  <a:lnTo>
                    <a:pt x="1613" y="78"/>
                  </a:lnTo>
                  <a:lnTo>
                    <a:pt x="1614" y="134"/>
                  </a:lnTo>
                  <a:lnTo>
                    <a:pt x="1615" y="142"/>
                  </a:lnTo>
                  <a:lnTo>
                    <a:pt x="1616" y="212"/>
                  </a:lnTo>
                  <a:lnTo>
                    <a:pt x="1617" y="222"/>
                  </a:lnTo>
                  <a:lnTo>
                    <a:pt x="1619" y="304"/>
                  </a:lnTo>
                  <a:lnTo>
                    <a:pt x="1619" y="315"/>
                  </a:lnTo>
                  <a:lnTo>
                    <a:pt x="1621" y="405"/>
                  </a:lnTo>
                  <a:lnTo>
                    <a:pt x="1621" y="417"/>
                  </a:lnTo>
                  <a:lnTo>
                    <a:pt x="1623" y="515"/>
                  </a:lnTo>
                  <a:lnTo>
                    <a:pt x="1623" y="528"/>
                  </a:lnTo>
                  <a:lnTo>
                    <a:pt x="1625" y="633"/>
                  </a:lnTo>
                  <a:lnTo>
                    <a:pt x="1625" y="646"/>
                  </a:lnTo>
                  <a:lnTo>
                    <a:pt x="1627" y="750"/>
                  </a:lnTo>
                  <a:lnTo>
                    <a:pt x="1627" y="762"/>
                  </a:lnTo>
                  <a:lnTo>
                    <a:pt x="1629" y="850"/>
                  </a:lnTo>
                  <a:lnTo>
                    <a:pt x="1629" y="860"/>
                  </a:lnTo>
                  <a:lnTo>
                    <a:pt x="1631" y="931"/>
                  </a:lnTo>
                  <a:lnTo>
                    <a:pt x="1631" y="939"/>
                  </a:lnTo>
                  <a:lnTo>
                    <a:pt x="1633" y="998"/>
                  </a:lnTo>
                  <a:lnTo>
                    <a:pt x="1633" y="1004"/>
                  </a:lnTo>
                  <a:lnTo>
                    <a:pt x="1635" y="1056"/>
                  </a:lnTo>
                  <a:lnTo>
                    <a:pt x="1635" y="1062"/>
                  </a:lnTo>
                  <a:lnTo>
                    <a:pt x="1637" y="1108"/>
                  </a:lnTo>
                  <a:lnTo>
                    <a:pt x="1637" y="1114"/>
                  </a:lnTo>
                  <a:lnTo>
                    <a:pt x="1639" y="1154"/>
                  </a:lnTo>
                  <a:lnTo>
                    <a:pt x="1639" y="1159"/>
                  </a:lnTo>
                  <a:lnTo>
                    <a:pt x="1641" y="1193"/>
                  </a:lnTo>
                  <a:lnTo>
                    <a:pt x="1642" y="1197"/>
                  </a:lnTo>
                  <a:lnTo>
                    <a:pt x="1643" y="1221"/>
                  </a:lnTo>
                  <a:lnTo>
                    <a:pt x="1644" y="1223"/>
                  </a:lnTo>
                  <a:lnTo>
                    <a:pt x="1645" y="1237"/>
                  </a:lnTo>
                  <a:lnTo>
                    <a:pt x="1646" y="1238"/>
                  </a:lnTo>
                  <a:lnTo>
                    <a:pt x="1647" y="1249"/>
                  </a:lnTo>
                  <a:lnTo>
                    <a:pt x="1648" y="1251"/>
                  </a:lnTo>
                  <a:lnTo>
                    <a:pt x="1650" y="1268"/>
                  </a:lnTo>
                  <a:lnTo>
                    <a:pt x="1650" y="1270"/>
                  </a:lnTo>
                  <a:lnTo>
                    <a:pt x="1652" y="1290"/>
                  </a:lnTo>
                  <a:lnTo>
                    <a:pt x="1652" y="1293"/>
                  </a:lnTo>
                  <a:lnTo>
                    <a:pt x="1654" y="1308"/>
                  </a:lnTo>
                  <a:lnTo>
                    <a:pt x="1654" y="1309"/>
                  </a:lnTo>
                  <a:lnTo>
                    <a:pt x="1656" y="1317"/>
                  </a:lnTo>
                  <a:lnTo>
                    <a:pt x="1656" y="1318"/>
                  </a:lnTo>
                  <a:lnTo>
                    <a:pt x="1658" y="1324"/>
                  </a:lnTo>
                  <a:lnTo>
                    <a:pt x="1658" y="1325"/>
                  </a:lnTo>
                  <a:lnTo>
                    <a:pt x="1660" y="1332"/>
                  </a:lnTo>
                  <a:lnTo>
                    <a:pt x="1660" y="1333"/>
                  </a:lnTo>
                  <a:lnTo>
                    <a:pt x="1662" y="1341"/>
                  </a:lnTo>
                  <a:lnTo>
                    <a:pt x="1662" y="1341"/>
                  </a:lnTo>
                  <a:lnTo>
                    <a:pt x="1664" y="1348"/>
                  </a:lnTo>
                  <a:lnTo>
                    <a:pt x="1664" y="1349"/>
                  </a:lnTo>
                  <a:lnTo>
                    <a:pt x="1666" y="1355"/>
                  </a:lnTo>
                  <a:lnTo>
                    <a:pt x="1666" y="1356"/>
                  </a:lnTo>
                  <a:lnTo>
                    <a:pt x="1668" y="1362"/>
                  </a:lnTo>
                  <a:lnTo>
                    <a:pt x="1668" y="1362"/>
                  </a:lnTo>
                  <a:lnTo>
                    <a:pt x="1670" y="1364"/>
                  </a:lnTo>
                  <a:lnTo>
                    <a:pt x="1670" y="1364"/>
                  </a:lnTo>
                  <a:lnTo>
                    <a:pt x="1672" y="1356"/>
                  </a:lnTo>
                  <a:lnTo>
                    <a:pt x="1673" y="1354"/>
                  </a:lnTo>
                  <a:lnTo>
                    <a:pt x="1674" y="1335"/>
                  </a:lnTo>
                  <a:lnTo>
                    <a:pt x="1675" y="1331"/>
                  </a:lnTo>
                  <a:lnTo>
                    <a:pt x="1676" y="1304"/>
                  </a:lnTo>
                  <a:lnTo>
                    <a:pt x="1677" y="1300"/>
                  </a:lnTo>
                  <a:lnTo>
                    <a:pt x="1678" y="1271"/>
                  </a:lnTo>
                  <a:lnTo>
                    <a:pt x="1679" y="1268"/>
                  </a:lnTo>
                  <a:lnTo>
                    <a:pt x="1681" y="1240"/>
                  </a:lnTo>
                  <a:lnTo>
                    <a:pt x="1681" y="1236"/>
                  </a:lnTo>
                  <a:lnTo>
                    <a:pt x="1683" y="1203"/>
                  </a:lnTo>
                  <a:lnTo>
                    <a:pt x="1683" y="1198"/>
                  </a:lnTo>
                  <a:lnTo>
                    <a:pt x="1685" y="1153"/>
                  </a:lnTo>
                  <a:lnTo>
                    <a:pt x="1685" y="1147"/>
                  </a:lnTo>
                  <a:lnTo>
                    <a:pt x="1687" y="1091"/>
                  </a:lnTo>
                  <a:lnTo>
                    <a:pt x="1687" y="1083"/>
                  </a:lnTo>
                  <a:lnTo>
                    <a:pt x="1689" y="1027"/>
                  </a:lnTo>
                  <a:lnTo>
                    <a:pt x="1689" y="1020"/>
                  </a:lnTo>
                  <a:lnTo>
                    <a:pt x="1691" y="972"/>
                  </a:lnTo>
                  <a:lnTo>
                    <a:pt x="1691" y="967"/>
                  </a:lnTo>
                  <a:lnTo>
                    <a:pt x="1693" y="931"/>
                  </a:lnTo>
                  <a:lnTo>
                    <a:pt x="1693" y="927"/>
                  </a:lnTo>
                  <a:lnTo>
                    <a:pt x="1695" y="902"/>
                  </a:lnTo>
                  <a:lnTo>
                    <a:pt x="1695" y="899"/>
                  </a:lnTo>
                  <a:lnTo>
                    <a:pt x="1697" y="887"/>
                  </a:lnTo>
                  <a:lnTo>
                    <a:pt x="1698" y="887"/>
                  </a:lnTo>
                  <a:lnTo>
                    <a:pt x="1699" y="892"/>
                  </a:lnTo>
                  <a:lnTo>
                    <a:pt x="1699" y="893"/>
                  </a:lnTo>
                  <a:lnTo>
                    <a:pt x="1701" y="913"/>
                  </a:lnTo>
                  <a:lnTo>
                    <a:pt x="1701" y="916"/>
                  </a:lnTo>
                  <a:lnTo>
                    <a:pt x="1703" y="942"/>
                  </a:lnTo>
                  <a:lnTo>
                    <a:pt x="1704" y="945"/>
                  </a:lnTo>
                  <a:lnTo>
                    <a:pt x="1705" y="967"/>
                  </a:lnTo>
                  <a:lnTo>
                    <a:pt x="1706" y="970"/>
                  </a:lnTo>
                  <a:lnTo>
                    <a:pt x="1707" y="985"/>
                  </a:lnTo>
                  <a:lnTo>
                    <a:pt x="1708" y="987"/>
                  </a:lnTo>
                  <a:lnTo>
                    <a:pt x="1710" y="995"/>
                  </a:lnTo>
                  <a:lnTo>
                    <a:pt x="1710" y="996"/>
                  </a:lnTo>
                  <a:lnTo>
                    <a:pt x="1711" y="998"/>
                  </a:lnTo>
                  <a:lnTo>
                    <a:pt x="1712" y="998"/>
                  </a:lnTo>
                  <a:lnTo>
                    <a:pt x="1714" y="994"/>
                  </a:lnTo>
                  <a:lnTo>
                    <a:pt x="1714" y="993"/>
                  </a:lnTo>
                  <a:lnTo>
                    <a:pt x="1716" y="983"/>
                  </a:lnTo>
                  <a:lnTo>
                    <a:pt x="1716" y="981"/>
                  </a:lnTo>
                  <a:lnTo>
                    <a:pt x="1718" y="965"/>
                  </a:lnTo>
                  <a:lnTo>
                    <a:pt x="1718" y="962"/>
                  </a:lnTo>
                  <a:lnTo>
                    <a:pt x="1720" y="944"/>
                  </a:lnTo>
                  <a:lnTo>
                    <a:pt x="1720" y="941"/>
                  </a:lnTo>
                  <a:lnTo>
                    <a:pt x="1722" y="923"/>
                  </a:lnTo>
                  <a:lnTo>
                    <a:pt x="1722" y="921"/>
                  </a:lnTo>
                  <a:lnTo>
                    <a:pt x="1724" y="906"/>
                  </a:lnTo>
                  <a:lnTo>
                    <a:pt x="1724" y="904"/>
                  </a:lnTo>
                  <a:lnTo>
                    <a:pt x="1726" y="892"/>
                  </a:lnTo>
                  <a:lnTo>
                    <a:pt x="1726" y="891"/>
                  </a:lnTo>
                  <a:lnTo>
                    <a:pt x="1728" y="880"/>
                  </a:lnTo>
                  <a:lnTo>
                    <a:pt x="1728" y="879"/>
                  </a:lnTo>
                  <a:lnTo>
                    <a:pt x="1730" y="866"/>
                  </a:lnTo>
                  <a:lnTo>
                    <a:pt x="1730" y="865"/>
                  </a:lnTo>
                  <a:lnTo>
                    <a:pt x="1732" y="851"/>
                  </a:lnTo>
                  <a:lnTo>
                    <a:pt x="1732" y="850"/>
                  </a:lnTo>
                  <a:lnTo>
                    <a:pt x="1734" y="845"/>
                  </a:lnTo>
                  <a:lnTo>
                    <a:pt x="1735" y="845"/>
                  </a:lnTo>
                  <a:lnTo>
                    <a:pt x="1736" y="855"/>
                  </a:lnTo>
                  <a:lnTo>
                    <a:pt x="1737" y="857"/>
                  </a:lnTo>
                  <a:lnTo>
                    <a:pt x="1738" y="877"/>
                  </a:lnTo>
                  <a:lnTo>
                    <a:pt x="1739" y="880"/>
                  </a:lnTo>
                  <a:lnTo>
                    <a:pt x="1741" y="900"/>
                  </a:lnTo>
                  <a:lnTo>
                    <a:pt x="1741" y="903"/>
                  </a:lnTo>
                  <a:lnTo>
                    <a:pt x="1743" y="922"/>
                  </a:lnTo>
                  <a:lnTo>
                    <a:pt x="1743" y="924"/>
                  </a:lnTo>
                  <a:lnTo>
                    <a:pt x="1745" y="945"/>
                  </a:lnTo>
                  <a:lnTo>
                    <a:pt x="1745" y="948"/>
                  </a:lnTo>
                  <a:lnTo>
                    <a:pt x="1747" y="971"/>
                  </a:lnTo>
                  <a:lnTo>
                    <a:pt x="1747" y="973"/>
                  </a:lnTo>
                  <a:lnTo>
                    <a:pt x="1749" y="994"/>
                  </a:lnTo>
                  <a:lnTo>
                    <a:pt x="1749" y="997"/>
                  </a:lnTo>
                  <a:lnTo>
                    <a:pt x="1751" y="1020"/>
                  </a:lnTo>
                  <a:lnTo>
                    <a:pt x="1751" y="1024"/>
                  </a:lnTo>
                  <a:lnTo>
                    <a:pt x="1753" y="1052"/>
                  </a:lnTo>
                  <a:lnTo>
                    <a:pt x="1753" y="1055"/>
                  </a:lnTo>
                  <a:lnTo>
                    <a:pt x="1755" y="1083"/>
                  </a:lnTo>
                  <a:lnTo>
                    <a:pt x="1755" y="1086"/>
                  </a:lnTo>
                  <a:lnTo>
                    <a:pt x="1757" y="1110"/>
                  </a:lnTo>
                  <a:lnTo>
                    <a:pt x="1757" y="1113"/>
                  </a:lnTo>
                  <a:lnTo>
                    <a:pt x="1759" y="1138"/>
                  </a:lnTo>
                  <a:lnTo>
                    <a:pt x="1759" y="1141"/>
                  </a:lnTo>
                  <a:lnTo>
                    <a:pt x="1761" y="1169"/>
                  </a:lnTo>
                  <a:lnTo>
                    <a:pt x="1761" y="1172"/>
                  </a:lnTo>
                  <a:lnTo>
                    <a:pt x="1763" y="1198"/>
                  </a:lnTo>
                  <a:lnTo>
                    <a:pt x="1764" y="1201"/>
                  </a:lnTo>
                  <a:lnTo>
                    <a:pt x="1765" y="1224"/>
                  </a:lnTo>
                  <a:lnTo>
                    <a:pt x="1766" y="1227"/>
                  </a:lnTo>
                  <a:lnTo>
                    <a:pt x="1767" y="1250"/>
                  </a:lnTo>
                  <a:lnTo>
                    <a:pt x="1768" y="1253"/>
                  </a:lnTo>
                  <a:lnTo>
                    <a:pt x="1769" y="1273"/>
                  </a:lnTo>
                  <a:lnTo>
                    <a:pt x="1770" y="1275"/>
                  </a:lnTo>
                  <a:lnTo>
                    <a:pt x="1772" y="1286"/>
                  </a:lnTo>
                  <a:lnTo>
                    <a:pt x="1772" y="1287"/>
                  </a:lnTo>
                  <a:lnTo>
                    <a:pt x="1774" y="1294"/>
                  </a:lnTo>
                  <a:lnTo>
                    <a:pt x="1774" y="1295"/>
                  </a:lnTo>
                  <a:lnTo>
                    <a:pt x="1776" y="1308"/>
                  </a:lnTo>
                  <a:lnTo>
                    <a:pt x="1776" y="1311"/>
                  </a:lnTo>
                  <a:lnTo>
                    <a:pt x="1778" y="1332"/>
                  </a:lnTo>
                  <a:lnTo>
                    <a:pt x="1778" y="1335"/>
                  </a:lnTo>
                  <a:lnTo>
                    <a:pt x="1780" y="1356"/>
                  </a:lnTo>
                  <a:lnTo>
                    <a:pt x="1780" y="1359"/>
                  </a:lnTo>
                  <a:lnTo>
                    <a:pt x="1782" y="1371"/>
                  </a:lnTo>
                  <a:lnTo>
                    <a:pt x="1782" y="1372"/>
                  </a:lnTo>
                  <a:lnTo>
                    <a:pt x="1784" y="1375"/>
                  </a:lnTo>
                  <a:lnTo>
                    <a:pt x="1784" y="1375"/>
                  </a:lnTo>
                  <a:lnTo>
                    <a:pt x="1786" y="1377"/>
                  </a:lnTo>
                  <a:lnTo>
                    <a:pt x="1786" y="1377"/>
                  </a:lnTo>
                  <a:lnTo>
                    <a:pt x="1788" y="1384"/>
                  </a:lnTo>
                  <a:lnTo>
                    <a:pt x="1788" y="1385"/>
                  </a:lnTo>
                  <a:lnTo>
                    <a:pt x="1790" y="1395"/>
                  </a:lnTo>
                  <a:lnTo>
                    <a:pt x="1790" y="1396"/>
                  </a:lnTo>
                  <a:lnTo>
                    <a:pt x="1792" y="1403"/>
                  </a:lnTo>
                  <a:lnTo>
                    <a:pt x="1793" y="1403"/>
                  </a:lnTo>
                  <a:lnTo>
                    <a:pt x="1794" y="1402"/>
                  </a:lnTo>
                  <a:lnTo>
                    <a:pt x="1795" y="1402"/>
                  </a:lnTo>
                  <a:lnTo>
                    <a:pt x="1796" y="1403"/>
                  </a:lnTo>
                  <a:lnTo>
                    <a:pt x="1797" y="1404"/>
                  </a:lnTo>
                  <a:lnTo>
                    <a:pt x="1798" y="1409"/>
                  </a:lnTo>
                  <a:lnTo>
                    <a:pt x="1799" y="1410"/>
                  </a:lnTo>
                  <a:lnTo>
                    <a:pt x="1801" y="1415"/>
                  </a:lnTo>
                  <a:lnTo>
                    <a:pt x="1801" y="1416"/>
                  </a:lnTo>
                  <a:lnTo>
                    <a:pt x="1803" y="1419"/>
                  </a:lnTo>
                  <a:lnTo>
                    <a:pt x="1803" y="1419"/>
                  </a:lnTo>
                  <a:lnTo>
                    <a:pt x="1805" y="1426"/>
                  </a:lnTo>
                  <a:lnTo>
                    <a:pt x="1805" y="1428"/>
                  </a:lnTo>
                  <a:lnTo>
                    <a:pt x="1807" y="1439"/>
                  </a:lnTo>
                  <a:lnTo>
                    <a:pt x="1807" y="1440"/>
                  </a:lnTo>
                  <a:lnTo>
                    <a:pt x="1809" y="1445"/>
                  </a:lnTo>
                  <a:lnTo>
                    <a:pt x="1809" y="1445"/>
                  </a:lnTo>
                  <a:lnTo>
                    <a:pt x="1811" y="1439"/>
                  </a:lnTo>
                  <a:lnTo>
                    <a:pt x="1811" y="1437"/>
                  </a:lnTo>
                  <a:lnTo>
                    <a:pt x="1813" y="1428"/>
                  </a:lnTo>
                  <a:lnTo>
                    <a:pt x="1813" y="1427"/>
                  </a:lnTo>
                  <a:lnTo>
                    <a:pt x="1815" y="1420"/>
                  </a:lnTo>
                  <a:lnTo>
                    <a:pt x="1815" y="1420"/>
                  </a:lnTo>
                  <a:lnTo>
                    <a:pt x="1817" y="1418"/>
                  </a:lnTo>
                  <a:lnTo>
                    <a:pt x="1817" y="1419"/>
                  </a:lnTo>
                  <a:lnTo>
                    <a:pt x="1819" y="1422"/>
                  </a:lnTo>
                  <a:lnTo>
                    <a:pt x="1819" y="1423"/>
                  </a:lnTo>
                  <a:lnTo>
                    <a:pt x="1821" y="1429"/>
                  </a:lnTo>
                  <a:lnTo>
                    <a:pt x="1821" y="1430"/>
                  </a:lnTo>
                  <a:lnTo>
                    <a:pt x="1823" y="1434"/>
                  </a:lnTo>
                  <a:lnTo>
                    <a:pt x="1823" y="1434"/>
                  </a:lnTo>
                  <a:lnTo>
                    <a:pt x="1825" y="1431"/>
                  </a:lnTo>
                  <a:lnTo>
                    <a:pt x="1826" y="1431"/>
                  </a:lnTo>
                  <a:lnTo>
                    <a:pt x="1827" y="1429"/>
                  </a:lnTo>
                  <a:lnTo>
                    <a:pt x="1828" y="1429"/>
                  </a:lnTo>
                  <a:lnTo>
                    <a:pt x="1829" y="1435"/>
                  </a:lnTo>
                  <a:lnTo>
                    <a:pt x="1830" y="1435"/>
                  </a:lnTo>
                  <a:lnTo>
                    <a:pt x="1832" y="1444"/>
                  </a:lnTo>
                  <a:lnTo>
                    <a:pt x="1832" y="1445"/>
                  </a:lnTo>
                  <a:lnTo>
                    <a:pt x="1834" y="1450"/>
                  </a:lnTo>
                  <a:lnTo>
                    <a:pt x="1834" y="1451"/>
                  </a:lnTo>
                  <a:lnTo>
                    <a:pt x="1836" y="1454"/>
                  </a:lnTo>
                  <a:lnTo>
                    <a:pt x="1836" y="1455"/>
                  </a:lnTo>
                  <a:lnTo>
                    <a:pt x="1838" y="1461"/>
                  </a:lnTo>
                  <a:lnTo>
                    <a:pt x="1838" y="1462"/>
                  </a:lnTo>
                  <a:lnTo>
                    <a:pt x="1840" y="1470"/>
                  </a:lnTo>
                  <a:lnTo>
                    <a:pt x="1840" y="1471"/>
                  </a:lnTo>
                  <a:lnTo>
                    <a:pt x="1842" y="1476"/>
                  </a:lnTo>
                  <a:lnTo>
                    <a:pt x="1843" y="1477"/>
                  </a:lnTo>
                  <a:lnTo>
                    <a:pt x="1844" y="1477"/>
                  </a:lnTo>
                  <a:lnTo>
                    <a:pt x="1844" y="1476"/>
                  </a:lnTo>
                  <a:lnTo>
                    <a:pt x="1846" y="1476"/>
                  </a:lnTo>
                  <a:lnTo>
                    <a:pt x="1846" y="1476"/>
                  </a:lnTo>
                  <a:lnTo>
                    <a:pt x="1848" y="1479"/>
                  </a:lnTo>
                  <a:lnTo>
                    <a:pt x="1848" y="1480"/>
                  </a:lnTo>
                  <a:lnTo>
                    <a:pt x="1850" y="1485"/>
                  </a:lnTo>
                  <a:lnTo>
                    <a:pt x="1850" y="1485"/>
                  </a:lnTo>
                  <a:lnTo>
                    <a:pt x="1852" y="1486"/>
                  </a:lnTo>
                  <a:lnTo>
                    <a:pt x="1852" y="1486"/>
                  </a:lnTo>
                  <a:lnTo>
                    <a:pt x="1854" y="1484"/>
                  </a:lnTo>
                  <a:lnTo>
                    <a:pt x="1855" y="1484"/>
                  </a:lnTo>
                  <a:lnTo>
                    <a:pt x="1856" y="1485"/>
                  </a:lnTo>
                  <a:lnTo>
                    <a:pt x="1857" y="1485"/>
                  </a:lnTo>
                  <a:lnTo>
                    <a:pt x="1858" y="1487"/>
                  </a:lnTo>
                  <a:lnTo>
                    <a:pt x="1859" y="1487"/>
                  </a:lnTo>
                  <a:lnTo>
                    <a:pt x="1860" y="1485"/>
                  </a:lnTo>
                  <a:lnTo>
                    <a:pt x="1861" y="1485"/>
                  </a:lnTo>
                  <a:lnTo>
                    <a:pt x="1863" y="1482"/>
                  </a:lnTo>
                  <a:lnTo>
                    <a:pt x="1863" y="1482"/>
                  </a:lnTo>
                  <a:lnTo>
                    <a:pt x="1865" y="1487"/>
                  </a:lnTo>
                  <a:lnTo>
                    <a:pt x="1865" y="1488"/>
                  </a:lnTo>
                  <a:lnTo>
                    <a:pt x="1867" y="1497"/>
                  </a:lnTo>
                  <a:lnTo>
                    <a:pt x="1867" y="1498"/>
                  </a:lnTo>
                  <a:lnTo>
                    <a:pt x="1869" y="1504"/>
                  </a:lnTo>
                  <a:lnTo>
                    <a:pt x="1869" y="1505"/>
                  </a:lnTo>
                  <a:lnTo>
                    <a:pt x="1871" y="1503"/>
                  </a:lnTo>
                  <a:lnTo>
                    <a:pt x="1871" y="1503"/>
                  </a:lnTo>
                  <a:lnTo>
                    <a:pt x="1873" y="1499"/>
                  </a:lnTo>
                  <a:lnTo>
                    <a:pt x="1873" y="1499"/>
                  </a:lnTo>
                  <a:lnTo>
                    <a:pt x="1875" y="1496"/>
                  </a:lnTo>
                  <a:lnTo>
                    <a:pt x="1875" y="1496"/>
                  </a:lnTo>
                  <a:lnTo>
                    <a:pt x="1876" y="1496"/>
                  </a:lnTo>
                  <a:lnTo>
                    <a:pt x="1877" y="1496"/>
                  </a:lnTo>
                  <a:lnTo>
                    <a:pt x="1879" y="1498"/>
                  </a:lnTo>
                  <a:lnTo>
                    <a:pt x="1879" y="1498"/>
                  </a:lnTo>
                  <a:lnTo>
                    <a:pt x="1881" y="1500"/>
                  </a:lnTo>
                  <a:lnTo>
                    <a:pt x="1881" y="1500"/>
                  </a:lnTo>
                  <a:lnTo>
                    <a:pt x="1883" y="1500"/>
                  </a:lnTo>
                  <a:lnTo>
                    <a:pt x="1883" y="1500"/>
                  </a:lnTo>
                  <a:lnTo>
                    <a:pt x="1885" y="1501"/>
                  </a:lnTo>
                  <a:lnTo>
                    <a:pt x="1886" y="1501"/>
                  </a:lnTo>
                  <a:lnTo>
                    <a:pt x="1887" y="1503"/>
                  </a:lnTo>
                  <a:lnTo>
                    <a:pt x="1888" y="1504"/>
                  </a:lnTo>
                  <a:lnTo>
                    <a:pt x="1889" y="1504"/>
                  </a:lnTo>
                  <a:lnTo>
                    <a:pt x="1890" y="1503"/>
                  </a:lnTo>
                  <a:lnTo>
                    <a:pt x="1892" y="1500"/>
                  </a:lnTo>
                  <a:lnTo>
                    <a:pt x="1892" y="1500"/>
                  </a:lnTo>
                  <a:lnTo>
                    <a:pt x="1893" y="1498"/>
                  </a:lnTo>
                  <a:lnTo>
                    <a:pt x="1894" y="1499"/>
                  </a:lnTo>
                  <a:lnTo>
                    <a:pt x="1896" y="1503"/>
                  </a:lnTo>
                  <a:lnTo>
                    <a:pt x="1896" y="1504"/>
                  </a:lnTo>
                  <a:lnTo>
                    <a:pt x="1898" y="1509"/>
                  </a:lnTo>
                  <a:lnTo>
                    <a:pt x="1899" y="1510"/>
                  </a:lnTo>
                  <a:lnTo>
                    <a:pt x="1900" y="1509"/>
                  </a:lnTo>
                  <a:lnTo>
                    <a:pt x="1900" y="1509"/>
                  </a:lnTo>
                  <a:lnTo>
                    <a:pt x="1902" y="1504"/>
                  </a:lnTo>
                  <a:lnTo>
                    <a:pt x="1902" y="1504"/>
                  </a:lnTo>
                  <a:lnTo>
                    <a:pt x="1904" y="1500"/>
                  </a:lnTo>
                  <a:lnTo>
                    <a:pt x="1904" y="1500"/>
                  </a:lnTo>
                  <a:lnTo>
                    <a:pt x="1906" y="1499"/>
                  </a:lnTo>
                  <a:lnTo>
                    <a:pt x="1906" y="1499"/>
                  </a:lnTo>
                  <a:lnTo>
                    <a:pt x="1908" y="1501"/>
                  </a:lnTo>
                  <a:lnTo>
                    <a:pt x="1908" y="1501"/>
                  </a:lnTo>
                  <a:lnTo>
                    <a:pt x="1910" y="1505"/>
                  </a:lnTo>
                  <a:lnTo>
                    <a:pt x="1910" y="1505"/>
                  </a:lnTo>
                  <a:lnTo>
                    <a:pt x="1912" y="1507"/>
                  </a:lnTo>
                  <a:lnTo>
                    <a:pt x="1912" y="1507"/>
                  </a:lnTo>
                  <a:lnTo>
                    <a:pt x="1914" y="1507"/>
                  </a:lnTo>
                  <a:lnTo>
                    <a:pt x="1914" y="1507"/>
                  </a:lnTo>
                  <a:lnTo>
                    <a:pt x="1916" y="1507"/>
                  </a:lnTo>
                  <a:lnTo>
                    <a:pt x="1917" y="1507"/>
                  </a:lnTo>
                  <a:lnTo>
                    <a:pt x="1918" y="1506"/>
                  </a:lnTo>
                  <a:lnTo>
                    <a:pt x="1919" y="1506"/>
                  </a:lnTo>
                  <a:lnTo>
                    <a:pt x="1920" y="1502"/>
                  </a:lnTo>
                  <a:lnTo>
                    <a:pt x="1921" y="1502"/>
                  </a:lnTo>
                  <a:lnTo>
                    <a:pt x="1923" y="1498"/>
                  </a:lnTo>
                  <a:lnTo>
                    <a:pt x="1923" y="1497"/>
                  </a:lnTo>
                  <a:lnTo>
                    <a:pt x="1925" y="1495"/>
                  </a:lnTo>
                  <a:lnTo>
                    <a:pt x="1926" y="1495"/>
                  </a:lnTo>
                  <a:lnTo>
                    <a:pt x="1927" y="1495"/>
                  </a:lnTo>
                  <a:lnTo>
                    <a:pt x="1927" y="1495"/>
                  </a:lnTo>
                  <a:lnTo>
                    <a:pt x="1929" y="1497"/>
                  </a:lnTo>
                  <a:lnTo>
                    <a:pt x="1929" y="1497"/>
                  </a:lnTo>
                  <a:lnTo>
                    <a:pt x="1931" y="1500"/>
                  </a:lnTo>
                  <a:lnTo>
                    <a:pt x="1931" y="1500"/>
                  </a:lnTo>
                  <a:lnTo>
                    <a:pt x="1933" y="1506"/>
                  </a:lnTo>
                  <a:lnTo>
                    <a:pt x="1933" y="1507"/>
                  </a:lnTo>
                  <a:lnTo>
                    <a:pt x="1935" y="1514"/>
                  </a:lnTo>
                  <a:lnTo>
                    <a:pt x="1935" y="1515"/>
                  </a:lnTo>
                  <a:lnTo>
                    <a:pt x="1937" y="1521"/>
                  </a:lnTo>
                  <a:lnTo>
                    <a:pt x="1937" y="1522"/>
                  </a:lnTo>
                  <a:lnTo>
                    <a:pt x="1939" y="1525"/>
                  </a:lnTo>
                  <a:lnTo>
                    <a:pt x="1940" y="1525"/>
                  </a:lnTo>
                  <a:lnTo>
                    <a:pt x="1941" y="1523"/>
                  </a:lnTo>
                  <a:lnTo>
                    <a:pt x="1941" y="1523"/>
                  </a:lnTo>
                  <a:lnTo>
                    <a:pt x="1943" y="1520"/>
                  </a:lnTo>
                  <a:lnTo>
                    <a:pt x="1943" y="1519"/>
                  </a:lnTo>
                  <a:lnTo>
                    <a:pt x="1945" y="1518"/>
                  </a:lnTo>
                  <a:lnTo>
                    <a:pt x="1946" y="1519"/>
                  </a:lnTo>
                  <a:lnTo>
                    <a:pt x="1947" y="1522"/>
                  </a:lnTo>
                  <a:lnTo>
                    <a:pt x="1948" y="1522"/>
                  </a:lnTo>
                  <a:lnTo>
                    <a:pt x="1949" y="1523"/>
                  </a:lnTo>
                  <a:lnTo>
                    <a:pt x="1950" y="1523"/>
                  </a:lnTo>
                  <a:lnTo>
                    <a:pt x="1951" y="1519"/>
                  </a:lnTo>
                  <a:lnTo>
                    <a:pt x="1952" y="1519"/>
                  </a:lnTo>
                  <a:lnTo>
                    <a:pt x="1954" y="1516"/>
                  </a:lnTo>
                  <a:lnTo>
                    <a:pt x="1954" y="1515"/>
                  </a:lnTo>
                  <a:lnTo>
                    <a:pt x="1956" y="1517"/>
                  </a:lnTo>
                  <a:lnTo>
                    <a:pt x="1956" y="1517"/>
                  </a:lnTo>
                  <a:lnTo>
                    <a:pt x="1958" y="1522"/>
                  </a:lnTo>
                  <a:lnTo>
                    <a:pt x="1958" y="1523"/>
                  </a:lnTo>
                  <a:lnTo>
                    <a:pt x="1960" y="1530"/>
                  </a:lnTo>
                  <a:lnTo>
                    <a:pt x="1960" y="1531"/>
                  </a:lnTo>
                  <a:lnTo>
                    <a:pt x="1962" y="1535"/>
                  </a:lnTo>
                  <a:lnTo>
                    <a:pt x="1962" y="1535"/>
                  </a:lnTo>
                  <a:lnTo>
                    <a:pt x="1963" y="1536"/>
                  </a:lnTo>
                  <a:lnTo>
                    <a:pt x="1964" y="1536"/>
                  </a:lnTo>
                  <a:lnTo>
                    <a:pt x="1966" y="1532"/>
                  </a:lnTo>
                  <a:lnTo>
                    <a:pt x="1966" y="1532"/>
                  </a:lnTo>
                  <a:lnTo>
                    <a:pt x="1968" y="1527"/>
                  </a:lnTo>
                  <a:lnTo>
                    <a:pt x="1968" y="1526"/>
                  </a:lnTo>
                  <a:lnTo>
                    <a:pt x="1970" y="1523"/>
                  </a:lnTo>
                  <a:lnTo>
                    <a:pt x="1971" y="1523"/>
                  </a:lnTo>
                  <a:lnTo>
                    <a:pt x="1972" y="1524"/>
                  </a:lnTo>
                  <a:lnTo>
                    <a:pt x="1972" y="1525"/>
                  </a:lnTo>
                  <a:lnTo>
                    <a:pt x="1974" y="1530"/>
                  </a:lnTo>
                  <a:lnTo>
                    <a:pt x="1974" y="1531"/>
                  </a:lnTo>
                  <a:lnTo>
                    <a:pt x="1976" y="1538"/>
                  </a:lnTo>
                  <a:lnTo>
                    <a:pt x="1977" y="1539"/>
                  </a:lnTo>
                  <a:lnTo>
                    <a:pt x="1978" y="1541"/>
                  </a:lnTo>
                  <a:lnTo>
                    <a:pt x="1979" y="1541"/>
                  </a:lnTo>
                  <a:lnTo>
                    <a:pt x="1980" y="1539"/>
                  </a:lnTo>
                  <a:lnTo>
                    <a:pt x="1981" y="1539"/>
                  </a:lnTo>
                  <a:lnTo>
                    <a:pt x="1982" y="1536"/>
                  </a:lnTo>
                  <a:lnTo>
                    <a:pt x="1983" y="1536"/>
                  </a:lnTo>
                  <a:lnTo>
                    <a:pt x="1985" y="1533"/>
                  </a:lnTo>
                  <a:lnTo>
                    <a:pt x="1985" y="1532"/>
                  </a:lnTo>
                  <a:lnTo>
                    <a:pt x="1987" y="1526"/>
                  </a:lnTo>
                  <a:lnTo>
                    <a:pt x="1987" y="1525"/>
                  </a:lnTo>
                  <a:lnTo>
                    <a:pt x="1989" y="1515"/>
                  </a:lnTo>
                  <a:lnTo>
                    <a:pt x="1989" y="1514"/>
                  </a:lnTo>
                  <a:lnTo>
                    <a:pt x="1991" y="1508"/>
                  </a:lnTo>
                  <a:lnTo>
                    <a:pt x="1991" y="1507"/>
                  </a:lnTo>
                  <a:lnTo>
                    <a:pt x="1993" y="1510"/>
                  </a:lnTo>
                  <a:lnTo>
                    <a:pt x="1993" y="1511"/>
                  </a:lnTo>
                  <a:lnTo>
                    <a:pt x="1995" y="1520"/>
                  </a:lnTo>
                  <a:lnTo>
                    <a:pt x="1995" y="1521"/>
                  </a:lnTo>
                  <a:lnTo>
                    <a:pt x="1997" y="1531"/>
                  </a:lnTo>
                  <a:lnTo>
                    <a:pt x="1997" y="1532"/>
                  </a:lnTo>
                  <a:lnTo>
                    <a:pt x="1999" y="1536"/>
                  </a:lnTo>
                  <a:lnTo>
                    <a:pt x="1999" y="1536"/>
                  </a:lnTo>
                  <a:lnTo>
                    <a:pt x="2000" y="1537"/>
                  </a:lnTo>
                  <a:lnTo>
                    <a:pt x="2001" y="1537"/>
                  </a:lnTo>
                  <a:lnTo>
                    <a:pt x="2003" y="1538"/>
                  </a:lnTo>
                  <a:lnTo>
                    <a:pt x="2003" y="1538"/>
                  </a:lnTo>
                  <a:lnTo>
                    <a:pt x="2005" y="1542"/>
                  </a:lnTo>
                  <a:lnTo>
                    <a:pt x="2005" y="1543"/>
                  </a:lnTo>
                  <a:lnTo>
                    <a:pt x="2007" y="1545"/>
                  </a:lnTo>
                  <a:lnTo>
                    <a:pt x="2008" y="1545"/>
                  </a:lnTo>
                  <a:lnTo>
                    <a:pt x="2009" y="1544"/>
                  </a:lnTo>
                  <a:lnTo>
                    <a:pt x="2010" y="1544"/>
                  </a:lnTo>
                  <a:lnTo>
                    <a:pt x="2011" y="1544"/>
                  </a:lnTo>
                  <a:lnTo>
                    <a:pt x="2012" y="1545"/>
                  </a:lnTo>
                  <a:lnTo>
                    <a:pt x="2014" y="1547"/>
                  </a:lnTo>
                  <a:lnTo>
                    <a:pt x="2014" y="1548"/>
                  </a:lnTo>
                  <a:lnTo>
                    <a:pt x="2016" y="1549"/>
                  </a:lnTo>
                  <a:lnTo>
                    <a:pt x="2016" y="1549"/>
                  </a:lnTo>
                  <a:lnTo>
                    <a:pt x="2017" y="1549"/>
                  </a:lnTo>
                  <a:lnTo>
                    <a:pt x="2018" y="1549"/>
                  </a:lnTo>
                  <a:lnTo>
                    <a:pt x="2020" y="1550"/>
                  </a:lnTo>
                  <a:lnTo>
                    <a:pt x="2020" y="1550"/>
                  </a:lnTo>
                  <a:lnTo>
                    <a:pt x="2022" y="1549"/>
                  </a:lnTo>
                  <a:lnTo>
                    <a:pt x="2022" y="1548"/>
                  </a:lnTo>
                  <a:lnTo>
                    <a:pt x="2024" y="1542"/>
                  </a:lnTo>
                  <a:lnTo>
                    <a:pt x="2024" y="1542"/>
                  </a:lnTo>
                  <a:lnTo>
                    <a:pt x="2026" y="1536"/>
                  </a:lnTo>
                  <a:lnTo>
                    <a:pt x="2026" y="1536"/>
                  </a:lnTo>
                  <a:lnTo>
                    <a:pt x="2028" y="1535"/>
                  </a:lnTo>
                  <a:lnTo>
                    <a:pt x="2028" y="1535"/>
                  </a:lnTo>
                  <a:lnTo>
                    <a:pt x="2030" y="1535"/>
                  </a:lnTo>
                  <a:lnTo>
                    <a:pt x="2031" y="1535"/>
                  </a:lnTo>
                  <a:lnTo>
                    <a:pt x="2032" y="1535"/>
                  </a:lnTo>
                  <a:lnTo>
                    <a:pt x="2032" y="1535"/>
                  </a:lnTo>
                  <a:lnTo>
                    <a:pt x="2034" y="1541"/>
                  </a:lnTo>
                  <a:lnTo>
                    <a:pt x="2034" y="1542"/>
                  </a:lnTo>
                  <a:lnTo>
                    <a:pt x="2036" y="1553"/>
                  </a:lnTo>
                  <a:lnTo>
                    <a:pt x="2036" y="1554"/>
                  </a:lnTo>
                  <a:lnTo>
                    <a:pt x="2038" y="1559"/>
                  </a:lnTo>
                  <a:lnTo>
                    <a:pt x="2039" y="1559"/>
                  </a:lnTo>
                  <a:lnTo>
                    <a:pt x="2040" y="1553"/>
                  </a:lnTo>
                  <a:lnTo>
                    <a:pt x="2041" y="1552"/>
                  </a:lnTo>
                  <a:lnTo>
                    <a:pt x="2042" y="1545"/>
                  </a:lnTo>
                  <a:lnTo>
                    <a:pt x="2043" y="1545"/>
                  </a:lnTo>
                  <a:lnTo>
                    <a:pt x="2045" y="1542"/>
                  </a:lnTo>
                  <a:lnTo>
                    <a:pt x="2045" y="1541"/>
                  </a:lnTo>
                  <a:lnTo>
                    <a:pt x="2047" y="1541"/>
                  </a:lnTo>
                  <a:lnTo>
                    <a:pt x="2047" y="1541"/>
                  </a:lnTo>
                  <a:lnTo>
                    <a:pt x="2049" y="1542"/>
                  </a:lnTo>
                  <a:lnTo>
                    <a:pt x="2049" y="1543"/>
                  </a:lnTo>
                  <a:lnTo>
                    <a:pt x="2051" y="1547"/>
                  </a:lnTo>
                  <a:lnTo>
                    <a:pt x="2051" y="1548"/>
                  </a:lnTo>
                  <a:lnTo>
                    <a:pt x="2052" y="1550"/>
                  </a:lnTo>
                  <a:lnTo>
                    <a:pt x="2053" y="1549"/>
                  </a:lnTo>
                  <a:lnTo>
                    <a:pt x="2055" y="1546"/>
                  </a:lnTo>
                  <a:lnTo>
                    <a:pt x="2055" y="1545"/>
                  </a:lnTo>
                  <a:lnTo>
                    <a:pt x="2056" y="1544"/>
                  </a:lnTo>
                  <a:lnTo>
                    <a:pt x="2057" y="1545"/>
                  </a:lnTo>
                  <a:lnTo>
                    <a:pt x="2059" y="1552"/>
                  </a:lnTo>
                  <a:lnTo>
                    <a:pt x="2059" y="1553"/>
                  </a:lnTo>
                  <a:lnTo>
                    <a:pt x="2061" y="1559"/>
                  </a:lnTo>
                  <a:lnTo>
                    <a:pt x="2062" y="1560"/>
                  </a:lnTo>
                  <a:lnTo>
                    <a:pt x="2063" y="1558"/>
                  </a:lnTo>
                  <a:lnTo>
                    <a:pt x="2063" y="1557"/>
                  </a:lnTo>
                  <a:lnTo>
                    <a:pt x="2065" y="1550"/>
                  </a:lnTo>
                  <a:lnTo>
                    <a:pt x="2065" y="1549"/>
                  </a:lnTo>
                  <a:lnTo>
                    <a:pt x="2067" y="1542"/>
                  </a:lnTo>
                  <a:lnTo>
                    <a:pt x="2068" y="1542"/>
                  </a:lnTo>
                  <a:lnTo>
                    <a:pt x="2069" y="1538"/>
                  </a:lnTo>
                  <a:lnTo>
                    <a:pt x="2070" y="1538"/>
                  </a:lnTo>
                  <a:lnTo>
                    <a:pt x="2071" y="1537"/>
                  </a:lnTo>
                  <a:lnTo>
                    <a:pt x="2072" y="1538"/>
                  </a:lnTo>
                  <a:lnTo>
                    <a:pt x="2073" y="1540"/>
                  </a:lnTo>
                  <a:lnTo>
                    <a:pt x="2074" y="1540"/>
                  </a:lnTo>
                  <a:lnTo>
                    <a:pt x="2075" y="1541"/>
                  </a:lnTo>
                  <a:lnTo>
                    <a:pt x="2076" y="1540"/>
                  </a:lnTo>
                  <a:lnTo>
                    <a:pt x="2078" y="1537"/>
                  </a:lnTo>
                  <a:lnTo>
                    <a:pt x="2078" y="1537"/>
                  </a:lnTo>
                  <a:lnTo>
                    <a:pt x="2079" y="1537"/>
                  </a:lnTo>
                  <a:lnTo>
                    <a:pt x="2080" y="1537"/>
                  </a:lnTo>
                  <a:lnTo>
                    <a:pt x="2082" y="1539"/>
                  </a:lnTo>
                  <a:lnTo>
                    <a:pt x="2082" y="1539"/>
                  </a:lnTo>
                  <a:lnTo>
                    <a:pt x="2084" y="1538"/>
                  </a:lnTo>
                  <a:lnTo>
                    <a:pt x="2084" y="1537"/>
                  </a:lnTo>
                  <a:lnTo>
                    <a:pt x="2086" y="1534"/>
                  </a:lnTo>
                  <a:lnTo>
                    <a:pt x="2087" y="1533"/>
                  </a:lnTo>
                  <a:lnTo>
                    <a:pt x="2088" y="1534"/>
                  </a:lnTo>
                  <a:lnTo>
                    <a:pt x="2088" y="1534"/>
                  </a:lnTo>
                  <a:lnTo>
                    <a:pt x="2090" y="1535"/>
                  </a:lnTo>
                  <a:lnTo>
                    <a:pt x="2090" y="1535"/>
                  </a:lnTo>
                  <a:lnTo>
                    <a:pt x="2092" y="1530"/>
                  </a:lnTo>
                  <a:lnTo>
                    <a:pt x="2092" y="1529"/>
                  </a:lnTo>
                  <a:lnTo>
                    <a:pt x="2094" y="1522"/>
                  </a:lnTo>
                  <a:lnTo>
                    <a:pt x="2094" y="1522"/>
                  </a:lnTo>
                  <a:lnTo>
                    <a:pt x="2096" y="1520"/>
                  </a:lnTo>
                  <a:lnTo>
                    <a:pt x="2096" y="1520"/>
                  </a:lnTo>
                  <a:lnTo>
                    <a:pt x="2098" y="1520"/>
                  </a:lnTo>
                  <a:lnTo>
                    <a:pt x="2099" y="1520"/>
                  </a:lnTo>
                  <a:lnTo>
                    <a:pt x="2100" y="1519"/>
                  </a:lnTo>
                  <a:lnTo>
                    <a:pt x="2101" y="1519"/>
                  </a:lnTo>
                  <a:lnTo>
                    <a:pt x="2102" y="1521"/>
                  </a:lnTo>
                  <a:lnTo>
                    <a:pt x="2103" y="1521"/>
                  </a:lnTo>
                  <a:lnTo>
                    <a:pt x="2105" y="1527"/>
                  </a:lnTo>
                  <a:lnTo>
                    <a:pt x="2105" y="1528"/>
                  </a:lnTo>
                  <a:lnTo>
                    <a:pt x="2106" y="1530"/>
                  </a:lnTo>
                  <a:lnTo>
                    <a:pt x="2107" y="1529"/>
                  </a:lnTo>
                  <a:lnTo>
                    <a:pt x="2109" y="1523"/>
                  </a:lnTo>
                  <a:lnTo>
                    <a:pt x="2109" y="1522"/>
                  </a:lnTo>
                  <a:lnTo>
                    <a:pt x="2111" y="1515"/>
                  </a:lnTo>
                  <a:lnTo>
                    <a:pt x="2111" y="1514"/>
                  </a:lnTo>
                  <a:lnTo>
                    <a:pt x="2113" y="1517"/>
                  </a:lnTo>
                  <a:lnTo>
                    <a:pt x="2113" y="1518"/>
                  </a:lnTo>
                  <a:lnTo>
                    <a:pt x="2115" y="1530"/>
                  </a:lnTo>
                  <a:lnTo>
                    <a:pt x="2115" y="1532"/>
                  </a:lnTo>
                  <a:lnTo>
                    <a:pt x="2117" y="1547"/>
                  </a:lnTo>
                  <a:lnTo>
                    <a:pt x="2117" y="1549"/>
                  </a:lnTo>
                  <a:lnTo>
                    <a:pt x="2119" y="1556"/>
                  </a:lnTo>
                  <a:lnTo>
                    <a:pt x="2119" y="1557"/>
                  </a:lnTo>
                  <a:lnTo>
                    <a:pt x="2121" y="1554"/>
                  </a:lnTo>
                  <a:lnTo>
                    <a:pt x="2121" y="1553"/>
                  </a:lnTo>
                  <a:lnTo>
                    <a:pt x="2123" y="1546"/>
                  </a:lnTo>
                  <a:lnTo>
                    <a:pt x="2123" y="1545"/>
                  </a:lnTo>
                  <a:lnTo>
                    <a:pt x="2125" y="1540"/>
                  </a:lnTo>
                  <a:lnTo>
                    <a:pt x="2125" y="1539"/>
                  </a:lnTo>
                  <a:lnTo>
                    <a:pt x="2127" y="1533"/>
                  </a:lnTo>
                  <a:lnTo>
                    <a:pt x="2127" y="1532"/>
                  </a:lnTo>
                  <a:lnTo>
                    <a:pt x="2129" y="1521"/>
                  </a:lnTo>
                  <a:lnTo>
                    <a:pt x="2130" y="1520"/>
                  </a:lnTo>
                  <a:lnTo>
                    <a:pt x="2131" y="1508"/>
                  </a:lnTo>
                  <a:lnTo>
                    <a:pt x="2132" y="1507"/>
                  </a:lnTo>
                  <a:lnTo>
                    <a:pt x="2133" y="1503"/>
                  </a:lnTo>
                  <a:lnTo>
                    <a:pt x="2134" y="1503"/>
                  </a:lnTo>
                  <a:lnTo>
                    <a:pt x="2136" y="1507"/>
                  </a:lnTo>
                  <a:lnTo>
                    <a:pt x="2136" y="1508"/>
                  </a:lnTo>
                  <a:lnTo>
                    <a:pt x="2138" y="1515"/>
                  </a:lnTo>
                  <a:lnTo>
                    <a:pt x="2138" y="1516"/>
                  </a:lnTo>
                  <a:lnTo>
                    <a:pt x="2140" y="1522"/>
                  </a:lnTo>
                  <a:lnTo>
                    <a:pt x="2140" y="1523"/>
                  </a:lnTo>
                  <a:lnTo>
                    <a:pt x="2142" y="1527"/>
                  </a:lnTo>
                  <a:lnTo>
                    <a:pt x="2142" y="1527"/>
                  </a:lnTo>
                  <a:lnTo>
                    <a:pt x="2144" y="1528"/>
                  </a:lnTo>
                  <a:lnTo>
                    <a:pt x="2144" y="1528"/>
                  </a:lnTo>
                  <a:lnTo>
                    <a:pt x="2146" y="1531"/>
                  </a:lnTo>
                  <a:lnTo>
                    <a:pt x="2146" y="1531"/>
                  </a:lnTo>
                  <a:lnTo>
                    <a:pt x="2148" y="1538"/>
                  </a:lnTo>
                  <a:lnTo>
                    <a:pt x="2148" y="1538"/>
                  </a:lnTo>
                  <a:lnTo>
                    <a:pt x="2150" y="1542"/>
                  </a:lnTo>
                  <a:lnTo>
                    <a:pt x="2150" y="1542"/>
                  </a:lnTo>
                  <a:lnTo>
                    <a:pt x="2152" y="1539"/>
                  </a:lnTo>
                  <a:lnTo>
                    <a:pt x="2152" y="1538"/>
                  </a:lnTo>
                  <a:lnTo>
                    <a:pt x="2154" y="1534"/>
                  </a:lnTo>
                  <a:lnTo>
                    <a:pt x="2155" y="1534"/>
                  </a:lnTo>
                  <a:lnTo>
                    <a:pt x="2156" y="1535"/>
                  </a:lnTo>
                  <a:lnTo>
                    <a:pt x="2156" y="1536"/>
                  </a:lnTo>
                  <a:lnTo>
                    <a:pt x="2158" y="1539"/>
                  </a:lnTo>
                  <a:lnTo>
                    <a:pt x="2159" y="1540"/>
                  </a:lnTo>
                  <a:lnTo>
                    <a:pt x="2160" y="1541"/>
                  </a:lnTo>
                  <a:lnTo>
                    <a:pt x="2161" y="1541"/>
                  </a:lnTo>
                  <a:lnTo>
                    <a:pt x="2162" y="1542"/>
                  </a:lnTo>
                  <a:lnTo>
                    <a:pt x="2163" y="1542"/>
                  </a:lnTo>
                  <a:lnTo>
                    <a:pt x="2164" y="1543"/>
                  </a:lnTo>
                  <a:lnTo>
                    <a:pt x="2165" y="1543"/>
                  </a:lnTo>
                  <a:lnTo>
                    <a:pt x="2167" y="1541"/>
                  </a:lnTo>
                  <a:lnTo>
                    <a:pt x="2167" y="1541"/>
                  </a:lnTo>
                  <a:lnTo>
                    <a:pt x="2169" y="1537"/>
                  </a:lnTo>
                  <a:lnTo>
                    <a:pt x="2170" y="1537"/>
                  </a:lnTo>
                  <a:lnTo>
                    <a:pt x="2171" y="1537"/>
                  </a:lnTo>
                  <a:lnTo>
                    <a:pt x="2171" y="1537"/>
                  </a:lnTo>
                  <a:lnTo>
                    <a:pt x="2173" y="1539"/>
                  </a:lnTo>
                  <a:lnTo>
                    <a:pt x="2173" y="1539"/>
                  </a:lnTo>
                  <a:lnTo>
                    <a:pt x="2175" y="1537"/>
                  </a:lnTo>
                  <a:lnTo>
                    <a:pt x="2175" y="1537"/>
                  </a:lnTo>
                  <a:lnTo>
                    <a:pt x="2177" y="1531"/>
                  </a:lnTo>
                  <a:lnTo>
                    <a:pt x="2177" y="1530"/>
                  </a:lnTo>
                  <a:lnTo>
                    <a:pt x="2179" y="1525"/>
                  </a:lnTo>
                  <a:lnTo>
                    <a:pt x="2179" y="1524"/>
                  </a:lnTo>
                  <a:lnTo>
                    <a:pt x="2181" y="1522"/>
                  </a:lnTo>
                  <a:lnTo>
                    <a:pt x="2181" y="1522"/>
                  </a:lnTo>
                  <a:lnTo>
                    <a:pt x="2183" y="1521"/>
                  </a:lnTo>
                  <a:lnTo>
                    <a:pt x="2183" y="1522"/>
                  </a:lnTo>
                  <a:lnTo>
                    <a:pt x="2185" y="1523"/>
                  </a:lnTo>
                  <a:lnTo>
                    <a:pt x="2185" y="1523"/>
                  </a:lnTo>
                  <a:lnTo>
                    <a:pt x="2187" y="1524"/>
                  </a:lnTo>
                  <a:lnTo>
                    <a:pt x="2187" y="1524"/>
                  </a:lnTo>
                  <a:lnTo>
                    <a:pt x="2189" y="1525"/>
                  </a:lnTo>
                  <a:lnTo>
                    <a:pt x="2190" y="1525"/>
                  </a:lnTo>
                  <a:lnTo>
                    <a:pt x="2191" y="1527"/>
                  </a:lnTo>
                  <a:lnTo>
                    <a:pt x="2192" y="1528"/>
                  </a:lnTo>
                  <a:lnTo>
                    <a:pt x="2193" y="1532"/>
                  </a:lnTo>
                  <a:lnTo>
                    <a:pt x="2194" y="1532"/>
                  </a:lnTo>
                  <a:lnTo>
                    <a:pt x="2195" y="1533"/>
                  </a:lnTo>
                  <a:lnTo>
                    <a:pt x="2196" y="1533"/>
                  </a:lnTo>
                  <a:lnTo>
                    <a:pt x="2198" y="1530"/>
                  </a:lnTo>
                  <a:lnTo>
                    <a:pt x="2198" y="1529"/>
                  </a:lnTo>
                  <a:lnTo>
                    <a:pt x="2200" y="1526"/>
                  </a:lnTo>
                  <a:lnTo>
                    <a:pt x="2200" y="1526"/>
                  </a:lnTo>
                  <a:lnTo>
                    <a:pt x="2202" y="1523"/>
                  </a:lnTo>
                  <a:lnTo>
                    <a:pt x="2202" y="1523"/>
                  </a:lnTo>
                  <a:lnTo>
                    <a:pt x="2204" y="1521"/>
                  </a:lnTo>
                  <a:lnTo>
                    <a:pt x="2205" y="1520"/>
                  </a:lnTo>
                  <a:lnTo>
                    <a:pt x="2206" y="1521"/>
                  </a:lnTo>
                  <a:lnTo>
                    <a:pt x="2206" y="1522"/>
                  </a:lnTo>
                  <a:lnTo>
                    <a:pt x="2208" y="1528"/>
                  </a:lnTo>
                  <a:lnTo>
                    <a:pt x="2208" y="1529"/>
                  </a:lnTo>
                  <a:lnTo>
                    <a:pt x="2210" y="1535"/>
                  </a:lnTo>
                  <a:lnTo>
                    <a:pt x="2210" y="1535"/>
                  </a:lnTo>
                  <a:lnTo>
                    <a:pt x="2212" y="1532"/>
                  </a:lnTo>
                  <a:lnTo>
                    <a:pt x="2212" y="1532"/>
                  </a:lnTo>
                  <a:lnTo>
                    <a:pt x="2214" y="1528"/>
                  </a:lnTo>
                  <a:lnTo>
                    <a:pt x="2214" y="1528"/>
                  </a:lnTo>
                  <a:lnTo>
                    <a:pt x="2216" y="1531"/>
                  </a:lnTo>
                  <a:lnTo>
                    <a:pt x="2216" y="1532"/>
                  </a:lnTo>
                  <a:lnTo>
                    <a:pt x="2218" y="1538"/>
                  </a:lnTo>
                  <a:lnTo>
                    <a:pt x="2219" y="1539"/>
                  </a:lnTo>
                  <a:lnTo>
                    <a:pt x="2220" y="1537"/>
                  </a:lnTo>
                  <a:lnTo>
                    <a:pt x="2221" y="1537"/>
                  </a:lnTo>
                  <a:lnTo>
                    <a:pt x="2222" y="1531"/>
                  </a:lnTo>
                  <a:lnTo>
                    <a:pt x="2223" y="1530"/>
                  </a:lnTo>
                  <a:lnTo>
                    <a:pt x="2224" y="1526"/>
                  </a:lnTo>
                  <a:lnTo>
                    <a:pt x="2225" y="1526"/>
                  </a:lnTo>
                  <a:lnTo>
                    <a:pt x="2227" y="1526"/>
                  </a:lnTo>
                  <a:lnTo>
                    <a:pt x="2227" y="1526"/>
                  </a:lnTo>
                  <a:lnTo>
                    <a:pt x="2229" y="1528"/>
                  </a:lnTo>
                  <a:lnTo>
                    <a:pt x="2229" y="1528"/>
                  </a:lnTo>
                  <a:lnTo>
                    <a:pt x="2231" y="1530"/>
                  </a:lnTo>
                  <a:lnTo>
                    <a:pt x="2231" y="1531"/>
                  </a:lnTo>
                  <a:lnTo>
                    <a:pt x="2233" y="1535"/>
                  </a:lnTo>
                  <a:lnTo>
                    <a:pt x="2233" y="1535"/>
                  </a:lnTo>
                  <a:lnTo>
                    <a:pt x="2235" y="1539"/>
                  </a:lnTo>
                  <a:lnTo>
                    <a:pt x="2235" y="1540"/>
                  </a:lnTo>
                  <a:lnTo>
                    <a:pt x="2237" y="1543"/>
                  </a:lnTo>
                  <a:lnTo>
                    <a:pt x="2237" y="1543"/>
                  </a:lnTo>
                  <a:lnTo>
                    <a:pt x="2239" y="1546"/>
                  </a:lnTo>
                  <a:lnTo>
                    <a:pt x="2239" y="1547"/>
                  </a:lnTo>
                  <a:lnTo>
                    <a:pt x="2241" y="1549"/>
                  </a:lnTo>
                  <a:lnTo>
                    <a:pt x="2241" y="1549"/>
                  </a:lnTo>
                  <a:lnTo>
                    <a:pt x="2242" y="1549"/>
                  </a:lnTo>
                  <a:lnTo>
                    <a:pt x="2243" y="1549"/>
                  </a:lnTo>
                  <a:lnTo>
                    <a:pt x="2245" y="1547"/>
                  </a:lnTo>
                  <a:lnTo>
                    <a:pt x="2245" y="1546"/>
                  </a:lnTo>
                  <a:lnTo>
                    <a:pt x="2247" y="1542"/>
                  </a:lnTo>
                  <a:lnTo>
                    <a:pt x="2247" y="1542"/>
                  </a:lnTo>
                  <a:lnTo>
                    <a:pt x="2249" y="1537"/>
                  </a:lnTo>
                  <a:lnTo>
                    <a:pt x="2249" y="1537"/>
                  </a:lnTo>
                  <a:lnTo>
                    <a:pt x="2251" y="1535"/>
                  </a:lnTo>
                  <a:lnTo>
                    <a:pt x="2252" y="1536"/>
                  </a:lnTo>
                  <a:lnTo>
                    <a:pt x="2253" y="1538"/>
                  </a:lnTo>
                  <a:lnTo>
                    <a:pt x="2254" y="1538"/>
                  </a:lnTo>
                  <a:lnTo>
                    <a:pt x="2255" y="1537"/>
                  </a:lnTo>
                  <a:lnTo>
                    <a:pt x="2256" y="1536"/>
                  </a:lnTo>
                  <a:lnTo>
                    <a:pt x="2258" y="1528"/>
                  </a:lnTo>
                  <a:lnTo>
                    <a:pt x="2258" y="1527"/>
                  </a:lnTo>
                  <a:lnTo>
                    <a:pt x="2260" y="1521"/>
                  </a:lnTo>
                  <a:lnTo>
                    <a:pt x="2260" y="1521"/>
                  </a:lnTo>
                  <a:lnTo>
                    <a:pt x="2262" y="1524"/>
                  </a:lnTo>
                  <a:lnTo>
                    <a:pt x="2262" y="1525"/>
                  </a:lnTo>
                  <a:lnTo>
                    <a:pt x="2264" y="1532"/>
                  </a:lnTo>
                  <a:lnTo>
                    <a:pt x="2264" y="1533"/>
                  </a:lnTo>
                  <a:lnTo>
                    <a:pt x="2266" y="1535"/>
                  </a:lnTo>
                  <a:lnTo>
                    <a:pt x="2266" y="1535"/>
                  </a:lnTo>
                  <a:lnTo>
                    <a:pt x="2268" y="1534"/>
                  </a:lnTo>
                  <a:lnTo>
                    <a:pt x="2268" y="1533"/>
                  </a:lnTo>
                  <a:lnTo>
                    <a:pt x="2270" y="1532"/>
                  </a:lnTo>
                  <a:lnTo>
                    <a:pt x="2270" y="1532"/>
                  </a:lnTo>
                  <a:lnTo>
                    <a:pt x="2272" y="1532"/>
                  </a:lnTo>
                  <a:lnTo>
                    <a:pt x="2272" y="1532"/>
                  </a:lnTo>
                  <a:lnTo>
                    <a:pt x="2274" y="1529"/>
                  </a:lnTo>
                  <a:lnTo>
                    <a:pt x="2274" y="1529"/>
                  </a:lnTo>
                  <a:lnTo>
                    <a:pt x="2276" y="1524"/>
                  </a:lnTo>
                  <a:lnTo>
                    <a:pt x="2276" y="1524"/>
                  </a:lnTo>
                  <a:lnTo>
                    <a:pt x="2278" y="1518"/>
                  </a:lnTo>
                  <a:lnTo>
                    <a:pt x="2278" y="1518"/>
                  </a:lnTo>
                  <a:lnTo>
                    <a:pt x="2280" y="1513"/>
                  </a:lnTo>
                  <a:lnTo>
                    <a:pt x="2281" y="1512"/>
                  </a:lnTo>
                  <a:lnTo>
                    <a:pt x="2282" y="1511"/>
                  </a:lnTo>
                  <a:lnTo>
                    <a:pt x="2283" y="1512"/>
                  </a:lnTo>
                  <a:lnTo>
                    <a:pt x="2284" y="1514"/>
                  </a:lnTo>
                  <a:lnTo>
                    <a:pt x="2286" y="1515"/>
                  </a:lnTo>
                  <a:lnTo>
                    <a:pt x="2286" y="1514"/>
                  </a:lnTo>
                  <a:lnTo>
                    <a:pt x="2287" y="1514"/>
                  </a:lnTo>
                  <a:lnTo>
                    <a:pt x="2289" y="1508"/>
                  </a:lnTo>
                  <a:lnTo>
                    <a:pt x="2289" y="1507"/>
                  </a:lnTo>
                  <a:lnTo>
                    <a:pt x="2291" y="1501"/>
                  </a:lnTo>
                  <a:lnTo>
                    <a:pt x="2291" y="1500"/>
                  </a:lnTo>
                  <a:lnTo>
                    <a:pt x="2292" y="1499"/>
                  </a:lnTo>
                  <a:lnTo>
                    <a:pt x="2293" y="1499"/>
                  </a:lnTo>
                  <a:lnTo>
                    <a:pt x="2295" y="1502"/>
                  </a:lnTo>
                  <a:lnTo>
                    <a:pt x="2295" y="1502"/>
                  </a:lnTo>
                  <a:lnTo>
                    <a:pt x="2297" y="1506"/>
                  </a:lnTo>
                  <a:lnTo>
                    <a:pt x="2297" y="1506"/>
                  </a:lnTo>
                  <a:lnTo>
                    <a:pt x="2299" y="1509"/>
                  </a:lnTo>
                  <a:lnTo>
                    <a:pt x="2299" y="1509"/>
                  </a:lnTo>
                  <a:lnTo>
                    <a:pt x="2301" y="1510"/>
                  </a:lnTo>
                  <a:lnTo>
                    <a:pt x="2301" y="1510"/>
                  </a:lnTo>
                  <a:lnTo>
                    <a:pt x="2303" y="1510"/>
                  </a:lnTo>
                  <a:lnTo>
                    <a:pt x="2303" y="1510"/>
                  </a:lnTo>
                  <a:lnTo>
                    <a:pt x="2305" y="1509"/>
                  </a:lnTo>
                  <a:lnTo>
                    <a:pt x="2305" y="1509"/>
                  </a:lnTo>
                  <a:lnTo>
                    <a:pt x="2307" y="1507"/>
                  </a:lnTo>
                  <a:lnTo>
                    <a:pt x="2307" y="1507"/>
                  </a:lnTo>
                  <a:lnTo>
                    <a:pt x="2309" y="1500"/>
                  </a:lnTo>
                  <a:lnTo>
                    <a:pt x="2309" y="1498"/>
                  </a:lnTo>
                  <a:lnTo>
                    <a:pt x="2311" y="1488"/>
                  </a:lnTo>
                  <a:lnTo>
                    <a:pt x="2312" y="1486"/>
                  </a:lnTo>
                  <a:lnTo>
                    <a:pt x="2313" y="1480"/>
                  </a:lnTo>
                  <a:lnTo>
                    <a:pt x="2314" y="1480"/>
                  </a:lnTo>
                  <a:lnTo>
                    <a:pt x="2315" y="1483"/>
                  </a:lnTo>
                  <a:lnTo>
                    <a:pt x="2316" y="1483"/>
                  </a:lnTo>
                  <a:lnTo>
                    <a:pt x="2318" y="1488"/>
                  </a:lnTo>
                  <a:lnTo>
                    <a:pt x="2318" y="1488"/>
                  </a:lnTo>
                  <a:lnTo>
                    <a:pt x="2320" y="1490"/>
                  </a:lnTo>
                  <a:lnTo>
                    <a:pt x="2320" y="1490"/>
                  </a:lnTo>
                  <a:lnTo>
                    <a:pt x="2322" y="1493"/>
                  </a:lnTo>
                  <a:lnTo>
                    <a:pt x="2322" y="1494"/>
                  </a:lnTo>
                  <a:lnTo>
                    <a:pt x="2324" y="1500"/>
                  </a:lnTo>
                  <a:lnTo>
                    <a:pt x="2324" y="1501"/>
                  </a:lnTo>
                  <a:lnTo>
                    <a:pt x="2325" y="1503"/>
                  </a:lnTo>
                  <a:lnTo>
                    <a:pt x="2326" y="1502"/>
                  </a:lnTo>
                  <a:lnTo>
                    <a:pt x="2328" y="1494"/>
                  </a:lnTo>
                  <a:lnTo>
                    <a:pt x="2328" y="1493"/>
                  </a:lnTo>
                  <a:lnTo>
                    <a:pt x="2330" y="1488"/>
                  </a:lnTo>
                  <a:lnTo>
                    <a:pt x="2330" y="1489"/>
                  </a:lnTo>
                  <a:lnTo>
                    <a:pt x="2332" y="1498"/>
                  </a:lnTo>
                  <a:lnTo>
                    <a:pt x="2332" y="1500"/>
                  </a:lnTo>
                  <a:lnTo>
                    <a:pt x="2334" y="1517"/>
                  </a:lnTo>
                  <a:lnTo>
                    <a:pt x="2334" y="1519"/>
                  </a:lnTo>
                  <a:lnTo>
                    <a:pt x="2336" y="1527"/>
                  </a:lnTo>
                  <a:lnTo>
                    <a:pt x="2337" y="1527"/>
                  </a:lnTo>
                  <a:lnTo>
                    <a:pt x="2338" y="1524"/>
                  </a:lnTo>
                  <a:lnTo>
                    <a:pt x="2338" y="1523"/>
                  </a:lnTo>
                  <a:lnTo>
                    <a:pt x="2340" y="1519"/>
                  </a:lnTo>
                  <a:lnTo>
                    <a:pt x="2341" y="1519"/>
                  </a:lnTo>
                  <a:lnTo>
                    <a:pt x="2342" y="1520"/>
                  </a:lnTo>
                  <a:lnTo>
                    <a:pt x="2343" y="1521"/>
                  </a:lnTo>
                  <a:lnTo>
                    <a:pt x="2344" y="1522"/>
                  </a:lnTo>
                  <a:lnTo>
                    <a:pt x="2345" y="1522"/>
                  </a:lnTo>
                  <a:lnTo>
                    <a:pt x="2346" y="1520"/>
                  </a:lnTo>
                  <a:lnTo>
                    <a:pt x="2348" y="1519"/>
                  </a:lnTo>
                  <a:lnTo>
                    <a:pt x="2349" y="1520"/>
                  </a:lnTo>
                  <a:lnTo>
                    <a:pt x="2349" y="1520"/>
                  </a:lnTo>
                  <a:lnTo>
                    <a:pt x="2351" y="1524"/>
                  </a:lnTo>
                  <a:lnTo>
                    <a:pt x="2351" y="1524"/>
                  </a:lnTo>
                  <a:lnTo>
                    <a:pt x="2353" y="1527"/>
                  </a:lnTo>
                  <a:lnTo>
                    <a:pt x="2353" y="1527"/>
                  </a:lnTo>
                  <a:lnTo>
                    <a:pt x="2355" y="1526"/>
                  </a:lnTo>
                  <a:lnTo>
                    <a:pt x="2355" y="1526"/>
                  </a:lnTo>
                  <a:lnTo>
                    <a:pt x="2357" y="1525"/>
                  </a:lnTo>
                  <a:lnTo>
                    <a:pt x="2357" y="1525"/>
                  </a:lnTo>
                  <a:lnTo>
                    <a:pt x="2359" y="1528"/>
                  </a:lnTo>
                  <a:lnTo>
                    <a:pt x="2359" y="1529"/>
                  </a:lnTo>
                  <a:lnTo>
                    <a:pt x="2361" y="1535"/>
                  </a:lnTo>
                  <a:lnTo>
                    <a:pt x="2361" y="1536"/>
                  </a:lnTo>
                  <a:lnTo>
                    <a:pt x="2363" y="1538"/>
                  </a:lnTo>
                  <a:lnTo>
                    <a:pt x="2363" y="1538"/>
                  </a:lnTo>
                  <a:lnTo>
                    <a:pt x="2365" y="1537"/>
                  </a:lnTo>
                  <a:lnTo>
                    <a:pt x="2365" y="1536"/>
                  </a:lnTo>
                  <a:lnTo>
                    <a:pt x="2367" y="1534"/>
                  </a:lnTo>
                  <a:lnTo>
                    <a:pt x="2368" y="1533"/>
                  </a:lnTo>
                  <a:lnTo>
                    <a:pt x="2369" y="1534"/>
                  </a:lnTo>
                  <a:lnTo>
                    <a:pt x="2369" y="1534"/>
                  </a:lnTo>
                  <a:lnTo>
                    <a:pt x="2371" y="1537"/>
                  </a:lnTo>
                  <a:lnTo>
                    <a:pt x="2372" y="1538"/>
                  </a:lnTo>
                  <a:lnTo>
                    <a:pt x="2373" y="1543"/>
                  </a:lnTo>
                  <a:lnTo>
                    <a:pt x="2374" y="1543"/>
                  </a:lnTo>
                  <a:lnTo>
                    <a:pt x="2375" y="1547"/>
                  </a:lnTo>
                  <a:lnTo>
                    <a:pt x="2376" y="1547"/>
                  </a:lnTo>
                  <a:lnTo>
                    <a:pt x="2377" y="1548"/>
                  </a:lnTo>
                  <a:lnTo>
                    <a:pt x="2378" y="1548"/>
                  </a:lnTo>
                  <a:lnTo>
                    <a:pt x="2380" y="1547"/>
                  </a:lnTo>
                  <a:lnTo>
                    <a:pt x="2381" y="1547"/>
                  </a:lnTo>
                  <a:lnTo>
                    <a:pt x="2382" y="1547"/>
                  </a:lnTo>
                  <a:lnTo>
                    <a:pt x="2382" y="1547"/>
                  </a:lnTo>
                  <a:lnTo>
                    <a:pt x="2384" y="1549"/>
                  </a:lnTo>
                  <a:lnTo>
                    <a:pt x="2385" y="1549"/>
                  </a:lnTo>
                  <a:lnTo>
                    <a:pt x="2386" y="1549"/>
                  </a:lnTo>
                  <a:lnTo>
                    <a:pt x="2386" y="1548"/>
                  </a:lnTo>
                  <a:lnTo>
                    <a:pt x="2388" y="1543"/>
                  </a:lnTo>
                  <a:lnTo>
                    <a:pt x="2388" y="1542"/>
                  </a:lnTo>
                  <a:lnTo>
                    <a:pt x="2390" y="1535"/>
                  </a:lnTo>
                  <a:lnTo>
                    <a:pt x="2390" y="1534"/>
                  </a:lnTo>
                  <a:lnTo>
                    <a:pt x="2392" y="1530"/>
                  </a:lnTo>
                  <a:lnTo>
                    <a:pt x="2393" y="1530"/>
                  </a:lnTo>
                  <a:lnTo>
                    <a:pt x="2394" y="1530"/>
                  </a:lnTo>
                  <a:lnTo>
                    <a:pt x="2394" y="1530"/>
                  </a:lnTo>
                  <a:lnTo>
                    <a:pt x="2396" y="1532"/>
                  </a:lnTo>
                  <a:lnTo>
                    <a:pt x="2396" y="1532"/>
                  </a:lnTo>
                  <a:lnTo>
                    <a:pt x="2398" y="1534"/>
                  </a:lnTo>
                  <a:lnTo>
                    <a:pt x="2398" y="1534"/>
                  </a:lnTo>
                  <a:lnTo>
                    <a:pt x="2400" y="1536"/>
                  </a:lnTo>
                  <a:lnTo>
                    <a:pt x="2401" y="1536"/>
                  </a:lnTo>
                  <a:lnTo>
                    <a:pt x="2402" y="1535"/>
                  </a:lnTo>
                  <a:lnTo>
                    <a:pt x="2403" y="1534"/>
                  </a:lnTo>
                  <a:lnTo>
                    <a:pt x="2404" y="1529"/>
                  </a:lnTo>
                  <a:lnTo>
                    <a:pt x="2405" y="1528"/>
                  </a:lnTo>
                  <a:lnTo>
                    <a:pt x="2406" y="1522"/>
                  </a:lnTo>
                  <a:lnTo>
                    <a:pt x="2407" y="1522"/>
                  </a:lnTo>
                  <a:lnTo>
                    <a:pt x="2408" y="1521"/>
                  </a:lnTo>
                  <a:lnTo>
                    <a:pt x="2409" y="1521"/>
                  </a:lnTo>
                  <a:lnTo>
                    <a:pt x="2411" y="1524"/>
                  </a:lnTo>
                  <a:lnTo>
                    <a:pt x="2411" y="1524"/>
                  </a:lnTo>
                  <a:lnTo>
                    <a:pt x="2413" y="1525"/>
                  </a:lnTo>
                  <a:lnTo>
                    <a:pt x="2413" y="1525"/>
                  </a:lnTo>
                  <a:lnTo>
                    <a:pt x="2415" y="1527"/>
                  </a:lnTo>
                  <a:lnTo>
                    <a:pt x="2415" y="1528"/>
                  </a:lnTo>
                  <a:lnTo>
                    <a:pt x="2417" y="1533"/>
                  </a:lnTo>
                  <a:lnTo>
                    <a:pt x="2417" y="1534"/>
                  </a:lnTo>
                  <a:lnTo>
                    <a:pt x="2419" y="1541"/>
                  </a:lnTo>
                  <a:lnTo>
                    <a:pt x="2419" y="1542"/>
                  </a:lnTo>
                  <a:lnTo>
                    <a:pt x="2421" y="1545"/>
                  </a:lnTo>
                  <a:lnTo>
                    <a:pt x="2421" y="1546"/>
                  </a:lnTo>
                  <a:lnTo>
                    <a:pt x="2423" y="1543"/>
                  </a:lnTo>
                  <a:lnTo>
                    <a:pt x="2423" y="1543"/>
                  </a:lnTo>
                  <a:lnTo>
                    <a:pt x="2425" y="1536"/>
                  </a:lnTo>
                  <a:lnTo>
                    <a:pt x="2425" y="1535"/>
                  </a:lnTo>
                  <a:lnTo>
                    <a:pt x="2427" y="1527"/>
                  </a:lnTo>
                  <a:lnTo>
                    <a:pt x="2427" y="1526"/>
                  </a:lnTo>
                  <a:lnTo>
                    <a:pt x="2429" y="1518"/>
                  </a:lnTo>
                  <a:lnTo>
                    <a:pt x="2429" y="1517"/>
                  </a:lnTo>
                  <a:lnTo>
                    <a:pt x="2431" y="1515"/>
                  </a:lnTo>
                  <a:lnTo>
                    <a:pt x="2431" y="1515"/>
                  </a:lnTo>
                  <a:lnTo>
                    <a:pt x="2433" y="1520"/>
                  </a:lnTo>
                  <a:lnTo>
                    <a:pt x="2434" y="1520"/>
                  </a:lnTo>
                  <a:lnTo>
                    <a:pt x="2435" y="1527"/>
                  </a:lnTo>
                  <a:lnTo>
                    <a:pt x="2436" y="1528"/>
                  </a:lnTo>
                  <a:lnTo>
                    <a:pt x="2437" y="1532"/>
                  </a:lnTo>
                  <a:lnTo>
                    <a:pt x="2438" y="1532"/>
                  </a:lnTo>
                  <a:lnTo>
                    <a:pt x="2440" y="1531"/>
                  </a:lnTo>
                  <a:lnTo>
                    <a:pt x="2440" y="1531"/>
                  </a:lnTo>
                  <a:lnTo>
                    <a:pt x="2442" y="1528"/>
                  </a:lnTo>
                  <a:lnTo>
                    <a:pt x="2442" y="1527"/>
                  </a:lnTo>
                  <a:lnTo>
                    <a:pt x="2444" y="1525"/>
                  </a:lnTo>
                  <a:lnTo>
                    <a:pt x="2444" y="1525"/>
                  </a:lnTo>
                  <a:lnTo>
                    <a:pt x="2446" y="1526"/>
                  </a:lnTo>
                  <a:lnTo>
                    <a:pt x="2446" y="1526"/>
                  </a:lnTo>
                  <a:lnTo>
                    <a:pt x="2448" y="1528"/>
                  </a:lnTo>
                  <a:lnTo>
                    <a:pt x="2448" y="1528"/>
                  </a:lnTo>
                  <a:lnTo>
                    <a:pt x="2450" y="1527"/>
                  </a:lnTo>
                  <a:lnTo>
                    <a:pt x="2450" y="1527"/>
                  </a:lnTo>
                  <a:lnTo>
                    <a:pt x="2452" y="1521"/>
                  </a:lnTo>
                  <a:lnTo>
                    <a:pt x="2452" y="1521"/>
                  </a:lnTo>
                  <a:lnTo>
                    <a:pt x="2454" y="1518"/>
                  </a:lnTo>
                  <a:lnTo>
                    <a:pt x="2454" y="1518"/>
                  </a:lnTo>
                  <a:lnTo>
                    <a:pt x="2456" y="1522"/>
                  </a:lnTo>
                  <a:lnTo>
                    <a:pt x="2456" y="1523"/>
                  </a:lnTo>
                  <a:lnTo>
                    <a:pt x="2458" y="1528"/>
                  </a:lnTo>
                  <a:lnTo>
                    <a:pt x="2459" y="1528"/>
                  </a:lnTo>
                  <a:lnTo>
                    <a:pt x="2460" y="1526"/>
                  </a:lnTo>
                  <a:lnTo>
                    <a:pt x="2460" y="1525"/>
                  </a:lnTo>
                  <a:lnTo>
                    <a:pt x="2462" y="1521"/>
                  </a:lnTo>
                  <a:lnTo>
                    <a:pt x="2463" y="1520"/>
                  </a:lnTo>
                  <a:lnTo>
                    <a:pt x="2464" y="1521"/>
                  </a:lnTo>
                  <a:lnTo>
                    <a:pt x="2465" y="1522"/>
                  </a:lnTo>
                  <a:lnTo>
                    <a:pt x="2466" y="1525"/>
                  </a:lnTo>
                  <a:lnTo>
                    <a:pt x="2467" y="1526"/>
                  </a:lnTo>
                  <a:lnTo>
                    <a:pt x="2468" y="1525"/>
                  </a:lnTo>
                  <a:lnTo>
                    <a:pt x="2469" y="1524"/>
                  </a:lnTo>
                  <a:lnTo>
                    <a:pt x="2471" y="1519"/>
                  </a:lnTo>
                  <a:lnTo>
                    <a:pt x="2471" y="1519"/>
                  </a:lnTo>
                  <a:lnTo>
                    <a:pt x="2473" y="1515"/>
                  </a:lnTo>
                  <a:lnTo>
                    <a:pt x="2473" y="1515"/>
                  </a:lnTo>
                  <a:lnTo>
                    <a:pt x="2475" y="1512"/>
                  </a:lnTo>
                  <a:lnTo>
                    <a:pt x="2475" y="1511"/>
                  </a:lnTo>
                  <a:lnTo>
                    <a:pt x="2477" y="1508"/>
                  </a:lnTo>
                  <a:lnTo>
                    <a:pt x="2478" y="1507"/>
                  </a:lnTo>
                  <a:lnTo>
                    <a:pt x="2479" y="1508"/>
                  </a:lnTo>
                  <a:lnTo>
                    <a:pt x="2479" y="1509"/>
                  </a:lnTo>
                  <a:lnTo>
                    <a:pt x="2481" y="1513"/>
                  </a:lnTo>
                  <a:lnTo>
                    <a:pt x="2481" y="1514"/>
                  </a:lnTo>
                  <a:lnTo>
                    <a:pt x="2483" y="1516"/>
                  </a:lnTo>
                  <a:lnTo>
                    <a:pt x="2483" y="1516"/>
                  </a:lnTo>
                  <a:lnTo>
                    <a:pt x="2485" y="1515"/>
                  </a:lnTo>
                  <a:lnTo>
                    <a:pt x="2485" y="1515"/>
                  </a:lnTo>
                  <a:lnTo>
                    <a:pt x="2487" y="1517"/>
                  </a:lnTo>
                  <a:lnTo>
                    <a:pt x="2487" y="1518"/>
                  </a:lnTo>
                  <a:lnTo>
                    <a:pt x="2489" y="1523"/>
                  </a:lnTo>
                  <a:lnTo>
                    <a:pt x="2490" y="1524"/>
                  </a:lnTo>
                  <a:lnTo>
                    <a:pt x="2491" y="1522"/>
                  </a:lnTo>
                  <a:lnTo>
                    <a:pt x="2491" y="1522"/>
                  </a:lnTo>
                  <a:lnTo>
                    <a:pt x="2493" y="1515"/>
                  </a:lnTo>
                  <a:lnTo>
                    <a:pt x="2494" y="1514"/>
                  </a:lnTo>
                  <a:lnTo>
                    <a:pt x="2495" y="1512"/>
                  </a:lnTo>
                  <a:lnTo>
                    <a:pt x="2496" y="1513"/>
                  </a:lnTo>
                  <a:lnTo>
                    <a:pt x="2497" y="1521"/>
                  </a:lnTo>
                  <a:lnTo>
                    <a:pt x="2498" y="1523"/>
                  </a:lnTo>
                  <a:lnTo>
                    <a:pt x="2499" y="1531"/>
                  </a:lnTo>
                </a:path>
              </a:pathLst>
            </a:custGeom>
            <a:noFill/>
            <a:ln w="15875">
              <a:solidFill>
                <a:srgbClr val="33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887"/>
            <p:cNvSpPr>
              <a:spLocks/>
            </p:cNvSpPr>
            <p:nvPr/>
          </p:nvSpPr>
          <p:spPr bwMode="auto">
            <a:xfrm>
              <a:off x="15151" y="6435"/>
              <a:ext cx="5192" cy="1352"/>
            </a:xfrm>
            <a:custGeom>
              <a:avLst/>
              <a:gdLst/>
              <a:ahLst/>
              <a:cxnLst>
                <a:cxn ang="0">
                  <a:pos x="38" y="1505"/>
                </a:cxn>
                <a:cxn ang="0">
                  <a:pos x="78" y="1528"/>
                </a:cxn>
                <a:cxn ang="0">
                  <a:pos x="117" y="1506"/>
                </a:cxn>
                <a:cxn ang="0">
                  <a:pos x="157" y="1532"/>
                </a:cxn>
                <a:cxn ang="0">
                  <a:pos x="196" y="1511"/>
                </a:cxn>
                <a:cxn ang="0">
                  <a:pos x="236" y="1515"/>
                </a:cxn>
                <a:cxn ang="0">
                  <a:pos x="274" y="1525"/>
                </a:cxn>
                <a:cxn ang="0">
                  <a:pos x="315" y="1536"/>
                </a:cxn>
                <a:cxn ang="0">
                  <a:pos x="353" y="1522"/>
                </a:cxn>
                <a:cxn ang="0">
                  <a:pos x="393" y="1525"/>
                </a:cxn>
                <a:cxn ang="0">
                  <a:pos x="432" y="1539"/>
                </a:cxn>
                <a:cxn ang="0">
                  <a:pos x="472" y="1522"/>
                </a:cxn>
                <a:cxn ang="0">
                  <a:pos x="511" y="1532"/>
                </a:cxn>
                <a:cxn ang="0">
                  <a:pos x="551" y="1532"/>
                </a:cxn>
                <a:cxn ang="0">
                  <a:pos x="590" y="1544"/>
                </a:cxn>
                <a:cxn ang="0">
                  <a:pos x="630" y="1528"/>
                </a:cxn>
                <a:cxn ang="0">
                  <a:pos x="669" y="1554"/>
                </a:cxn>
                <a:cxn ang="0">
                  <a:pos x="709" y="1542"/>
                </a:cxn>
                <a:cxn ang="0">
                  <a:pos x="748" y="1521"/>
                </a:cxn>
                <a:cxn ang="0">
                  <a:pos x="787" y="1535"/>
                </a:cxn>
                <a:cxn ang="0">
                  <a:pos x="826" y="1546"/>
                </a:cxn>
                <a:cxn ang="0">
                  <a:pos x="867" y="1517"/>
                </a:cxn>
                <a:cxn ang="0">
                  <a:pos x="905" y="1497"/>
                </a:cxn>
                <a:cxn ang="0">
                  <a:pos x="945" y="1529"/>
                </a:cxn>
                <a:cxn ang="0">
                  <a:pos x="984" y="1516"/>
                </a:cxn>
                <a:cxn ang="0">
                  <a:pos x="1024" y="1505"/>
                </a:cxn>
                <a:cxn ang="0">
                  <a:pos x="1063" y="1503"/>
                </a:cxn>
                <a:cxn ang="0">
                  <a:pos x="1103" y="1499"/>
                </a:cxn>
                <a:cxn ang="0">
                  <a:pos x="1142" y="1491"/>
                </a:cxn>
                <a:cxn ang="0">
                  <a:pos x="1182" y="1351"/>
                </a:cxn>
                <a:cxn ang="0">
                  <a:pos x="1221" y="1002"/>
                </a:cxn>
                <a:cxn ang="0">
                  <a:pos x="1261" y="1328"/>
                </a:cxn>
                <a:cxn ang="0">
                  <a:pos x="1300" y="1402"/>
                </a:cxn>
                <a:cxn ang="0">
                  <a:pos x="1340" y="1468"/>
                </a:cxn>
                <a:cxn ang="0">
                  <a:pos x="1379" y="1492"/>
                </a:cxn>
                <a:cxn ang="0">
                  <a:pos x="1419" y="1409"/>
                </a:cxn>
                <a:cxn ang="0">
                  <a:pos x="1457" y="1287"/>
                </a:cxn>
                <a:cxn ang="0">
                  <a:pos x="1498" y="1318"/>
                </a:cxn>
                <a:cxn ang="0">
                  <a:pos x="1536" y="1315"/>
                </a:cxn>
                <a:cxn ang="0">
                  <a:pos x="1576" y="64"/>
                </a:cxn>
                <a:cxn ang="0">
                  <a:pos x="1615" y="267"/>
                </a:cxn>
                <a:cxn ang="0">
                  <a:pos x="1655" y="1212"/>
                </a:cxn>
                <a:cxn ang="0">
                  <a:pos x="1694" y="1112"/>
                </a:cxn>
                <a:cxn ang="0">
                  <a:pos x="1734" y="842"/>
                </a:cxn>
                <a:cxn ang="0">
                  <a:pos x="1773" y="1225"/>
                </a:cxn>
                <a:cxn ang="0">
                  <a:pos x="1813" y="1389"/>
                </a:cxn>
                <a:cxn ang="0">
                  <a:pos x="1852" y="1459"/>
                </a:cxn>
                <a:cxn ang="0">
                  <a:pos x="1892" y="1494"/>
                </a:cxn>
                <a:cxn ang="0">
                  <a:pos x="1931" y="1508"/>
                </a:cxn>
                <a:cxn ang="0">
                  <a:pos x="1971" y="1517"/>
                </a:cxn>
                <a:cxn ang="0">
                  <a:pos x="2009" y="1532"/>
                </a:cxn>
                <a:cxn ang="0">
                  <a:pos x="2050" y="1545"/>
                </a:cxn>
                <a:cxn ang="0">
                  <a:pos x="2088" y="1533"/>
                </a:cxn>
                <a:cxn ang="0">
                  <a:pos x="2128" y="1521"/>
                </a:cxn>
                <a:cxn ang="0">
                  <a:pos x="2167" y="1504"/>
                </a:cxn>
                <a:cxn ang="0">
                  <a:pos x="2207" y="1524"/>
                </a:cxn>
                <a:cxn ang="0">
                  <a:pos x="2246" y="1530"/>
                </a:cxn>
                <a:cxn ang="0">
                  <a:pos x="2286" y="1496"/>
                </a:cxn>
                <a:cxn ang="0">
                  <a:pos x="2325" y="1511"/>
                </a:cxn>
                <a:cxn ang="0">
                  <a:pos x="2365" y="1534"/>
                </a:cxn>
                <a:cxn ang="0">
                  <a:pos x="2404" y="1519"/>
                </a:cxn>
                <a:cxn ang="0">
                  <a:pos x="2444" y="1527"/>
                </a:cxn>
                <a:cxn ang="0">
                  <a:pos x="2483" y="1537"/>
                </a:cxn>
              </a:cxnLst>
              <a:rect l="0" t="0" r="r" b="b"/>
              <a:pathLst>
                <a:path w="2499" h="1557">
                  <a:moveTo>
                    <a:pt x="0" y="1514"/>
                  </a:moveTo>
                  <a:lnTo>
                    <a:pt x="1" y="1520"/>
                  </a:lnTo>
                  <a:lnTo>
                    <a:pt x="2" y="1521"/>
                  </a:lnTo>
                  <a:lnTo>
                    <a:pt x="3" y="1520"/>
                  </a:lnTo>
                  <a:lnTo>
                    <a:pt x="4" y="1520"/>
                  </a:lnTo>
                  <a:lnTo>
                    <a:pt x="5" y="1517"/>
                  </a:lnTo>
                  <a:lnTo>
                    <a:pt x="6" y="1517"/>
                  </a:lnTo>
                  <a:lnTo>
                    <a:pt x="7" y="1517"/>
                  </a:lnTo>
                  <a:lnTo>
                    <a:pt x="8" y="1517"/>
                  </a:lnTo>
                  <a:lnTo>
                    <a:pt x="9" y="1517"/>
                  </a:lnTo>
                  <a:lnTo>
                    <a:pt x="10" y="1517"/>
                  </a:lnTo>
                  <a:lnTo>
                    <a:pt x="11" y="1514"/>
                  </a:lnTo>
                  <a:lnTo>
                    <a:pt x="12" y="1513"/>
                  </a:lnTo>
                  <a:lnTo>
                    <a:pt x="13" y="1512"/>
                  </a:lnTo>
                  <a:lnTo>
                    <a:pt x="14" y="1513"/>
                  </a:lnTo>
                  <a:lnTo>
                    <a:pt x="15" y="1514"/>
                  </a:lnTo>
                  <a:lnTo>
                    <a:pt x="16" y="1515"/>
                  </a:lnTo>
                  <a:lnTo>
                    <a:pt x="17" y="1514"/>
                  </a:lnTo>
                  <a:lnTo>
                    <a:pt x="18" y="1514"/>
                  </a:lnTo>
                  <a:lnTo>
                    <a:pt x="19" y="1514"/>
                  </a:lnTo>
                  <a:lnTo>
                    <a:pt x="20" y="1514"/>
                  </a:lnTo>
                  <a:lnTo>
                    <a:pt x="22" y="1518"/>
                  </a:lnTo>
                  <a:lnTo>
                    <a:pt x="22" y="1518"/>
                  </a:lnTo>
                  <a:lnTo>
                    <a:pt x="24" y="1522"/>
                  </a:lnTo>
                  <a:lnTo>
                    <a:pt x="24" y="1522"/>
                  </a:lnTo>
                  <a:lnTo>
                    <a:pt x="26" y="1523"/>
                  </a:lnTo>
                  <a:lnTo>
                    <a:pt x="26" y="1524"/>
                  </a:lnTo>
                  <a:lnTo>
                    <a:pt x="28" y="1526"/>
                  </a:lnTo>
                  <a:lnTo>
                    <a:pt x="28" y="1527"/>
                  </a:lnTo>
                  <a:lnTo>
                    <a:pt x="30" y="1529"/>
                  </a:lnTo>
                  <a:lnTo>
                    <a:pt x="30" y="1529"/>
                  </a:lnTo>
                  <a:lnTo>
                    <a:pt x="32" y="1527"/>
                  </a:lnTo>
                  <a:lnTo>
                    <a:pt x="32" y="1527"/>
                  </a:lnTo>
                  <a:lnTo>
                    <a:pt x="34" y="1521"/>
                  </a:lnTo>
                  <a:lnTo>
                    <a:pt x="34" y="1520"/>
                  </a:lnTo>
                  <a:lnTo>
                    <a:pt x="36" y="1513"/>
                  </a:lnTo>
                  <a:lnTo>
                    <a:pt x="36" y="1512"/>
                  </a:lnTo>
                  <a:lnTo>
                    <a:pt x="38" y="1506"/>
                  </a:lnTo>
                  <a:lnTo>
                    <a:pt x="38" y="1505"/>
                  </a:lnTo>
                  <a:lnTo>
                    <a:pt x="39" y="1503"/>
                  </a:lnTo>
                  <a:lnTo>
                    <a:pt x="40" y="1504"/>
                  </a:lnTo>
                  <a:lnTo>
                    <a:pt x="42" y="1510"/>
                  </a:lnTo>
                  <a:lnTo>
                    <a:pt x="42" y="1510"/>
                  </a:lnTo>
                  <a:lnTo>
                    <a:pt x="44" y="1517"/>
                  </a:lnTo>
                  <a:lnTo>
                    <a:pt x="44" y="1517"/>
                  </a:lnTo>
                  <a:lnTo>
                    <a:pt x="46" y="1520"/>
                  </a:lnTo>
                  <a:lnTo>
                    <a:pt x="46" y="1520"/>
                  </a:lnTo>
                  <a:lnTo>
                    <a:pt x="47" y="1520"/>
                  </a:lnTo>
                  <a:lnTo>
                    <a:pt x="48" y="1520"/>
                  </a:lnTo>
                  <a:lnTo>
                    <a:pt x="50" y="1519"/>
                  </a:lnTo>
                  <a:lnTo>
                    <a:pt x="50" y="1519"/>
                  </a:lnTo>
                  <a:lnTo>
                    <a:pt x="52" y="1517"/>
                  </a:lnTo>
                  <a:lnTo>
                    <a:pt x="52" y="1516"/>
                  </a:lnTo>
                  <a:lnTo>
                    <a:pt x="54" y="1518"/>
                  </a:lnTo>
                  <a:lnTo>
                    <a:pt x="54" y="1518"/>
                  </a:lnTo>
                  <a:lnTo>
                    <a:pt x="56" y="1520"/>
                  </a:lnTo>
                  <a:lnTo>
                    <a:pt x="56" y="1520"/>
                  </a:lnTo>
                  <a:lnTo>
                    <a:pt x="58" y="1517"/>
                  </a:lnTo>
                  <a:lnTo>
                    <a:pt x="58" y="1516"/>
                  </a:lnTo>
                  <a:lnTo>
                    <a:pt x="60" y="1510"/>
                  </a:lnTo>
                  <a:lnTo>
                    <a:pt x="60" y="1510"/>
                  </a:lnTo>
                  <a:lnTo>
                    <a:pt x="61" y="1509"/>
                  </a:lnTo>
                  <a:lnTo>
                    <a:pt x="62" y="1510"/>
                  </a:lnTo>
                  <a:lnTo>
                    <a:pt x="64" y="1514"/>
                  </a:lnTo>
                  <a:lnTo>
                    <a:pt x="64" y="1515"/>
                  </a:lnTo>
                  <a:lnTo>
                    <a:pt x="66" y="1518"/>
                  </a:lnTo>
                  <a:lnTo>
                    <a:pt x="66" y="1518"/>
                  </a:lnTo>
                  <a:lnTo>
                    <a:pt x="68" y="1520"/>
                  </a:lnTo>
                  <a:lnTo>
                    <a:pt x="68" y="1520"/>
                  </a:lnTo>
                  <a:lnTo>
                    <a:pt x="70" y="1521"/>
                  </a:lnTo>
                  <a:lnTo>
                    <a:pt x="70" y="1521"/>
                  </a:lnTo>
                  <a:lnTo>
                    <a:pt x="72" y="1522"/>
                  </a:lnTo>
                  <a:lnTo>
                    <a:pt x="72" y="1522"/>
                  </a:lnTo>
                  <a:lnTo>
                    <a:pt x="74" y="1524"/>
                  </a:lnTo>
                  <a:lnTo>
                    <a:pt x="74" y="1524"/>
                  </a:lnTo>
                  <a:lnTo>
                    <a:pt x="76" y="1527"/>
                  </a:lnTo>
                  <a:lnTo>
                    <a:pt x="76" y="1527"/>
                  </a:lnTo>
                  <a:lnTo>
                    <a:pt x="78" y="1528"/>
                  </a:lnTo>
                  <a:lnTo>
                    <a:pt x="78" y="1528"/>
                  </a:lnTo>
                  <a:lnTo>
                    <a:pt x="80" y="1525"/>
                  </a:lnTo>
                  <a:lnTo>
                    <a:pt x="80" y="1524"/>
                  </a:lnTo>
                  <a:lnTo>
                    <a:pt x="82" y="1519"/>
                  </a:lnTo>
                  <a:lnTo>
                    <a:pt x="82" y="1518"/>
                  </a:lnTo>
                  <a:lnTo>
                    <a:pt x="84" y="1514"/>
                  </a:lnTo>
                  <a:lnTo>
                    <a:pt x="84" y="1514"/>
                  </a:lnTo>
                  <a:lnTo>
                    <a:pt x="86" y="1511"/>
                  </a:lnTo>
                  <a:lnTo>
                    <a:pt x="86" y="1511"/>
                  </a:lnTo>
                  <a:lnTo>
                    <a:pt x="88" y="1509"/>
                  </a:lnTo>
                  <a:lnTo>
                    <a:pt x="89" y="1509"/>
                  </a:lnTo>
                  <a:lnTo>
                    <a:pt x="90" y="1510"/>
                  </a:lnTo>
                  <a:lnTo>
                    <a:pt x="90" y="1511"/>
                  </a:lnTo>
                  <a:lnTo>
                    <a:pt x="92" y="1514"/>
                  </a:lnTo>
                  <a:lnTo>
                    <a:pt x="93" y="1515"/>
                  </a:lnTo>
                  <a:lnTo>
                    <a:pt x="94" y="1517"/>
                  </a:lnTo>
                  <a:lnTo>
                    <a:pt x="95" y="1517"/>
                  </a:lnTo>
                  <a:lnTo>
                    <a:pt x="96" y="1516"/>
                  </a:lnTo>
                  <a:lnTo>
                    <a:pt x="97" y="1516"/>
                  </a:lnTo>
                  <a:lnTo>
                    <a:pt x="98" y="1513"/>
                  </a:lnTo>
                  <a:lnTo>
                    <a:pt x="99" y="1513"/>
                  </a:lnTo>
                  <a:lnTo>
                    <a:pt x="100" y="1509"/>
                  </a:lnTo>
                  <a:lnTo>
                    <a:pt x="101" y="1508"/>
                  </a:lnTo>
                  <a:lnTo>
                    <a:pt x="102" y="1505"/>
                  </a:lnTo>
                  <a:lnTo>
                    <a:pt x="103" y="1504"/>
                  </a:lnTo>
                  <a:lnTo>
                    <a:pt x="104" y="1504"/>
                  </a:lnTo>
                  <a:lnTo>
                    <a:pt x="105" y="1505"/>
                  </a:lnTo>
                  <a:lnTo>
                    <a:pt x="106" y="1508"/>
                  </a:lnTo>
                  <a:lnTo>
                    <a:pt x="107" y="1508"/>
                  </a:lnTo>
                  <a:lnTo>
                    <a:pt x="108" y="1509"/>
                  </a:lnTo>
                  <a:lnTo>
                    <a:pt x="109" y="1509"/>
                  </a:lnTo>
                  <a:lnTo>
                    <a:pt x="111" y="1506"/>
                  </a:lnTo>
                  <a:lnTo>
                    <a:pt x="111" y="1505"/>
                  </a:lnTo>
                  <a:lnTo>
                    <a:pt x="112" y="1504"/>
                  </a:lnTo>
                  <a:lnTo>
                    <a:pt x="113" y="1504"/>
                  </a:lnTo>
                  <a:lnTo>
                    <a:pt x="115" y="1505"/>
                  </a:lnTo>
                  <a:lnTo>
                    <a:pt x="115" y="1505"/>
                  </a:lnTo>
                  <a:lnTo>
                    <a:pt x="117" y="1506"/>
                  </a:lnTo>
                  <a:lnTo>
                    <a:pt x="117" y="1506"/>
                  </a:lnTo>
                  <a:lnTo>
                    <a:pt x="119" y="1507"/>
                  </a:lnTo>
                  <a:lnTo>
                    <a:pt x="119" y="1508"/>
                  </a:lnTo>
                  <a:lnTo>
                    <a:pt x="121" y="1514"/>
                  </a:lnTo>
                  <a:lnTo>
                    <a:pt x="121" y="1515"/>
                  </a:lnTo>
                  <a:lnTo>
                    <a:pt x="123" y="1521"/>
                  </a:lnTo>
                  <a:lnTo>
                    <a:pt x="123" y="1521"/>
                  </a:lnTo>
                  <a:lnTo>
                    <a:pt x="124" y="1522"/>
                  </a:lnTo>
                  <a:lnTo>
                    <a:pt x="125" y="1521"/>
                  </a:lnTo>
                  <a:lnTo>
                    <a:pt x="127" y="1517"/>
                  </a:lnTo>
                  <a:lnTo>
                    <a:pt x="127" y="1516"/>
                  </a:lnTo>
                  <a:lnTo>
                    <a:pt x="129" y="1510"/>
                  </a:lnTo>
                  <a:lnTo>
                    <a:pt x="129" y="1509"/>
                  </a:lnTo>
                  <a:lnTo>
                    <a:pt x="131" y="1504"/>
                  </a:lnTo>
                  <a:lnTo>
                    <a:pt x="131" y="1504"/>
                  </a:lnTo>
                  <a:lnTo>
                    <a:pt x="132" y="1504"/>
                  </a:lnTo>
                  <a:lnTo>
                    <a:pt x="133" y="1504"/>
                  </a:lnTo>
                  <a:lnTo>
                    <a:pt x="135" y="1508"/>
                  </a:lnTo>
                  <a:lnTo>
                    <a:pt x="135" y="1508"/>
                  </a:lnTo>
                  <a:lnTo>
                    <a:pt x="137" y="1513"/>
                  </a:lnTo>
                  <a:lnTo>
                    <a:pt x="137" y="1513"/>
                  </a:lnTo>
                  <a:lnTo>
                    <a:pt x="139" y="1515"/>
                  </a:lnTo>
                  <a:lnTo>
                    <a:pt x="139" y="1515"/>
                  </a:lnTo>
                  <a:lnTo>
                    <a:pt x="141" y="1511"/>
                  </a:lnTo>
                  <a:lnTo>
                    <a:pt x="141" y="1510"/>
                  </a:lnTo>
                  <a:lnTo>
                    <a:pt x="143" y="1501"/>
                  </a:lnTo>
                  <a:lnTo>
                    <a:pt x="143" y="1501"/>
                  </a:lnTo>
                  <a:lnTo>
                    <a:pt x="144" y="1498"/>
                  </a:lnTo>
                  <a:lnTo>
                    <a:pt x="145" y="1499"/>
                  </a:lnTo>
                  <a:lnTo>
                    <a:pt x="147" y="1507"/>
                  </a:lnTo>
                  <a:lnTo>
                    <a:pt x="147" y="1508"/>
                  </a:lnTo>
                  <a:lnTo>
                    <a:pt x="149" y="1516"/>
                  </a:lnTo>
                  <a:lnTo>
                    <a:pt x="149" y="1516"/>
                  </a:lnTo>
                  <a:lnTo>
                    <a:pt x="151" y="1513"/>
                  </a:lnTo>
                  <a:lnTo>
                    <a:pt x="151" y="1513"/>
                  </a:lnTo>
                  <a:lnTo>
                    <a:pt x="152" y="1511"/>
                  </a:lnTo>
                  <a:lnTo>
                    <a:pt x="153" y="1512"/>
                  </a:lnTo>
                  <a:lnTo>
                    <a:pt x="155" y="1520"/>
                  </a:lnTo>
                  <a:lnTo>
                    <a:pt x="155" y="1522"/>
                  </a:lnTo>
                  <a:lnTo>
                    <a:pt x="157" y="1532"/>
                  </a:lnTo>
                  <a:lnTo>
                    <a:pt x="157" y="1532"/>
                  </a:lnTo>
                  <a:lnTo>
                    <a:pt x="158" y="1534"/>
                  </a:lnTo>
                  <a:lnTo>
                    <a:pt x="159" y="1533"/>
                  </a:lnTo>
                  <a:lnTo>
                    <a:pt x="161" y="1530"/>
                  </a:lnTo>
                  <a:lnTo>
                    <a:pt x="161" y="1530"/>
                  </a:lnTo>
                  <a:lnTo>
                    <a:pt x="162" y="1530"/>
                  </a:lnTo>
                  <a:lnTo>
                    <a:pt x="163" y="1530"/>
                  </a:lnTo>
                  <a:lnTo>
                    <a:pt x="164" y="1531"/>
                  </a:lnTo>
                  <a:lnTo>
                    <a:pt x="165" y="1530"/>
                  </a:lnTo>
                  <a:lnTo>
                    <a:pt x="167" y="1525"/>
                  </a:lnTo>
                  <a:lnTo>
                    <a:pt x="167" y="1524"/>
                  </a:lnTo>
                  <a:lnTo>
                    <a:pt x="169" y="1515"/>
                  </a:lnTo>
                  <a:lnTo>
                    <a:pt x="169" y="1514"/>
                  </a:lnTo>
                  <a:lnTo>
                    <a:pt x="171" y="1506"/>
                  </a:lnTo>
                  <a:lnTo>
                    <a:pt x="171" y="1505"/>
                  </a:lnTo>
                  <a:lnTo>
                    <a:pt x="173" y="1502"/>
                  </a:lnTo>
                  <a:lnTo>
                    <a:pt x="173" y="1502"/>
                  </a:lnTo>
                  <a:lnTo>
                    <a:pt x="175" y="1504"/>
                  </a:lnTo>
                  <a:lnTo>
                    <a:pt x="175" y="1504"/>
                  </a:lnTo>
                  <a:lnTo>
                    <a:pt x="177" y="1505"/>
                  </a:lnTo>
                  <a:lnTo>
                    <a:pt x="177" y="1505"/>
                  </a:lnTo>
                  <a:lnTo>
                    <a:pt x="179" y="1506"/>
                  </a:lnTo>
                  <a:lnTo>
                    <a:pt x="179" y="1506"/>
                  </a:lnTo>
                  <a:lnTo>
                    <a:pt x="181" y="1507"/>
                  </a:lnTo>
                  <a:lnTo>
                    <a:pt x="181" y="1507"/>
                  </a:lnTo>
                  <a:lnTo>
                    <a:pt x="183" y="1509"/>
                  </a:lnTo>
                  <a:lnTo>
                    <a:pt x="184" y="1510"/>
                  </a:lnTo>
                  <a:lnTo>
                    <a:pt x="185" y="1511"/>
                  </a:lnTo>
                  <a:lnTo>
                    <a:pt x="186" y="1511"/>
                  </a:lnTo>
                  <a:lnTo>
                    <a:pt x="187" y="1511"/>
                  </a:lnTo>
                  <a:lnTo>
                    <a:pt x="188" y="1511"/>
                  </a:lnTo>
                  <a:lnTo>
                    <a:pt x="189" y="1512"/>
                  </a:lnTo>
                  <a:lnTo>
                    <a:pt x="190" y="1512"/>
                  </a:lnTo>
                  <a:lnTo>
                    <a:pt x="191" y="1512"/>
                  </a:lnTo>
                  <a:lnTo>
                    <a:pt x="192" y="1513"/>
                  </a:lnTo>
                  <a:lnTo>
                    <a:pt x="193" y="1512"/>
                  </a:lnTo>
                  <a:lnTo>
                    <a:pt x="194" y="1512"/>
                  </a:lnTo>
                  <a:lnTo>
                    <a:pt x="195" y="1511"/>
                  </a:lnTo>
                  <a:lnTo>
                    <a:pt x="196" y="1511"/>
                  </a:lnTo>
                  <a:lnTo>
                    <a:pt x="197" y="1512"/>
                  </a:lnTo>
                  <a:lnTo>
                    <a:pt x="198" y="1512"/>
                  </a:lnTo>
                  <a:lnTo>
                    <a:pt x="199" y="1516"/>
                  </a:lnTo>
                  <a:lnTo>
                    <a:pt x="200" y="1517"/>
                  </a:lnTo>
                  <a:lnTo>
                    <a:pt x="201" y="1520"/>
                  </a:lnTo>
                  <a:lnTo>
                    <a:pt x="202" y="1521"/>
                  </a:lnTo>
                  <a:lnTo>
                    <a:pt x="204" y="1520"/>
                  </a:lnTo>
                  <a:lnTo>
                    <a:pt x="205" y="1520"/>
                  </a:lnTo>
                  <a:lnTo>
                    <a:pt x="206" y="1520"/>
                  </a:lnTo>
                  <a:lnTo>
                    <a:pt x="206" y="1521"/>
                  </a:lnTo>
                  <a:lnTo>
                    <a:pt x="208" y="1525"/>
                  </a:lnTo>
                  <a:lnTo>
                    <a:pt x="209" y="1527"/>
                  </a:lnTo>
                  <a:lnTo>
                    <a:pt x="210" y="1526"/>
                  </a:lnTo>
                  <a:lnTo>
                    <a:pt x="210" y="1525"/>
                  </a:lnTo>
                  <a:lnTo>
                    <a:pt x="212" y="1516"/>
                  </a:lnTo>
                  <a:lnTo>
                    <a:pt x="212" y="1515"/>
                  </a:lnTo>
                  <a:lnTo>
                    <a:pt x="214" y="1509"/>
                  </a:lnTo>
                  <a:lnTo>
                    <a:pt x="214" y="1509"/>
                  </a:lnTo>
                  <a:lnTo>
                    <a:pt x="216" y="1512"/>
                  </a:lnTo>
                  <a:lnTo>
                    <a:pt x="216" y="1512"/>
                  </a:lnTo>
                  <a:lnTo>
                    <a:pt x="217" y="1514"/>
                  </a:lnTo>
                  <a:lnTo>
                    <a:pt x="218" y="1514"/>
                  </a:lnTo>
                  <a:lnTo>
                    <a:pt x="220" y="1512"/>
                  </a:lnTo>
                  <a:lnTo>
                    <a:pt x="220" y="1512"/>
                  </a:lnTo>
                  <a:lnTo>
                    <a:pt x="222" y="1513"/>
                  </a:lnTo>
                  <a:lnTo>
                    <a:pt x="222" y="1514"/>
                  </a:lnTo>
                  <a:lnTo>
                    <a:pt x="224" y="1518"/>
                  </a:lnTo>
                  <a:lnTo>
                    <a:pt x="224" y="1518"/>
                  </a:lnTo>
                  <a:lnTo>
                    <a:pt x="226" y="1517"/>
                  </a:lnTo>
                  <a:lnTo>
                    <a:pt x="226" y="1517"/>
                  </a:lnTo>
                  <a:lnTo>
                    <a:pt x="228" y="1514"/>
                  </a:lnTo>
                  <a:lnTo>
                    <a:pt x="228" y="1514"/>
                  </a:lnTo>
                  <a:lnTo>
                    <a:pt x="230" y="1515"/>
                  </a:lnTo>
                  <a:lnTo>
                    <a:pt x="231" y="1516"/>
                  </a:lnTo>
                  <a:lnTo>
                    <a:pt x="232" y="1515"/>
                  </a:lnTo>
                  <a:lnTo>
                    <a:pt x="232" y="1515"/>
                  </a:lnTo>
                  <a:lnTo>
                    <a:pt x="234" y="1513"/>
                  </a:lnTo>
                  <a:lnTo>
                    <a:pt x="234" y="1513"/>
                  </a:lnTo>
                  <a:lnTo>
                    <a:pt x="236" y="1515"/>
                  </a:lnTo>
                  <a:lnTo>
                    <a:pt x="236" y="1516"/>
                  </a:lnTo>
                  <a:lnTo>
                    <a:pt x="238" y="1520"/>
                  </a:lnTo>
                  <a:lnTo>
                    <a:pt x="239" y="1521"/>
                  </a:lnTo>
                  <a:lnTo>
                    <a:pt x="240" y="1519"/>
                  </a:lnTo>
                  <a:lnTo>
                    <a:pt x="240" y="1518"/>
                  </a:lnTo>
                  <a:lnTo>
                    <a:pt x="242" y="1514"/>
                  </a:lnTo>
                  <a:lnTo>
                    <a:pt x="242" y="1513"/>
                  </a:lnTo>
                  <a:lnTo>
                    <a:pt x="243" y="1512"/>
                  </a:lnTo>
                  <a:lnTo>
                    <a:pt x="244" y="1512"/>
                  </a:lnTo>
                  <a:lnTo>
                    <a:pt x="246" y="1513"/>
                  </a:lnTo>
                  <a:lnTo>
                    <a:pt x="247" y="1514"/>
                  </a:lnTo>
                  <a:lnTo>
                    <a:pt x="248" y="1513"/>
                  </a:lnTo>
                  <a:lnTo>
                    <a:pt x="248" y="1513"/>
                  </a:lnTo>
                  <a:lnTo>
                    <a:pt x="250" y="1513"/>
                  </a:lnTo>
                  <a:lnTo>
                    <a:pt x="251" y="1512"/>
                  </a:lnTo>
                  <a:lnTo>
                    <a:pt x="252" y="1513"/>
                  </a:lnTo>
                  <a:lnTo>
                    <a:pt x="252" y="1513"/>
                  </a:lnTo>
                  <a:lnTo>
                    <a:pt x="254" y="1515"/>
                  </a:lnTo>
                  <a:lnTo>
                    <a:pt x="254" y="1516"/>
                  </a:lnTo>
                  <a:lnTo>
                    <a:pt x="256" y="1519"/>
                  </a:lnTo>
                  <a:lnTo>
                    <a:pt x="257" y="1519"/>
                  </a:lnTo>
                  <a:lnTo>
                    <a:pt x="258" y="1518"/>
                  </a:lnTo>
                  <a:lnTo>
                    <a:pt x="258" y="1518"/>
                  </a:lnTo>
                  <a:lnTo>
                    <a:pt x="260" y="1511"/>
                  </a:lnTo>
                  <a:lnTo>
                    <a:pt x="260" y="1510"/>
                  </a:lnTo>
                  <a:lnTo>
                    <a:pt x="262" y="1507"/>
                  </a:lnTo>
                  <a:lnTo>
                    <a:pt x="262" y="1507"/>
                  </a:lnTo>
                  <a:lnTo>
                    <a:pt x="264" y="1512"/>
                  </a:lnTo>
                  <a:lnTo>
                    <a:pt x="264" y="1513"/>
                  </a:lnTo>
                  <a:lnTo>
                    <a:pt x="266" y="1519"/>
                  </a:lnTo>
                  <a:lnTo>
                    <a:pt x="266" y="1520"/>
                  </a:lnTo>
                  <a:lnTo>
                    <a:pt x="268" y="1525"/>
                  </a:lnTo>
                  <a:lnTo>
                    <a:pt x="268" y="1525"/>
                  </a:lnTo>
                  <a:lnTo>
                    <a:pt x="270" y="1528"/>
                  </a:lnTo>
                  <a:lnTo>
                    <a:pt x="270" y="1528"/>
                  </a:lnTo>
                  <a:lnTo>
                    <a:pt x="271" y="1529"/>
                  </a:lnTo>
                  <a:lnTo>
                    <a:pt x="272" y="1528"/>
                  </a:lnTo>
                  <a:lnTo>
                    <a:pt x="274" y="1525"/>
                  </a:lnTo>
                  <a:lnTo>
                    <a:pt x="274" y="1525"/>
                  </a:lnTo>
                  <a:lnTo>
                    <a:pt x="276" y="1523"/>
                  </a:lnTo>
                  <a:lnTo>
                    <a:pt x="277" y="1523"/>
                  </a:lnTo>
                  <a:lnTo>
                    <a:pt x="278" y="1522"/>
                  </a:lnTo>
                  <a:lnTo>
                    <a:pt x="279" y="1522"/>
                  </a:lnTo>
                  <a:lnTo>
                    <a:pt x="280" y="1521"/>
                  </a:lnTo>
                  <a:lnTo>
                    <a:pt x="281" y="1521"/>
                  </a:lnTo>
                  <a:lnTo>
                    <a:pt x="282" y="1519"/>
                  </a:lnTo>
                  <a:lnTo>
                    <a:pt x="283" y="1519"/>
                  </a:lnTo>
                  <a:lnTo>
                    <a:pt x="284" y="1516"/>
                  </a:lnTo>
                  <a:lnTo>
                    <a:pt x="285" y="1516"/>
                  </a:lnTo>
                  <a:lnTo>
                    <a:pt x="286" y="1513"/>
                  </a:lnTo>
                  <a:lnTo>
                    <a:pt x="287" y="1513"/>
                  </a:lnTo>
                  <a:lnTo>
                    <a:pt x="288" y="1515"/>
                  </a:lnTo>
                  <a:lnTo>
                    <a:pt x="289" y="1515"/>
                  </a:lnTo>
                  <a:lnTo>
                    <a:pt x="290" y="1522"/>
                  </a:lnTo>
                  <a:lnTo>
                    <a:pt x="291" y="1523"/>
                  </a:lnTo>
                  <a:lnTo>
                    <a:pt x="292" y="1530"/>
                  </a:lnTo>
                  <a:lnTo>
                    <a:pt x="293" y="1531"/>
                  </a:lnTo>
                  <a:lnTo>
                    <a:pt x="294" y="1532"/>
                  </a:lnTo>
                  <a:lnTo>
                    <a:pt x="295" y="1532"/>
                  </a:lnTo>
                  <a:lnTo>
                    <a:pt x="297" y="1529"/>
                  </a:lnTo>
                  <a:lnTo>
                    <a:pt x="297" y="1528"/>
                  </a:lnTo>
                  <a:lnTo>
                    <a:pt x="299" y="1526"/>
                  </a:lnTo>
                  <a:lnTo>
                    <a:pt x="299" y="1526"/>
                  </a:lnTo>
                  <a:lnTo>
                    <a:pt x="301" y="1529"/>
                  </a:lnTo>
                  <a:lnTo>
                    <a:pt x="301" y="1529"/>
                  </a:lnTo>
                  <a:lnTo>
                    <a:pt x="303" y="1533"/>
                  </a:lnTo>
                  <a:lnTo>
                    <a:pt x="303" y="1533"/>
                  </a:lnTo>
                  <a:lnTo>
                    <a:pt x="305" y="1531"/>
                  </a:lnTo>
                  <a:lnTo>
                    <a:pt x="305" y="1531"/>
                  </a:lnTo>
                  <a:lnTo>
                    <a:pt x="307" y="1528"/>
                  </a:lnTo>
                  <a:lnTo>
                    <a:pt x="307" y="1528"/>
                  </a:lnTo>
                  <a:lnTo>
                    <a:pt x="309" y="1530"/>
                  </a:lnTo>
                  <a:lnTo>
                    <a:pt x="309" y="1531"/>
                  </a:lnTo>
                  <a:lnTo>
                    <a:pt x="311" y="1535"/>
                  </a:lnTo>
                  <a:lnTo>
                    <a:pt x="311" y="1535"/>
                  </a:lnTo>
                  <a:lnTo>
                    <a:pt x="312" y="1535"/>
                  </a:lnTo>
                  <a:lnTo>
                    <a:pt x="313" y="1535"/>
                  </a:lnTo>
                  <a:lnTo>
                    <a:pt x="315" y="1536"/>
                  </a:lnTo>
                  <a:lnTo>
                    <a:pt x="315" y="1537"/>
                  </a:lnTo>
                  <a:lnTo>
                    <a:pt x="317" y="1540"/>
                  </a:lnTo>
                  <a:lnTo>
                    <a:pt x="317" y="1541"/>
                  </a:lnTo>
                  <a:lnTo>
                    <a:pt x="318" y="1542"/>
                  </a:lnTo>
                  <a:lnTo>
                    <a:pt x="319" y="1541"/>
                  </a:lnTo>
                  <a:lnTo>
                    <a:pt x="321" y="1533"/>
                  </a:lnTo>
                  <a:lnTo>
                    <a:pt x="321" y="1531"/>
                  </a:lnTo>
                  <a:lnTo>
                    <a:pt x="323" y="1521"/>
                  </a:lnTo>
                  <a:lnTo>
                    <a:pt x="323" y="1520"/>
                  </a:lnTo>
                  <a:lnTo>
                    <a:pt x="325" y="1515"/>
                  </a:lnTo>
                  <a:lnTo>
                    <a:pt x="325" y="1515"/>
                  </a:lnTo>
                  <a:lnTo>
                    <a:pt x="327" y="1518"/>
                  </a:lnTo>
                  <a:lnTo>
                    <a:pt x="327" y="1518"/>
                  </a:lnTo>
                  <a:lnTo>
                    <a:pt x="329" y="1524"/>
                  </a:lnTo>
                  <a:lnTo>
                    <a:pt x="329" y="1525"/>
                  </a:lnTo>
                  <a:lnTo>
                    <a:pt x="330" y="1526"/>
                  </a:lnTo>
                  <a:lnTo>
                    <a:pt x="331" y="1526"/>
                  </a:lnTo>
                  <a:lnTo>
                    <a:pt x="333" y="1521"/>
                  </a:lnTo>
                  <a:lnTo>
                    <a:pt x="333" y="1520"/>
                  </a:lnTo>
                  <a:lnTo>
                    <a:pt x="335" y="1516"/>
                  </a:lnTo>
                  <a:lnTo>
                    <a:pt x="335" y="1516"/>
                  </a:lnTo>
                  <a:lnTo>
                    <a:pt x="337" y="1520"/>
                  </a:lnTo>
                  <a:lnTo>
                    <a:pt x="337" y="1520"/>
                  </a:lnTo>
                  <a:lnTo>
                    <a:pt x="339" y="1527"/>
                  </a:lnTo>
                  <a:lnTo>
                    <a:pt x="339" y="1528"/>
                  </a:lnTo>
                  <a:lnTo>
                    <a:pt x="341" y="1530"/>
                  </a:lnTo>
                  <a:lnTo>
                    <a:pt x="341" y="1530"/>
                  </a:lnTo>
                  <a:lnTo>
                    <a:pt x="343" y="1526"/>
                  </a:lnTo>
                  <a:lnTo>
                    <a:pt x="343" y="1526"/>
                  </a:lnTo>
                  <a:lnTo>
                    <a:pt x="345" y="1520"/>
                  </a:lnTo>
                  <a:lnTo>
                    <a:pt x="345" y="1519"/>
                  </a:lnTo>
                  <a:lnTo>
                    <a:pt x="347" y="1516"/>
                  </a:lnTo>
                  <a:lnTo>
                    <a:pt x="347" y="1516"/>
                  </a:lnTo>
                  <a:lnTo>
                    <a:pt x="349" y="1516"/>
                  </a:lnTo>
                  <a:lnTo>
                    <a:pt x="349" y="1516"/>
                  </a:lnTo>
                  <a:lnTo>
                    <a:pt x="351" y="1517"/>
                  </a:lnTo>
                  <a:lnTo>
                    <a:pt x="351" y="1517"/>
                  </a:lnTo>
                  <a:lnTo>
                    <a:pt x="353" y="1521"/>
                  </a:lnTo>
                  <a:lnTo>
                    <a:pt x="353" y="1522"/>
                  </a:lnTo>
                  <a:lnTo>
                    <a:pt x="355" y="1528"/>
                  </a:lnTo>
                  <a:lnTo>
                    <a:pt x="355" y="1529"/>
                  </a:lnTo>
                  <a:lnTo>
                    <a:pt x="357" y="1535"/>
                  </a:lnTo>
                  <a:lnTo>
                    <a:pt x="357" y="1535"/>
                  </a:lnTo>
                  <a:lnTo>
                    <a:pt x="359" y="1537"/>
                  </a:lnTo>
                  <a:lnTo>
                    <a:pt x="359" y="1537"/>
                  </a:lnTo>
                  <a:lnTo>
                    <a:pt x="361" y="1536"/>
                  </a:lnTo>
                  <a:lnTo>
                    <a:pt x="361" y="1535"/>
                  </a:lnTo>
                  <a:lnTo>
                    <a:pt x="363" y="1530"/>
                  </a:lnTo>
                  <a:lnTo>
                    <a:pt x="363" y="1529"/>
                  </a:lnTo>
                  <a:lnTo>
                    <a:pt x="365" y="1522"/>
                  </a:lnTo>
                  <a:lnTo>
                    <a:pt x="365" y="1522"/>
                  </a:lnTo>
                  <a:lnTo>
                    <a:pt x="367" y="1520"/>
                  </a:lnTo>
                  <a:lnTo>
                    <a:pt x="368" y="1520"/>
                  </a:lnTo>
                  <a:lnTo>
                    <a:pt x="369" y="1526"/>
                  </a:lnTo>
                  <a:lnTo>
                    <a:pt x="370" y="1527"/>
                  </a:lnTo>
                  <a:lnTo>
                    <a:pt x="371" y="1533"/>
                  </a:lnTo>
                  <a:lnTo>
                    <a:pt x="372" y="1533"/>
                  </a:lnTo>
                  <a:lnTo>
                    <a:pt x="373" y="1534"/>
                  </a:lnTo>
                  <a:lnTo>
                    <a:pt x="374" y="1534"/>
                  </a:lnTo>
                  <a:lnTo>
                    <a:pt x="375" y="1534"/>
                  </a:lnTo>
                  <a:lnTo>
                    <a:pt x="376" y="1535"/>
                  </a:lnTo>
                  <a:lnTo>
                    <a:pt x="377" y="1537"/>
                  </a:lnTo>
                  <a:lnTo>
                    <a:pt x="378" y="1538"/>
                  </a:lnTo>
                  <a:lnTo>
                    <a:pt x="379" y="1541"/>
                  </a:lnTo>
                  <a:lnTo>
                    <a:pt x="380" y="1541"/>
                  </a:lnTo>
                  <a:lnTo>
                    <a:pt x="381" y="1542"/>
                  </a:lnTo>
                  <a:lnTo>
                    <a:pt x="382" y="1542"/>
                  </a:lnTo>
                  <a:lnTo>
                    <a:pt x="383" y="1541"/>
                  </a:lnTo>
                  <a:lnTo>
                    <a:pt x="384" y="1541"/>
                  </a:lnTo>
                  <a:lnTo>
                    <a:pt x="385" y="1537"/>
                  </a:lnTo>
                  <a:lnTo>
                    <a:pt x="386" y="1537"/>
                  </a:lnTo>
                  <a:lnTo>
                    <a:pt x="388" y="1530"/>
                  </a:lnTo>
                  <a:lnTo>
                    <a:pt x="388" y="1529"/>
                  </a:lnTo>
                  <a:lnTo>
                    <a:pt x="390" y="1524"/>
                  </a:lnTo>
                  <a:lnTo>
                    <a:pt x="390" y="1524"/>
                  </a:lnTo>
                  <a:lnTo>
                    <a:pt x="391" y="1523"/>
                  </a:lnTo>
                  <a:lnTo>
                    <a:pt x="392" y="1524"/>
                  </a:lnTo>
                  <a:lnTo>
                    <a:pt x="393" y="1525"/>
                  </a:lnTo>
                  <a:lnTo>
                    <a:pt x="394" y="1525"/>
                  </a:lnTo>
                  <a:lnTo>
                    <a:pt x="396" y="1522"/>
                  </a:lnTo>
                  <a:lnTo>
                    <a:pt x="396" y="1522"/>
                  </a:lnTo>
                  <a:lnTo>
                    <a:pt x="398" y="1518"/>
                  </a:lnTo>
                  <a:lnTo>
                    <a:pt x="398" y="1517"/>
                  </a:lnTo>
                  <a:lnTo>
                    <a:pt x="399" y="1516"/>
                  </a:lnTo>
                  <a:lnTo>
                    <a:pt x="400" y="1517"/>
                  </a:lnTo>
                  <a:lnTo>
                    <a:pt x="402" y="1520"/>
                  </a:lnTo>
                  <a:lnTo>
                    <a:pt x="402" y="1520"/>
                  </a:lnTo>
                  <a:lnTo>
                    <a:pt x="404" y="1527"/>
                  </a:lnTo>
                  <a:lnTo>
                    <a:pt x="404" y="1528"/>
                  </a:lnTo>
                  <a:lnTo>
                    <a:pt x="406" y="1534"/>
                  </a:lnTo>
                  <a:lnTo>
                    <a:pt x="407" y="1534"/>
                  </a:lnTo>
                  <a:lnTo>
                    <a:pt x="408" y="1532"/>
                  </a:lnTo>
                  <a:lnTo>
                    <a:pt x="408" y="1531"/>
                  </a:lnTo>
                  <a:lnTo>
                    <a:pt x="410" y="1523"/>
                  </a:lnTo>
                  <a:lnTo>
                    <a:pt x="410" y="1522"/>
                  </a:lnTo>
                  <a:lnTo>
                    <a:pt x="412" y="1518"/>
                  </a:lnTo>
                  <a:lnTo>
                    <a:pt x="412" y="1518"/>
                  </a:lnTo>
                  <a:lnTo>
                    <a:pt x="414" y="1522"/>
                  </a:lnTo>
                  <a:lnTo>
                    <a:pt x="414" y="1522"/>
                  </a:lnTo>
                  <a:lnTo>
                    <a:pt x="416" y="1524"/>
                  </a:lnTo>
                  <a:lnTo>
                    <a:pt x="416" y="1524"/>
                  </a:lnTo>
                  <a:lnTo>
                    <a:pt x="418" y="1524"/>
                  </a:lnTo>
                  <a:lnTo>
                    <a:pt x="418" y="1524"/>
                  </a:lnTo>
                  <a:lnTo>
                    <a:pt x="420" y="1528"/>
                  </a:lnTo>
                  <a:lnTo>
                    <a:pt x="420" y="1529"/>
                  </a:lnTo>
                  <a:lnTo>
                    <a:pt x="422" y="1536"/>
                  </a:lnTo>
                  <a:lnTo>
                    <a:pt x="422" y="1537"/>
                  </a:lnTo>
                  <a:lnTo>
                    <a:pt x="424" y="1539"/>
                  </a:lnTo>
                  <a:lnTo>
                    <a:pt x="424" y="1539"/>
                  </a:lnTo>
                  <a:lnTo>
                    <a:pt x="426" y="1537"/>
                  </a:lnTo>
                  <a:lnTo>
                    <a:pt x="426" y="1537"/>
                  </a:lnTo>
                  <a:lnTo>
                    <a:pt x="428" y="1534"/>
                  </a:lnTo>
                  <a:lnTo>
                    <a:pt x="429" y="1534"/>
                  </a:lnTo>
                  <a:lnTo>
                    <a:pt x="430" y="1534"/>
                  </a:lnTo>
                  <a:lnTo>
                    <a:pt x="430" y="1535"/>
                  </a:lnTo>
                  <a:lnTo>
                    <a:pt x="432" y="1538"/>
                  </a:lnTo>
                  <a:lnTo>
                    <a:pt x="432" y="1539"/>
                  </a:lnTo>
                  <a:lnTo>
                    <a:pt x="434" y="1543"/>
                  </a:lnTo>
                  <a:lnTo>
                    <a:pt x="435" y="1543"/>
                  </a:lnTo>
                  <a:lnTo>
                    <a:pt x="436" y="1542"/>
                  </a:lnTo>
                  <a:lnTo>
                    <a:pt x="436" y="1541"/>
                  </a:lnTo>
                  <a:lnTo>
                    <a:pt x="438" y="1536"/>
                  </a:lnTo>
                  <a:lnTo>
                    <a:pt x="438" y="1535"/>
                  </a:lnTo>
                  <a:lnTo>
                    <a:pt x="440" y="1531"/>
                  </a:lnTo>
                  <a:lnTo>
                    <a:pt x="440" y="1530"/>
                  </a:lnTo>
                  <a:lnTo>
                    <a:pt x="442" y="1526"/>
                  </a:lnTo>
                  <a:lnTo>
                    <a:pt x="442" y="1526"/>
                  </a:lnTo>
                  <a:lnTo>
                    <a:pt x="444" y="1519"/>
                  </a:lnTo>
                  <a:lnTo>
                    <a:pt x="444" y="1519"/>
                  </a:lnTo>
                  <a:lnTo>
                    <a:pt x="446" y="1514"/>
                  </a:lnTo>
                  <a:lnTo>
                    <a:pt x="446" y="1514"/>
                  </a:lnTo>
                  <a:lnTo>
                    <a:pt x="448" y="1512"/>
                  </a:lnTo>
                  <a:lnTo>
                    <a:pt x="448" y="1512"/>
                  </a:lnTo>
                  <a:lnTo>
                    <a:pt x="450" y="1512"/>
                  </a:lnTo>
                  <a:lnTo>
                    <a:pt x="450" y="1512"/>
                  </a:lnTo>
                  <a:lnTo>
                    <a:pt x="452" y="1515"/>
                  </a:lnTo>
                  <a:lnTo>
                    <a:pt x="452" y="1516"/>
                  </a:lnTo>
                  <a:lnTo>
                    <a:pt x="454" y="1523"/>
                  </a:lnTo>
                  <a:lnTo>
                    <a:pt x="454" y="1524"/>
                  </a:lnTo>
                  <a:lnTo>
                    <a:pt x="456" y="1529"/>
                  </a:lnTo>
                  <a:lnTo>
                    <a:pt x="456" y="1529"/>
                  </a:lnTo>
                  <a:lnTo>
                    <a:pt x="458" y="1531"/>
                  </a:lnTo>
                  <a:lnTo>
                    <a:pt x="458" y="1532"/>
                  </a:lnTo>
                  <a:lnTo>
                    <a:pt x="460" y="1536"/>
                  </a:lnTo>
                  <a:lnTo>
                    <a:pt x="461" y="1537"/>
                  </a:lnTo>
                  <a:lnTo>
                    <a:pt x="462" y="1541"/>
                  </a:lnTo>
                  <a:lnTo>
                    <a:pt x="463" y="1542"/>
                  </a:lnTo>
                  <a:lnTo>
                    <a:pt x="464" y="1539"/>
                  </a:lnTo>
                  <a:lnTo>
                    <a:pt x="465" y="1539"/>
                  </a:lnTo>
                  <a:lnTo>
                    <a:pt x="466" y="1532"/>
                  </a:lnTo>
                  <a:lnTo>
                    <a:pt x="467" y="1531"/>
                  </a:lnTo>
                  <a:lnTo>
                    <a:pt x="468" y="1526"/>
                  </a:lnTo>
                  <a:lnTo>
                    <a:pt x="469" y="1526"/>
                  </a:lnTo>
                  <a:lnTo>
                    <a:pt x="470" y="1523"/>
                  </a:lnTo>
                  <a:lnTo>
                    <a:pt x="471" y="1523"/>
                  </a:lnTo>
                  <a:lnTo>
                    <a:pt x="472" y="1522"/>
                  </a:lnTo>
                  <a:lnTo>
                    <a:pt x="473" y="1522"/>
                  </a:lnTo>
                  <a:lnTo>
                    <a:pt x="474" y="1527"/>
                  </a:lnTo>
                  <a:lnTo>
                    <a:pt x="475" y="1527"/>
                  </a:lnTo>
                  <a:lnTo>
                    <a:pt x="476" y="1532"/>
                  </a:lnTo>
                  <a:lnTo>
                    <a:pt x="478" y="1533"/>
                  </a:lnTo>
                  <a:lnTo>
                    <a:pt x="479" y="1532"/>
                  </a:lnTo>
                  <a:lnTo>
                    <a:pt x="479" y="1532"/>
                  </a:lnTo>
                  <a:lnTo>
                    <a:pt x="481" y="1526"/>
                  </a:lnTo>
                  <a:lnTo>
                    <a:pt x="481" y="1525"/>
                  </a:lnTo>
                  <a:lnTo>
                    <a:pt x="483" y="1522"/>
                  </a:lnTo>
                  <a:lnTo>
                    <a:pt x="483" y="1522"/>
                  </a:lnTo>
                  <a:lnTo>
                    <a:pt x="485" y="1524"/>
                  </a:lnTo>
                  <a:lnTo>
                    <a:pt x="485" y="1524"/>
                  </a:lnTo>
                  <a:lnTo>
                    <a:pt x="487" y="1528"/>
                  </a:lnTo>
                  <a:lnTo>
                    <a:pt x="487" y="1528"/>
                  </a:lnTo>
                  <a:lnTo>
                    <a:pt x="489" y="1526"/>
                  </a:lnTo>
                  <a:lnTo>
                    <a:pt x="489" y="1526"/>
                  </a:lnTo>
                  <a:lnTo>
                    <a:pt x="491" y="1520"/>
                  </a:lnTo>
                  <a:lnTo>
                    <a:pt x="491" y="1519"/>
                  </a:lnTo>
                  <a:lnTo>
                    <a:pt x="493" y="1516"/>
                  </a:lnTo>
                  <a:lnTo>
                    <a:pt x="493" y="1516"/>
                  </a:lnTo>
                  <a:lnTo>
                    <a:pt x="495" y="1519"/>
                  </a:lnTo>
                  <a:lnTo>
                    <a:pt x="495" y="1519"/>
                  </a:lnTo>
                  <a:lnTo>
                    <a:pt x="497" y="1524"/>
                  </a:lnTo>
                  <a:lnTo>
                    <a:pt x="498" y="1524"/>
                  </a:lnTo>
                  <a:lnTo>
                    <a:pt x="499" y="1524"/>
                  </a:lnTo>
                  <a:lnTo>
                    <a:pt x="499" y="1524"/>
                  </a:lnTo>
                  <a:lnTo>
                    <a:pt x="501" y="1519"/>
                  </a:lnTo>
                  <a:lnTo>
                    <a:pt x="501" y="1519"/>
                  </a:lnTo>
                  <a:lnTo>
                    <a:pt x="503" y="1514"/>
                  </a:lnTo>
                  <a:lnTo>
                    <a:pt x="503" y="1513"/>
                  </a:lnTo>
                  <a:lnTo>
                    <a:pt x="505" y="1511"/>
                  </a:lnTo>
                  <a:lnTo>
                    <a:pt x="505" y="1511"/>
                  </a:lnTo>
                  <a:lnTo>
                    <a:pt x="507" y="1512"/>
                  </a:lnTo>
                  <a:lnTo>
                    <a:pt x="507" y="1512"/>
                  </a:lnTo>
                  <a:lnTo>
                    <a:pt x="509" y="1519"/>
                  </a:lnTo>
                  <a:lnTo>
                    <a:pt x="509" y="1520"/>
                  </a:lnTo>
                  <a:lnTo>
                    <a:pt x="511" y="1531"/>
                  </a:lnTo>
                  <a:lnTo>
                    <a:pt x="511" y="1532"/>
                  </a:lnTo>
                  <a:lnTo>
                    <a:pt x="513" y="1541"/>
                  </a:lnTo>
                  <a:lnTo>
                    <a:pt x="513" y="1542"/>
                  </a:lnTo>
                  <a:lnTo>
                    <a:pt x="514" y="1543"/>
                  </a:lnTo>
                  <a:lnTo>
                    <a:pt x="515" y="1542"/>
                  </a:lnTo>
                  <a:lnTo>
                    <a:pt x="517" y="1537"/>
                  </a:lnTo>
                  <a:lnTo>
                    <a:pt x="517" y="1536"/>
                  </a:lnTo>
                  <a:lnTo>
                    <a:pt x="519" y="1529"/>
                  </a:lnTo>
                  <a:lnTo>
                    <a:pt x="519" y="1529"/>
                  </a:lnTo>
                  <a:lnTo>
                    <a:pt x="521" y="1524"/>
                  </a:lnTo>
                  <a:lnTo>
                    <a:pt x="521" y="1523"/>
                  </a:lnTo>
                  <a:lnTo>
                    <a:pt x="523" y="1521"/>
                  </a:lnTo>
                  <a:lnTo>
                    <a:pt x="523" y="1521"/>
                  </a:lnTo>
                  <a:lnTo>
                    <a:pt x="525" y="1522"/>
                  </a:lnTo>
                  <a:lnTo>
                    <a:pt x="525" y="1522"/>
                  </a:lnTo>
                  <a:lnTo>
                    <a:pt x="527" y="1523"/>
                  </a:lnTo>
                  <a:lnTo>
                    <a:pt x="527" y="1523"/>
                  </a:lnTo>
                  <a:lnTo>
                    <a:pt x="529" y="1527"/>
                  </a:lnTo>
                  <a:lnTo>
                    <a:pt x="529" y="1528"/>
                  </a:lnTo>
                  <a:lnTo>
                    <a:pt x="531" y="1536"/>
                  </a:lnTo>
                  <a:lnTo>
                    <a:pt x="531" y="1537"/>
                  </a:lnTo>
                  <a:lnTo>
                    <a:pt x="533" y="1544"/>
                  </a:lnTo>
                  <a:lnTo>
                    <a:pt x="534" y="1545"/>
                  </a:lnTo>
                  <a:lnTo>
                    <a:pt x="535" y="1544"/>
                  </a:lnTo>
                  <a:lnTo>
                    <a:pt x="535" y="1544"/>
                  </a:lnTo>
                  <a:lnTo>
                    <a:pt x="537" y="1539"/>
                  </a:lnTo>
                  <a:lnTo>
                    <a:pt x="537" y="1539"/>
                  </a:lnTo>
                  <a:lnTo>
                    <a:pt x="538" y="1539"/>
                  </a:lnTo>
                  <a:lnTo>
                    <a:pt x="539" y="1539"/>
                  </a:lnTo>
                  <a:lnTo>
                    <a:pt x="541" y="1540"/>
                  </a:lnTo>
                  <a:lnTo>
                    <a:pt x="541" y="1539"/>
                  </a:lnTo>
                  <a:lnTo>
                    <a:pt x="543" y="1535"/>
                  </a:lnTo>
                  <a:lnTo>
                    <a:pt x="543" y="1535"/>
                  </a:lnTo>
                  <a:lnTo>
                    <a:pt x="545" y="1530"/>
                  </a:lnTo>
                  <a:lnTo>
                    <a:pt x="545" y="1530"/>
                  </a:lnTo>
                  <a:lnTo>
                    <a:pt x="547" y="1528"/>
                  </a:lnTo>
                  <a:lnTo>
                    <a:pt x="547" y="1528"/>
                  </a:lnTo>
                  <a:lnTo>
                    <a:pt x="549" y="1530"/>
                  </a:lnTo>
                  <a:lnTo>
                    <a:pt x="549" y="1530"/>
                  </a:lnTo>
                  <a:lnTo>
                    <a:pt x="551" y="1532"/>
                  </a:lnTo>
                  <a:lnTo>
                    <a:pt x="552" y="1532"/>
                  </a:lnTo>
                  <a:lnTo>
                    <a:pt x="553" y="1536"/>
                  </a:lnTo>
                  <a:lnTo>
                    <a:pt x="554" y="1537"/>
                  </a:lnTo>
                  <a:lnTo>
                    <a:pt x="555" y="1542"/>
                  </a:lnTo>
                  <a:lnTo>
                    <a:pt x="556" y="1542"/>
                  </a:lnTo>
                  <a:lnTo>
                    <a:pt x="557" y="1543"/>
                  </a:lnTo>
                  <a:lnTo>
                    <a:pt x="558" y="1543"/>
                  </a:lnTo>
                  <a:lnTo>
                    <a:pt x="559" y="1540"/>
                  </a:lnTo>
                  <a:lnTo>
                    <a:pt x="560" y="1539"/>
                  </a:lnTo>
                  <a:lnTo>
                    <a:pt x="561" y="1536"/>
                  </a:lnTo>
                  <a:lnTo>
                    <a:pt x="562" y="1536"/>
                  </a:lnTo>
                  <a:lnTo>
                    <a:pt x="563" y="1536"/>
                  </a:lnTo>
                  <a:lnTo>
                    <a:pt x="564" y="1536"/>
                  </a:lnTo>
                  <a:lnTo>
                    <a:pt x="565" y="1535"/>
                  </a:lnTo>
                  <a:lnTo>
                    <a:pt x="566" y="1534"/>
                  </a:lnTo>
                  <a:lnTo>
                    <a:pt x="567" y="1527"/>
                  </a:lnTo>
                  <a:lnTo>
                    <a:pt x="568" y="1526"/>
                  </a:lnTo>
                  <a:lnTo>
                    <a:pt x="570" y="1521"/>
                  </a:lnTo>
                  <a:lnTo>
                    <a:pt x="570" y="1521"/>
                  </a:lnTo>
                  <a:lnTo>
                    <a:pt x="572" y="1527"/>
                  </a:lnTo>
                  <a:lnTo>
                    <a:pt x="572" y="1528"/>
                  </a:lnTo>
                  <a:lnTo>
                    <a:pt x="574" y="1538"/>
                  </a:lnTo>
                  <a:lnTo>
                    <a:pt x="574" y="1539"/>
                  </a:lnTo>
                  <a:lnTo>
                    <a:pt x="576" y="1544"/>
                  </a:lnTo>
                  <a:lnTo>
                    <a:pt x="576" y="1544"/>
                  </a:lnTo>
                  <a:lnTo>
                    <a:pt x="578" y="1544"/>
                  </a:lnTo>
                  <a:lnTo>
                    <a:pt x="578" y="1543"/>
                  </a:lnTo>
                  <a:lnTo>
                    <a:pt x="580" y="1543"/>
                  </a:lnTo>
                  <a:lnTo>
                    <a:pt x="580" y="1543"/>
                  </a:lnTo>
                  <a:lnTo>
                    <a:pt x="582" y="1542"/>
                  </a:lnTo>
                  <a:lnTo>
                    <a:pt x="582" y="1542"/>
                  </a:lnTo>
                  <a:lnTo>
                    <a:pt x="584" y="1540"/>
                  </a:lnTo>
                  <a:lnTo>
                    <a:pt x="584" y="1540"/>
                  </a:lnTo>
                  <a:lnTo>
                    <a:pt x="586" y="1541"/>
                  </a:lnTo>
                  <a:lnTo>
                    <a:pt x="586" y="1541"/>
                  </a:lnTo>
                  <a:lnTo>
                    <a:pt x="588" y="1544"/>
                  </a:lnTo>
                  <a:lnTo>
                    <a:pt x="589" y="1545"/>
                  </a:lnTo>
                  <a:lnTo>
                    <a:pt x="590" y="1544"/>
                  </a:lnTo>
                  <a:lnTo>
                    <a:pt x="590" y="1544"/>
                  </a:lnTo>
                  <a:lnTo>
                    <a:pt x="592" y="1540"/>
                  </a:lnTo>
                  <a:lnTo>
                    <a:pt x="592" y="1540"/>
                  </a:lnTo>
                  <a:lnTo>
                    <a:pt x="594" y="1537"/>
                  </a:lnTo>
                  <a:lnTo>
                    <a:pt x="594" y="1537"/>
                  </a:lnTo>
                  <a:lnTo>
                    <a:pt x="596" y="1536"/>
                  </a:lnTo>
                  <a:lnTo>
                    <a:pt x="596" y="1535"/>
                  </a:lnTo>
                  <a:lnTo>
                    <a:pt x="597" y="1535"/>
                  </a:lnTo>
                  <a:lnTo>
                    <a:pt x="598" y="1535"/>
                  </a:lnTo>
                  <a:lnTo>
                    <a:pt x="600" y="1536"/>
                  </a:lnTo>
                  <a:lnTo>
                    <a:pt x="600" y="1537"/>
                  </a:lnTo>
                  <a:lnTo>
                    <a:pt x="602" y="1539"/>
                  </a:lnTo>
                  <a:lnTo>
                    <a:pt x="602" y="1539"/>
                  </a:lnTo>
                  <a:lnTo>
                    <a:pt x="604" y="1543"/>
                  </a:lnTo>
                  <a:lnTo>
                    <a:pt x="604" y="1543"/>
                  </a:lnTo>
                  <a:lnTo>
                    <a:pt x="606" y="1547"/>
                  </a:lnTo>
                  <a:lnTo>
                    <a:pt x="606" y="1548"/>
                  </a:lnTo>
                  <a:lnTo>
                    <a:pt x="607" y="1548"/>
                  </a:lnTo>
                  <a:lnTo>
                    <a:pt x="608" y="1548"/>
                  </a:lnTo>
                  <a:lnTo>
                    <a:pt x="610" y="1544"/>
                  </a:lnTo>
                  <a:lnTo>
                    <a:pt x="610" y="1543"/>
                  </a:lnTo>
                  <a:lnTo>
                    <a:pt x="612" y="1539"/>
                  </a:lnTo>
                  <a:lnTo>
                    <a:pt x="612" y="1539"/>
                  </a:lnTo>
                  <a:lnTo>
                    <a:pt x="613" y="1538"/>
                  </a:lnTo>
                  <a:lnTo>
                    <a:pt x="614" y="1539"/>
                  </a:lnTo>
                  <a:lnTo>
                    <a:pt x="615" y="1539"/>
                  </a:lnTo>
                  <a:lnTo>
                    <a:pt x="616" y="1538"/>
                  </a:lnTo>
                  <a:lnTo>
                    <a:pt x="618" y="1536"/>
                  </a:lnTo>
                  <a:lnTo>
                    <a:pt x="618" y="1536"/>
                  </a:lnTo>
                  <a:lnTo>
                    <a:pt x="619" y="1535"/>
                  </a:lnTo>
                  <a:lnTo>
                    <a:pt x="620" y="1535"/>
                  </a:lnTo>
                  <a:lnTo>
                    <a:pt x="622" y="1540"/>
                  </a:lnTo>
                  <a:lnTo>
                    <a:pt x="622" y="1540"/>
                  </a:lnTo>
                  <a:lnTo>
                    <a:pt x="624" y="1545"/>
                  </a:lnTo>
                  <a:lnTo>
                    <a:pt x="625" y="1545"/>
                  </a:lnTo>
                  <a:lnTo>
                    <a:pt x="626" y="1542"/>
                  </a:lnTo>
                  <a:lnTo>
                    <a:pt x="626" y="1541"/>
                  </a:lnTo>
                  <a:lnTo>
                    <a:pt x="628" y="1534"/>
                  </a:lnTo>
                  <a:lnTo>
                    <a:pt x="628" y="1533"/>
                  </a:lnTo>
                  <a:lnTo>
                    <a:pt x="630" y="1528"/>
                  </a:lnTo>
                  <a:lnTo>
                    <a:pt x="630" y="1527"/>
                  </a:lnTo>
                  <a:lnTo>
                    <a:pt x="632" y="1524"/>
                  </a:lnTo>
                  <a:lnTo>
                    <a:pt x="632" y="1523"/>
                  </a:lnTo>
                  <a:lnTo>
                    <a:pt x="634" y="1518"/>
                  </a:lnTo>
                  <a:lnTo>
                    <a:pt x="634" y="1518"/>
                  </a:lnTo>
                  <a:lnTo>
                    <a:pt x="635" y="1517"/>
                  </a:lnTo>
                  <a:lnTo>
                    <a:pt x="636" y="1518"/>
                  </a:lnTo>
                  <a:lnTo>
                    <a:pt x="638" y="1523"/>
                  </a:lnTo>
                  <a:lnTo>
                    <a:pt x="638" y="1524"/>
                  </a:lnTo>
                  <a:lnTo>
                    <a:pt x="640" y="1525"/>
                  </a:lnTo>
                  <a:lnTo>
                    <a:pt x="640" y="1525"/>
                  </a:lnTo>
                  <a:lnTo>
                    <a:pt x="642" y="1520"/>
                  </a:lnTo>
                  <a:lnTo>
                    <a:pt x="642" y="1520"/>
                  </a:lnTo>
                  <a:lnTo>
                    <a:pt x="644" y="1519"/>
                  </a:lnTo>
                  <a:lnTo>
                    <a:pt x="645" y="1520"/>
                  </a:lnTo>
                  <a:lnTo>
                    <a:pt x="646" y="1526"/>
                  </a:lnTo>
                  <a:lnTo>
                    <a:pt x="647" y="1527"/>
                  </a:lnTo>
                  <a:lnTo>
                    <a:pt x="648" y="1533"/>
                  </a:lnTo>
                  <a:lnTo>
                    <a:pt x="649" y="1533"/>
                  </a:lnTo>
                  <a:lnTo>
                    <a:pt x="650" y="1539"/>
                  </a:lnTo>
                  <a:lnTo>
                    <a:pt x="651" y="1540"/>
                  </a:lnTo>
                  <a:lnTo>
                    <a:pt x="652" y="1546"/>
                  </a:lnTo>
                  <a:lnTo>
                    <a:pt x="653" y="1547"/>
                  </a:lnTo>
                  <a:lnTo>
                    <a:pt x="654" y="1548"/>
                  </a:lnTo>
                  <a:lnTo>
                    <a:pt x="655" y="1548"/>
                  </a:lnTo>
                  <a:lnTo>
                    <a:pt x="656" y="1546"/>
                  </a:lnTo>
                  <a:lnTo>
                    <a:pt x="657" y="1546"/>
                  </a:lnTo>
                  <a:lnTo>
                    <a:pt x="658" y="1548"/>
                  </a:lnTo>
                  <a:lnTo>
                    <a:pt x="659" y="1548"/>
                  </a:lnTo>
                  <a:lnTo>
                    <a:pt x="660" y="1549"/>
                  </a:lnTo>
                  <a:lnTo>
                    <a:pt x="661" y="1549"/>
                  </a:lnTo>
                  <a:lnTo>
                    <a:pt x="663" y="1544"/>
                  </a:lnTo>
                  <a:lnTo>
                    <a:pt x="663" y="1543"/>
                  </a:lnTo>
                  <a:lnTo>
                    <a:pt x="664" y="1540"/>
                  </a:lnTo>
                  <a:lnTo>
                    <a:pt x="665" y="1540"/>
                  </a:lnTo>
                  <a:lnTo>
                    <a:pt x="667" y="1546"/>
                  </a:lnTo>
                  <a:lnTo>
                    <a:pt x="667" y="1547"/>
                  </a:lnTo>
                  <a:lnTo>
                    <a:pt x="669" y="1553"/>
                  </a:lnTo>
                  <a:lnTo>
                    <a:pt x="669" y="1554"/>
                  </a:lnTo>
                  <a:lnTo>
                    <a:pt x="671" y="1555"/>
                  </a:lnTo>
                  <a:lnTo>
                    <a:pt x="672" y="1555"/>
                  </a:lnTo>
                  <a:lnTo>
                    <a:pt x="673" y="1555"/>
                  </a:lnTo>
                  <a:lnTo>
                    <a:pt x="673" y="1556"/>
                  </a:lnTo>
                  <a:lnTo>
                    <a:pt x="675" y="1557"/>
                  </a:lnTo>
                  <a:lnTo>
                    <a:pt x="675" y="1557"/>
                  </a:lnTo>
                  <a:lnTo>
                    <a:pt x="677" y="1556"/>
                  </a:lnTo>
                  <a:lnTo>
                    <a:pt x="677" y="1556"/>
                  </a:lnTo>
                  <a:lnTo>
                    <a:pt x="679" y="1549"/>
                  </a:lnTo>
                  <a:lnTo>
                    <a:pt x="679" y="1548"/>
                  </a:lnTo>
                  <a:lnTo>
                    <a:pt x="681" y="1539"/>
                  </a:lnTo>
                  <a:lnTo>
                    <a:pt x="681" y="1538"/>
                  </a:lnTo>
                  <a:lnTo>
                    <a:pt x="683" y="1533"/>
                  </a:lnTo>
                  <a:lnTo>
                    <a:pt x="683" y="1533"/>
                  </a:lnTo>
                  <a:lnTo>
                    <a:pt x="685" y="1532"/>
                  </a:lnTo>
                  <a:lnTo>
                    <a:pt x="685" y="1532"/>
                  </a:lnTo>
                  <a:lnTo>
                    <a:pt x="687" y="1528"/>
                  </a:lnTo>
                  <a:lnTo>
                    <a:pt x="687" y="1528"/>
                  </a:lnTo>
                  <a:lnTo>
                    <a:pt x="689" y="1520"/>
                  </a:lnTo>
                  <a:lnTo>
                    <a:pt x="689" y="1520"/>
                  </a:lnTo>
                  <a:lnTo>
                    <a:pt x="690" y="1518"/>
                  </a:lnTo>
                  <a:lnTo>
                    <a:pt x="691" y="1519"/>
                  </a:lnTo>
                  <a:lnTo>
                    <a:pt x="693" y="1525"/>
                  </a:lnTo>
                  <a:lnTo>
                    <a:pt x="693" y="1526"/>
                  </a:lnTo>
                  <a:lnTo>
                    <a:pt x="695" y="1532"/>
                  </a:lnTo>
                  <a:lnTo>
                    <a:pt x="695" y="1532"/>
                  </a:lnTo>
                  <a:lnTo>
                    <a:pt x="697" y="1536"/>
                  </a:lnTo>
                  <a:lnTo>
                    <a:pt x="697" y="1537"/>
                  </a:lnTo>
                  <a:lnTo>
                    <a:pt x="699" y="1540"/>
                  </a:lnTo>
                  <a:lnTo>
                    <a:pt x="700" y="1541"/>
                  </a:lnTo>
                  <a:lnTo>
                    <a:pt x="701" y="1540"/>
                  </a:lnTo>
                  <a:lnTo>
                    <a:pt x="701" y="1540"/>
                  </a:lnTo>
                  <a:lnTo>
                    <a:pt x="703" y="1539"/>
                  </a:lnTo>
                  <a:lnTo>
                    <a:pt x="703" y="1539"/>
                  </a:lnTo>
                  <a:lnTo>
                    <a:pt x="705" y="1542"/>
                  </a:lnTo>
                  <a:lnTo>
                    <a:pt x="705" y="1543"/>
                  </a:lnTo>
                  <a:lnTo>
                    <a:pt x="707" y="1545"/>
                  </a:lnTo>
                  <a:lnTo>
                    <a:pt x="707" y="1545"/>
                  </a:lnTo>
                  <a:lnTo>
                    <a:pt x="709" y="1542"/>
                  </a:lnTo>
                  <a:lnTo>
                    <a:pt x="709" y="1542"/>
                  </a:lnTo>
                  <a:lnTo>
                    <a:pt x="711" y="1540"/>
                  </a:lnTo>
                  <a:lnTo>
                    <a:pt x="711" y="1540"/>
                  </a:lnTo>
                  <a:lnTo>
                    <a:pt x="713" y="1541"/>
                  </a:lnTo>
                  <a:lnTo>
                    <a:pt x="713" y="1541"/>
                  </a:lnTo>
                  <a:lnTo>
                    <a:pt x="715" y="1538"/>
                  </a:lnTo>
                  <a:lnTo>
                    <a:pt x="715" y="1537"/>
                  </a:lnTo>
                  <a:lnTo>
                    <a:pt x="717" y="1533"/>
                  </a:lnTo>
                  <a:lnTo>
                    <a:pt x="717" y="1533"/>
                  </a:lnTo>
                  <a:lnTo>
                    <a:pt x="718" y="1532"/>
                  </a:lnTo>
                  <a:lnTo>
                    <a:pt x="719" y="1533"/>
                  </a:lnTo>
                  <a:lnTo>
                    <a:pt x="721" y="1536"/>
                  </a:lnTo>
                  <a:lnTo>
                    <a:pt x="721" y="1537"/>
                  </a:lnTo>
                  <a:lnTo>
                    <a:pt x="723" y="1541"/>
                  </a:lnTo>
                  <a:lnTo>
                    <a:pt x="723" y="1541"/>
                  </a:lnTo>
                  <a:lnTo>
                    <a:pt x="725" y="1543"/>
                  </a:lnTo>
                  <a:lnTo>
                    <a:pt x="725" y="1542"/>
                  </a:lnTo>
                  <a:lnTo>
                    <a:pt x="727" y="1537"/>
                  </a:lnTo>
                  <a:lnTo>
                    <a:pt x="727" y="1536"/>
                  </a:lnTo>
                  <a:lnTo>
                    <a:pt x="729" y="1530"/>
                  </a:lnTo>
                  <a:lnTo>
                    <a:pt x="730" y="1529"/>
                  </a:lnTo>
                  <a:lnTo>
                    <a:pt x="731" y="1530"/>
                  </a:lnTo>
                  <a:lnTo>
                    <a:pt x="731" y="1531"/>
                  </a:lnTo>
                  <a:lnTo>
                    <a:pt x="733" y="1536"/>
                  </a:lnTo>
                  <a:lnTo>
                    <a:pt x="733" y="1536"/>
                  </a:lnTo>
                  <a:lnTo>
                    <a:pt x="735" y="1539"/>
                  </a:lnTo>
                  <a:lnTo>
                    <a:pt x="736" y="1539"/>
                  </a:lnTo>
                  <a:lnTo>
                    <a:pt x="737" y="1540"/>
                  </a:lnTo>
                  <a:lnTo>
                    <a:pt x="738" y="1540"/>
                  </a:lnTo>
                  <a:lnTo>
                    <a:pt x="739" y="1543"/>
                  </a:lnTo>
                  <a:lnTo>
                    <a:pt x="740" y="1543"/>
                  </a:lnTo>
                  <a:lnTo>
                    <a:pt x="741" y="1542"/>
                  </a:lnTo>
                  <a:lnTo>
                    <a:pt x="742" y="1542"/>
                  </a:lnTo>
                  <a:lnTo>
                    <a:pt x="743" y="1536"/>
                  </a:lnTo>
                  <a:lnTo>
                    <a:pt x="744" y="1535"/>
                  </a:lnTo>
                  <a:lnTo>
                    <a:pt x="745" y="1528"/>
                  </a:lnTo>
                  <a:lnTo>
                    <a:pt x="746" y="1527"/>
                  </a:lnTo>
                  <a:lnTo>
                    <a:pt x="747" y="1522"/>
                  </a:lnTo>
                  <a:lnTo>
                    <a:pt x="748" y="1521"/>
                  </a:lnTo>
                  <a:lnTo>
                    <a:pt x="749" y="1522"/>
                  </a:lnTo>
                  <a:lnTo>
                    <a:pt x="750" y="1523"/>
                  </a:lnTo>
                  <a:lnTo>
                    <a:pt x="751" y="1527"/>
                  </a:lnTo>
                  <a:lnTo>
                    <a:pt x="752" y="1527"/>
                  </a:lnTo>
                  <a:lnTo>
                    <a:pt x="754" y="1529"/>
                  </a:lnTo>
                  <a:lnTo>
                    <a:pt x="754" y="1529"/>
                  </a:lnTo>
                  <a:lnTo>
                    <a:pt x="756" y="1527"/>
                  </a:lnTo>
                  <a:lnTo>
                    <a:pt x="756" y="1527"/>
                  </a:lnTo>
                  <a:lnTo>
                    <a:pt x="758" y="1525"/>
                  </a:lnTo>
                  <a:lnTo>
                    <a:pt x="758" y="1525"/>
                  </a:lnTo>
                  <a:lnTo>
                    <a:pt x="760" y="1524"/>
                  </a:lnTo>
                  <a:lnTo>
                    <a:pt x="760" y="1524"/>
                  </a:lnTo>
                  <a:lnTo>
                    <a:pt x="761" y="1524"/>
                  </a:lnTo>
                  <a:lnTo>
                    <a:pt x="762" y="1524"/>
                  </a:lnTo>
                  <a:lnTo>
                    <a:pt x="764" y="1525"/>
                  </a:lnTo>
                  <a:lnTo>
                    <a:pt x="764" y="1526"/>
                  </a:lnTo>
                  <a:lnTo>
                    <a:pt x="766" y="1527"/>
                  </a:lnTo>
                  <a:lnTo>
                    <a:pt x="766" y="1527"/>
                  </a:lnTo>
                  <a:lnTo>
                    <a:pt x="768" y="1528"/>
                  </a:lnTo>
                  <a:lnTo>
                    <a:pt x="768" y="1529"/>
                  </a:lnTo>
                  <a:lnTo>
                    <a:pt x="770" y="1531"/>
                  </a:lnTo>
                  <a:lnTo>
                    <a:pt x="770" y="1531"/>
                  </a:lnTo>
                  <a:lnTo>
                    <a:pt x="772" y="1534"/>
                  </a:lnTo>
                  <a:lnTo>
                    <a:pt x="772" y="1534"/>
                  </a:lnTo>
                  <a:lnTo>
                    <a:pt x="773" y="1535"/>
                  </a:lnTo>
                  <a:lnTo>
                    <a:pt x="774" y="1535"/>
                  </a:lnTo>
                  <a:lnTo>
                    <a:pt x="776" y="1536"/>
                  </a:lnTo>
                  <a:lnTo>
                    <a:pt x="776" y="1536"/>
                  </a:lnTo>
                  <a:lnTo>
                    <a:pt x="778" y="1540"/>
                  </a:lnTo>
                  <a:lnTo>
                    <a:pt x="778" y="1540"/>
                  </a:lnTo>
                  <a:lnTo>
                    <a:pt x="779" y="1541"/>
                  </a:lnTo>
                  <a:lnTo>
                    <a:pt x="780" y="1540"/>
                  </a:lnTo>
                  <a:lnTo>
                    <a:pt x="782" y="1537"/>
                  </a:lnTo>
                  <a:lnTo>
                    <a:pt x="782" y="1537"/>
                  </a:lnTo>
                  <a:lnTo>
                    <a:pt x="784" y="1535"/>
                  </a:lnTo>
                  <a:lnTo>
                    <a:pt x="784" y="1535"/>
                  </a:lnTo>
                  <a:lnTo>
                    <a:pt x="786" y="1535"/>
                  </a:lnTo>
                  <a:lnTo>
                    <a:pt x="786" y="1535"/>
                  </a:lnTo>
                  <a:lnTo>
                    <a:pt x="787" y="1535"/>
                  </a:lnTo>
                  <a:lnTo>
                    <a:pt x="788" y="1535"/>
                  </a:lnTo>
                  <a:lnTo>
                    <a:pt x="790" y="1537"/>
                  </a:lnTo>
                  <a:lnTo>
                    <a:pt x="790" y="1538"/>
                  </a:lnTo>
                  <a:lnTo>
                    <a:pt x="792" y="1542"/>
                  </a:lnTo>
                  <a:lnTo>
                    <a:pt x="792" y="1543"/>
                  </a:lnTo>
                  <a:lnTo>
                    <a:pt x="794" y="1545"/>
                  </a:lnTo>
                  <a:lnTo>
                    <a:pt x="794" y="1545"/>
                  </a:lnTo>
                  <a:lnTo>
                    <a:pt x="796" y="1543"/>
                  </a:lnTo>
                  <a:lnTo>
                    <a:pt x="796" y="1543"/>
                  </a:lnTo>
                  <a:lnTo>
                    <a:pt x="798" y="1540"/>
                  </a:lnTo>
                  <a:lnTo>
                    <a:pt x="798" y="1540"/>
                  </a:lnTo>
                  <a:lnTo>
                    <a:pt x="800" y="1537"/>
                  </a:lnTo>
                  <a:lnTo>
                    <a:pt x="800" y="1537"/>
                  </a:lnTo>
                  <a:lnTo>
                    <a:pt x="802" y="1533"/>
                  </a:lnTo>
                  <a:lnTo>
                    <a:pt x="802" y="1533"/>
                  </a:lnTo>
                  <a:lnTo>
                    <a:pt x="804" y="1530"/>
                  </a:lnTo>
                  <a:lnTo>
                    <a:pt x="804" y="1530"/>
                  </a:lnTo>
                  <a:lnTo>
                    <a:pt x="806" y="1529"/>
                  </a:lnTo>
                  <a:lnTo>
                    <a:pt x="806" y="1529"/>
                  </a:lnTo>
                  <a:lnTo>
                    <a:pt x="808" y="1531"/>
                  </a:lnTo>
                  <a:lnTo>
                    <a:pt x="808" y="1531"/>
                  </a:lnTo>
                  <a:lnTo>
                    <a:pt x="810" y="1532"/>
                  </a:lnTo>
                  <a:lnTo>
                    <a:pt x="811" y="1533"/>
                  </a:lnTo>
                  <a:lnTo>
                    <a:pt x="812" y="1532"/>
                  </a:lnTo>
                  <a:lnTo>
                    <a:pt x="813" y="1532"/>
                  </a:lnTo>
                  <a:lnTo>
                    <a:pt x="814" y="1533"/>
                  </a:lnTo>
                  <a:lnTo>
                    <a:pt x="814" y="1533"/>
                  </a:lnTo>
                  <a:lnTo>
                    <a:pt x="816" y="1537"/>
                  </a:lnTo>
                  <a:lnTo>
                    <a:pt x="816" y="1537"/>
                  </a:lnTo>
                  <a:lnTo>
                    <a:pt x="818" y="1540"/>
                  </a:lnTo>
                  <a:lnTo>
                    <a:pt x="818" y="1540"/>
                  </a:lnTo>
                  <a:lnTo>
                    <a:pt x="819" y="1540"/>
                  </a:lnTo>
                  <a:lnTo>
                    <a:pt x="820" y="1540"/>
                  </a:lnTo>
                  <a:lnTo>
                    <a:pt x="822" y="1542"/>
                  </a:lnTo>
                  <a:lnTo>
                    <a:pt x="822" y="1542"/>
                  </a:lnTo>
                  <a:lnTo>
                    <a:pt x="824" y="1546"/>
                  </a:lnTo>
                  <a:lnTo>
                    <a:pt x="824" y="1546"/>
                  </a:lnTo>
                  <a:lnTo>
                    <a:pt x="825" y="1547"/>
                  </a:lnTo>
                  <a:lnTo>
                    <a:pt x="826" y="1546"/>
                  </a:lnTo>
                  <a:lnTo>
                    <a:pt x="828" y="1544"/>
                  </a:lnTo>
                  <a:lnTo>
                    <a:pt x="829" y="1544"/>
                  </a:lnTo>
                  <a:lnTo>
                    <a:pt x="830" y="1543"/>
                  </a:lnTo>
                  <a:lnTo>
                    <a:pt x="831" y="1543"/>
                  </a:lnTo>
                  <a:lnTo>
                    <a:pt x="832" y="1540"/>
                  </a:lnTo>
                  <a:lnTo>
                    <a:pt x="833" y="1540"/>
                  </a:lnTo>
                  <a:lnTo>
                    <a:pt x="834" y="1536"/>
                  </a:lnTo>
                  <a:lnTo>
                    <a:pt x="835" y="1535"/>
                  </a:lnTo>
                  <a:lnTo>
                    <a:pt x="836" y="1531"/>
                  </a:lnTo>
                  <a:lnTo>
                    <a:pt x="837" y="1530"/>
                  </a:lnTo>
                  <a:lnTo>
                    <a:pt x="838" y="1525"/>
                  </a:lnTo>
                  <a:lnTo>
                    <a:pt x="839" y="1524"/>
                  </a:lnTo>
                  <a:lnTo>
                    <a:pt x="840" y="1519"/>
                  </a:lnTo>
                  <a:lnTo>
                    <a:pt x="841" y="1519"/>
                  </a:lnTo>
                  <a:lnTo>
                    <a:pt x="842" y="1516"/>
                  </a:lnTo>
                  <a:lnTo>
                    <a:pt x="843" y="1515"/>
                  </a:lnTo>
                  <a:lnTo>
                    <a:pt x="844" y="1515"/>
                  </a:lnTo>
                  <a:lnTo>
                    <a:pt x="845" y="1515"/>
                  </a:lnTo>
                  <a:lnTo>
                    <a:pt x="847" y="1514"/>
                  </a:lnTo>
                  <a:lnTo>
                    <a:pt x="847" y="1514"/>
                  </a:lnTo>
                  <a:lnTo>
                    <a:pt x="848" y="1514"/>
                  </a:lnTo>
                  <a:lnTo>
                    <a:pt x="849" y="1514"/>
                  </a:lnTo>
                  <a:lnTo>
                    <a:pt x="851" y="1515"/>
                  </a:lnTo>
                  <a:lnTo>
                    <a:pt x="851" y="1515"/>
                  </a:lnTo>
                  <a:lnTo>
                    <a:pt x="853" y="1515"/>
                  </a:lnTo>
                  <a:lnTo>
                    <a:pt x="853" y="1516"/>
                  </a:lnTo>
                  <a:lnTo>
                    <a:pt x="855" y="1518"/>
                  </a:lnTo>
                  <a:lnTo>
                    <a:pt x="855" y="1518"/>
                  </a:lnTo>
                  <a:lnTo>
                    <a:pt x="857" y="1522"/>
                  </a:lnTo>
                  <a:lnTo>
                    <a:pt x="857" y="1523"/>
                  </a:lnTo>
                  <a:lnTo>
                    <a:pt x="859" y="1525"/>
                  </a:lnTo>
                  <a:lnTo>
                    <a:pt x="859" y="1525"/>
                  </a:lnTo>
                  <a:lnTo>
                    <a:pt x="861" y="1525"/>
                  </a:lnTo>
                  <a:lnTo>
                    <a:pt x="861" y="1525"/>
                  </a:lnTo>
                  <a:lnTo>
                    <a:pt x="863" y="1523"/>
                  </a:lnTo>
                  <a:lnTo>
                    <a:pt x="863" y="1523"/>
                  </a:lnTo>
                  <a:lnTo>
                    <a:pt x="865" y="1521"/>
                  </a:lnTo>
                  <a:lnTo>
                    <a:pt x="865" y="1520"/>
                  </a:lnTo>
                  <a:lnTo>
                    <a:pt x="867" y="1517"/>
                  </a:lnTo>
                  <a:lnTo>
                    <a:pt x="868" y="1517"/>
                  </a:lnTo>
                  <a:lnTo>
                    <a:pt x="869" y="1517"/>
                  </a:lnTo>
                  <a:lnTo>
                    <a:pt x="869" y="1517"/>
                  </a:lnTo>
                  <a:lnTo>
                    <a:pt x="871" y="1521"/>
                  </a:lnTo>
                  <a:lnTo>
                    <a:pt x="871" y="1522"/>
                  </a:lnTo>
                  <a:lnTo>
                    <a:pt x="873" y="1524"/>
                  </a:lnTo>
                  <a:lnTo>
                    <a:pt x="873" y="1523"/>
                  </a:lnTo>
                  <a:lnTo>
                    <a:pt x="875" y="1519"/>
                  </a:lnTo>
                  <a:lnTo>
                    <a:pt x="875" y="1519"/>
                  </a:lnTo>
                  <a:lnTo>
                    <a:pt x="877" y="1513"/>
                  </a:lnTo>
                  <a:lnTo>
                    <a:pt x="877" y="1513"/>
                  </a:lnTo>
                  <a:lnTo>
                    <a:pt x="878" y="1512"/>
                  </a:lnTo>
                  <a:lnTo>
                    <a:pt x="879" y="1512"/>
                  </a:lnTo>
                  <a:lnTo>
                    <a:pt x="881" y="1513"/>
                  </a:lnTo>
                  <a:lnTo>
                    <a:pt x="881" y="1513"/>
                  </a:lnTo>
                  <a:lnTo>
                    <a:pt x="883" y="1509"/>
                  </a:lnTo>
                  <a:lnTo>
                    <a:pt x="883" y="1509"/>
                  </a:lnTo>
                  <a:lnTo>
                    <a:pt x="885" y="1504"/>
                  </a:lnTo>
                  <a:lnTo>
                    <a:pt x="886" y="1503"/>
                  </a:lnTo>
                  <a:lnTo>
                    <a:pt x="887" y="1506"/>
                  </a:lnTo>
                  <a:lnTo>
                    <a:pt x="887" y="1507"/>
                  </a:lnTo>
                  <a:lnTo>
                    <a:pt x="889" y="1514"/>
                  </a:lnTo>
                  <a:lnTo>
                    <a:pt x="889" y="1514"/>
                  </a:lnTo>
                  <a:lnTo>
                    <a:pt x="891" y="1516"/>
                  </a:lnTo>
                  <a:lnTo>
                    <a:pt x="891" y="1516"/>
                  </a:lnTo>
                  <a:lnTo>
                    <a:pt x="893" y="1514"/>
                  </a:lnTo>
                  <a:lnTo>
                    <a:pt x="893" y="1514"/>
                  </a:lnTo>
                  <a:lnTo>
                    <a:pt x="894" y="1513"/>
                  </a:lnTo>
                  <a:lnTo>
                    <a:pt x="895" y="1513"/>
                  </a:lnTo>
                  <a:lnTo>
                    <a:pt x="897" y="1514"/>
                  </a:lnTo>
                  <a:lnTo>
                    <a:pt x="897" y="1515"/>
                  </a:lnTo>
                  <a:lnTo>
                    <a:pt x="899" y="1515"/>
                  </a:lnTo>
                  <a:lnTo>
                    <a:pt x="900" y="1516"/>
                  </a:lnTo>
                  <a:lnTo>
                    <a:pt x="901" y="1515"/>
                  </a:lnTo>
                  <a:lnTo>
                    <a:pt x="901" y="1515"/>
                  </a:lnTo>
                  <a:lnTo>
                    <a:pt x="903" y="1509"/>
                  </a:lnTo>
                  <a:lnTo>
                    <a:pt x="903" y="1508"/>
                  </a:lnTo>
                  <a:lnTo>
                    <a:pt x="905" y="1498"/>
                  </a:lnTo>
                  <a:lnTo>
                    <a:pt x="905" y="1497"/>
                  </a:lnTo>
                  <a:lnTo>
                    <a:pt x="907" y="1493"/>
                  </a:lnTo>
                  <a:lnTo>
                    <a:pt x="907" y="1494"/>
                  </a:lnTo>
                  <a:lnTo>
                    <a:pt x="909" y="1504"/>
                  </a:lnTo>
                  <a:lnTo>
                    <a:pt x="909" y="1505"/>
                  </a:lnTo>
                  <a:lnTo>
                    <a:pt x="911" y="1519"/>
                  </a:lnTo>
                  <a:lnTo>
                    <a:pt x="911" y="1520"/>
                  </a:lnTo>
                  <a:lnTo>
                    <a:pt x="913" y="1528"/>
                  </a:lnTo>
                  <a:lnTo>
                    <a:pt x="914" y="1528"/>
                  </a:lnTo>
                  <a:lnTo>
                    <a:pt x="915" y="1526"/>
                  </a:lnTo>
                  <a:lnTo>
                    <a:pt x="915" y="1525"/>
                  </a:lnTo>
                  <a:lnTo>
                    <a:pt x="917" y="1517"/>
                  </a:lnTo>
                  <a:lnTo>
                    <a:pt x="917" y="1517"/>
                  </a:lnTo>
                  <a:lnTo>
                    <a:pt x="919" y="1514"/>
                  </a:lnTo>
                  <a:lnTo>
                    <a:pt x="920" y="1514"/>
                  </a:lnTo>
                  <a:lnTo>
                    <a:pt x="921" y="1520"/>
                  </a:lnTo>
                  <a:lnTo>
                    <a:pt x="922" y="1521"/>
                  </a:lnTo>
                  <a:lnTo>
                    <a:pt x="923" y="1529"/>
                  </a:lnTo>
                  <a:lnTo>
                    <a:pt x="924" y="1529"/>
                  </a:lnTo>
                  <a:lnTo>
                    <a:pt x="925" y="1532"/>
                  </a:lnTo>
                  <a:lnTo>
                    <a:pt x="926" y="1532"/>
                  </a:lnTo>
                  <a:lnTo>
                    <a:pt x="927" y="1530"/>
                  </a:lnTo>
                  <a:lnTo>
                    <a:pt x="928" y="1529"/>
                  </a:lnTo>
                  <a:lnTo>
                    <a:pt x="929" y="1524"/>
                  </a:lnTo>
                  <a:lnTo>
                    <a:pt x="930" y="1523"/>
                  </a:lnTo>
                  <a:lnTo>
                    <a:pt x="931" y="1518"/>
                  </a:lnTo>
                  <a:lnTo>
                    <a:pt x="932" y="1518"/>
                  </a:lnTo>
                  <a:lnTo>
                    <a:pt x="933" y="1519"/>
                  </a:lnTo>
                  <a:lnTo>
                    <a:pt x="934" y="1519"/>
                  </a:lnTo>
                  <a:lnTo>
                    <a:pt x="935" y="1521"/>
                  </a:lnTo>
                  <a:lnTo>
                    <a:pt x="936" y="1521"/>
                  </a:lnTo>
                  <a:lnTo>
                    <a:pt x="938" y="1519"/>
                  </a:lnTo>
                  <a:lnTo>
                    <a:pt x="938" y="1519"/>
                  </a:lnTo>
                  <a:lnTo>
                    <a:pt x="939" y="1518"/>
                  </a:lnTo>
                  <a:lnTo>
                    <a:pt x="940" y="1519"/>
                  </a:lnTo>
                  <a:lnTo>
                    <a:pt x="942" y="1524"/>
                  </a:lnTo>
                  <a:lnTo>
                    <a:pt x="942" y="1524"/>
                  </a:lnTo>
                  <a:lnTo>
                    <a:pt x="944" y="1528"/>
                  </a:lnTo>
                  <a:lnTo>
                    <a:pt x="944" y="1528"/>
                  </a:lnTo>
                  <a:lnTo>
                    <a:pt x="945" y="1529"/>
                  </a:lnTo>
                  <a:lnTo>
                    <a:pt x="946" y="1529"/>
                  </a:lnTo>
                  <a:lnTo>
                    <a:pt x="948" y="1527"/>
                  </a:lnTo>
                  <a:lnTo>
                    <a:pt x="948" y="1526"/>
                  </a:lnTo>
                  <a:lnTo>
                    <a:pt x="950" y="1522"/>
                  </a:lnTo>
                  <a:lnTo>
                    <a:pt x="950" y="1521"/>
                  </a:lnTo>
                  <a:lnTo>
                    <a:pt x="952" y="1515"/>
                  </a:lnTo>
                  <a:lnTo>
                    <a:pt x="952" y="1515"/>
                  </a:lnTo>
                  <a:lnTo>
                    <a:pt x="954" y="1517"/>
                  </a:lnTo>
                  <a:lnTo>
                    <a:pt x="954" y="1517"/>
                  </a:lnTo>
                  <a:lnTo>
                    <a:pt x="956" y="1524"/>
                  </a:lnTo>
                  <a:lnTo>
                    <a:pt x="956" y="1524"/>
                  </a:lnTo>
                  <a:lnTo>
                    <a:pt x="957" y="1526"/>
                  </a:lnTo>
                  <a:lnTo>
                    <a:pt x="958" y="1525"/>
                  </a:lnTo>
                  <a:lnTo>
                    <a:pt x="960" y="1523"/>
                  </a:lnTo>
                  <a:lnTo>
                    <a:pt x="961" y="1523"/>
                  </a:lnTo>
                  <a:lnTo>
                    <a:pt x="962" y="1523"/>
                  </a:lnTo>
                  <a:lnTo>
                    <a:pt x="962" y="1523"/>
                  </a:lnTo>
                  <a:lnTo>
                    <a:pt x="963" y="1524"/>
                  </a:lnTo>
                  <a:lnTo>
                    <a:pt x="964" y="1524"/>
                  </a:lnTo>
                  <a:lnTo>
                    <a:pt x="966" y="1522"/>
                  </a:lnTo>
                  <a:lnTo>
                    <a:pt x="967" y="1522"/>
                  </a:lnTo>
                  <a:lnTo>
                    <a:pt x="968" y="1522"/>
                  </a:lnTo>
                  <a:lnTo>
                    <a:pt x="968" y="1523"/>
                  </a:lnTo>
                  <a:lnTo>
                    <a:pt x="970" y="1526"/>
                  </a:lnTo>
                  <a:lnTo>
                    <a:pt x="970" y="1526"/>
                  </a:lnTo>
                  <a:lnTo>
                    <a:pt x="971" y="1527"/>
                  </a:lnTo>
                  <a:lnTo>
                    <a:pt x="972" y="1526"/>
                  </a:lnTo>
                  <a:lnTo>
                    <a:pt x="974" y="1524"/>
                  </a:lnTo>
                  <a:lnTo>
                    <a:pt x="974" y="1524"/>
                  </a:lnTo>
                  <a:lnTo>
                    <a:pt x="976" y="1521"/>
                  </a:lnTo>
                  <a:lnTo>
                    <a:pt x="976" y="1521"/>
                  </a:lnTo>
                  <a:lnTo>
                    <a:pt x="978" y="1518"/>
                  </a:lnTo>
                  <a:lnTo>
                    <a:pt x="978" y="1518"/>
                  </a:lnTo>
                  <a:lnTo>
                    <a:pt x="980" y="1517"/>
                  </a:lnTo>
                  <a:lnTo>
                    <a:pt x="980" y="1517"/>
                  </a:lnTo>
                  <a:lnTo>
                    <a:pt x="982" y="1518"/>
                  </a:lnTo>
                  <a:lnTo>
                    <a:pt x="982" y="1518"/>
                  </a:lnTo>
                  <a:lnTo>
                    <a:pt x="984" y="1517"/>
                  </a:lnTo>
                  <a:lnTo>
                    <a:pt x="984" y="1516"/>
                  </a:lnTo>
                  <a:lnTo>
                    <a:pt x="986" y="1514"/>
                  </a:lnTo>
                  <a:lnTo>
                    <a:pt x="986" y="1514"/>
                  </a:lnTo>
                  <a:lnTo>
                    <a:pt x="988" y="1516"/>
                  </a:lnTo>
                  <a:lnTo>
                    <a:pt x="988" y="1516"/>
                  </a:lnTo>
                  <a:lnTo>
                    <a:pt x="990" y="1520"/>
                  </a:lnTo>
                  <a:lnTo>
                    <a:pt x="990" y="1521"/>
                  </a:lnTo>
                  <a:lnTo>
                    <a:pt x="992" y="1522"/>
                  </a:lnTo>
                  <a:lnTo>
                    <a:pt x="992" y="1522"/>
                  </a:lnTo>
                  <a:lnTo>
                    <a:pt x="994" y="1521"/>
                  </a:lnTo>
                  <a:lnTo>
                    <a:pt x="994" y="1522"/>
                  </a:lnTo>
                  <a:lnTo>
                    <a:pt x="996" y="1523"/>
                  </a:lnTo>
                  <a:lnTo>
                    <a:pt x="996" y="1523"/>
                  </a:lnTo>
                  <a:lnTo>
                    <a:pt x="998" y="1524"/>
                  </a:lnTo>
                  <a:lnTo>
                    <a:pt x="999" y="1524"/>
                  </a:lnTo>
                  <a:lnTo>
                    <a:pt x="1000" y="1524"/>
                  </a:lnTo>
                  <a:lnTo>
                    <a:pt x="1000" y="1524"/>
                  </a:lnTo>
                  <a:lnTo>
                    <a:pt x="1002" y="1526"/>
                  </a:lnTo>
                  <a:lnTo>
                    <a:pt x="1002" y="1526"/>
                  </a:lnTo>
                  <a:lnTo>
                    <a:pt x="1004" y="1527"/>
                  </a:lnTo>
                  <a:lnTo>
                    <a:pt x="1004" y="1527"/>
                  </a:lnTo>
                  <a:lnTo>
                    <a:pt x="1006" y="1524"/>
                  </a:lnTo>
                  <a:lnTo>
                    <a:pt x="1006" y="1524"/>
                  </a:lnTo>
                  <a:lnTo>
                    <a:pt x="1008" y="1521"/>
                  </a:lnTo>
                  <a:lnTo>
                    <a:pt x="1009" y="1521"/>
                  </a:lnTo>
                  <a:lnTo>
                    <a:pt x="1010" y="1522"/>
                  </a:lnTo>
                  <a:lnTo>
                    <a:pt x="1011" y="1522"/>
                  </a:lnTo>
                  <a:lnTo>
                    <a:pt x="1012" y="1521"/>
                  </a:lnTo>
                  <a:lnTo>
                    <a:pt x="1013" y="1521"/>
                  </a:lnTo>
                  <a:lnTo>
                    <a:pt x="1014" y="1513"/>
                  </a:lnTo>
                  <a:lnTo>
                    <a:pt x="1015" y="1512"/>
                  </a:lnTo>
                  <a:lnTo>
                    <a:pt x="1016" y="1502"/>
                  </a:lnTo>
                  <a:lnTo>
                    <a:pt x="1017" y="1501"/>
                  </a:lnTo>
                  <a:lnTo>
                    <a:pt x="1018" y="1499"/>
                  </a:lnTo>
                  <a:lnTo>
                    <a:pt x="1019" y="1499"/>
                  </a:lnTo>
                  <a:lnTo>
                    <a:pt x="1020" y="1504"/>
                  </a:lnTo>
                  <a:lnTo>
                    <a:pt x="1021" y="1504"/>
                  </a:lnTo>
                  <a:lnTo>
                    <a:pt x="1022" y="1507"/>
                  </a:lnTo>
                  <a:lnTo>
                    <a:pt x="1023" y="1507"/>
                  </a:lnTo>
                  <a:lnTo>
                    <a:pt x="1024" y="1505"/>
                  </a:lnTo>
                  <a:lnTo>
                    <a:pt x="1025" y="1504"/>
                  </a:lnTo>
                  <a:lnTo>
                    <a:pt x="1026" y="1501"/>
                  </a:lnTo>
                  <a:lnTo>
                    <a:pt x="1027" y="1501"/>
                  </a:lnTo>
                  <a:lnTo>
                    <a:pt x="1028" y="1499"/>
                  </a:lnTo>
                  <a:lnTo>
                    <a:pt x="1029" y="1500"/>
                  </a:lnTo>
                  <a:lnTo>
                    <a:pt x="1031" y="1503"/>
                  </a:lnTo>
                  <a:lnTo>
                    <a:pt x="1031" y="1504"/>
                  </a:lnTo>
                  <a:lnTo>
                    <a:pt x="1033" y="1511"/>
                  </a:lnTo>
                  <a:lnTo>
                    <a:pt x="1033" y="1512"/>
                  </a:lnTo>
                  <a:lnTo>
                    <a:pt x="1035" y="1516"/>
                  </a:lnTo>
                  <a:lnTo>
                    <a:pt x="1035" y="1516"/>
                  </a:lnTo>
                  <a:lnTo>
                    <a:pt x="1036" y="1516"/>
                  </a:lnTo>
                  <a:lnTo>
                    <a:pt x="1037" y="1516"/>
                  </a:lnTo>
                  <a:lnTo>
                    <a:pt x="1039" y="1516"/>
                  </a:lnTo>
                  <a:lnTo>
                    <a:pt x="1039" y="1516"/>
                  </a:lnTo>
                  <a:lnTo>
                    <a:pt x="1041" y="1514"/>
                  </a:lnTo>
                  <a:lnTo>
                    <a:pt x="1041" y="1514"/>
                  </a:lnTo>
                  <a:lnTo>
                    <a:pt x="1043" y="1510"/>
                  </a:lnTo>
                  <a:lnTo>
                    <a:pt x="1043" y="1510"/>
                  </a:lnTo>
                  <a:lnTo>
                    <a:pt x="1045" y="1508"/>
                  </a:lnTo>
                  <a:lnTo>
                    <a:pt x="1045" y="1508"/>
                  </a:lnTo>
                  <a:lnTo>
                    <a:pt x="1047" y="1509"/>
                  </a:lnTo>
                  <a:lnTo>
                    <a:pt x="1047" y="1509"/>
                  </a:lnTo>
                  <a:lnTo>
                    <a:pt x="1049" y="1508"/>
                  </a:lnTo>
                  <a:lnTo>
                    <a:pt x="1049" y="1508"/>
                  </a:lnTo>
                  <a:lnTo>
                    <a:pt x="1051" y="1507"/>
                  </a:lnTo>
                  <a:lnTo>
                    <a:pt x="1051" y="1507"/>
                  </a:lnTo>
                  <a:lnTo>
                    <a:pt x="1053" y="1506"/>
                  </a:lnTo>
                  <a:lnTo>
                    <a:pt x="1053" y="1506"/>
                  </a:lnTo>
                  <a:lnTo>
                    <a:pt x="1055" y="1501"/>
                  </a:lnTo>
                  <a:lnTo>
                    <a:pt x="1055" y="1501"/>
                  </a:lnTo>
                  <a:lnTo>
                    <a:pt x="1057" y="1492"/>
                  </a:lnTo>
                  <a:lnTo>
                    <a:pt x="1057" y="1492"/>
                  </a:lnTo>
                  <a:lnTo>
                    <a:pt x="1058" y="1490"/>
                  </a:lnTo>
                  <a:lnTo>
                    <a:pt x="1059" y="1491"/>
                  </a:lnTo>
                  <a:lnTo>
                    <a:pt x="1061" y="1498"/>
                  </a:lnTo>
                  <a:lnTo>
                    <a:pt x="1061" y="1499"/>
                  </a:lnTo>
                  <a:lnTo>
                    <a:pt x="1063" y="1503"/>
                  </a:lnTo>
                  <a:lnTo>
                    <a:pt x="1063" y="1503"/>
                  </a:lnTo>
                  <a:lnTo>
                    <a:pt x="1065" y="1501"/>
                  </a:lnTo>
                  <a:lnTo>
                    <a:pt x="1065" y="1501"/>
                  </a:lnTo>
                  <a:lnTo>
                    <a:pt x="1067" y="1503"/>
                  </a:lnTo>
                  <a:lnTo>
                    <a:pt x="1067" y="1504"/>
                  </a:lnTo>
                  <a:lnTo>
                    <a:pt x="1069" y="1510"/>
                  </a:lnTo>
                  <a:lnTo>
                    <a:pt x="1069" y="1510"/>
                  </a:lnTo>
                  <a:lnTo>
                    <a:pt x="1071" y="1513"/>
                  </a:lnTo>
                  <a:lnTo>
                    <a:pt x="1072" y="1514"/>
                  </a:lnTo>
                  <a:lnTo>
                    <a:pt x="1073" y="1513"/>
                  </a:lnTo>
                  <a:lnTo>
                    <a:pt x="1073" y="1513"/>
                  </a:lnTo>
                  <a:lnTo>
                    <a:pt x="1075" y="1511"/>
                  </a:lnTo>
                  <a:lnTo>
                    <a:pt x="1075" y="1511"/>
                  </a:lnTo>
                  <a:lnTo>
                    <a:pt x="1077" y="1508"/>
                  </a:lnTo>
                  <a:lnTo>
                    <a:pt x="1077" y="1508"/>
                  </a:lnTo>
                  <a:lnTo>
                    <a:pt x="1079" y="1505"/>
                  </a:lnTo>
                  <a:lnTo>
                    <a:pt x="1079" y="1505"/>
                  </a:lnTo>
                  <a:lnTo>
                    <a:pt x="1081" y="1504"/>
                  </a:lnTo>
                  <a:lnTo>
                    <a:pt x="1081" y="1504"/>
                  </a:lnTo>
                  <a:lnTo>
                    <a:pt x="1083" y="1504"/>
                  </a:lnTo>
                  <a:lnTo>
                    <a:pt x="1083" y="1504"/>
                  </a:lnTo>
                  <a:lnTo>
                    <a:pt x="1085" y="1503"/>
                  </a:lnTo>
                  <a:lnTo>
                    <a:pt x="1085" y="1503"/>
                  </a:lnTo>
                  <a:lnTo>
                    <a:pt x="1087" y="1500"/>
                  </a:lnTo>
                  <a:lnTo>
                    <a:pt x="1087" y="1500"/>
                  </a:lnTo>
                  <a:lnTo>
                    <a:pt x="1089" y="1498"/>
                  </a:lnTo>
                  <a:lnTo>
                    <a:pt x="1090" y="1498"/>
                  </a:lnTo>
                  <a:lnTo>
                    <a:pt x="1091" y="1498"/>
                  </a:lnTo>
                  <a:lnTo>
                    <a:pt x="1091" y="1498"/>
                  </a:lnTo>
                  <a:lnTo>
                    <a:pt x="1093" y="1499"/>
                  </a:lnTo>
                  <a:lnTo>
                    <a:pt x="1093" y="1499"/>
                  </a:lnTo>
                  <a:lnTo>
                    <a:pt x="1095" y="1497"/>
                  </a:lnTo>
                  <a:lnTo>
                    <a:pt x="1095" y="1497"/>
                  </a:lnTo>
                  <a:lnTo>
                    <a:pt x="1096" y="1496"/>
                  </a:lnTo>
                  <a:lnTo>
                    <a:pt x="1097" y="1497"/>
                  </a:lnTo>
                  <a:lnTo>
                    <a:pt x="1099" y="1501"/>
                  </a:lnTo>
                  <a:lnTo>
                    <a:pt x="1099" y="1501"/>
                  </a:lnTo>
                  <a:lnTo>
                    <a:pt x="1101" y="1504"/>
                  </a:lnTo>
                  <a:lnTo>
                    <a:pt x="1101" y="1504"/>
                  </a:lnTo>
                  <a:lnTo>
                    <a:pt x="1103" y="1499"/>
                  </a:lnTo>
                  <a:lnTo>
                    <a:pt x="1104" y="1499"/>
                  </a:lnTo>
                  <a:lnTo>
                    <a:pt x="1105" y="1493"/>
                  </a:lnTo>
                  <a:lnTo>
                    <a:pt x="1106" y="1493"/>
                  </a:lnTo>
                  <a:lnTo>
                    <a:pt x="1107" y="1494"/>
                  </a:lnTo>
                  <a:lnTo>
                    <a:pt x="1108" y="1495"/>
                  </a:lnTo>
                  <a:lnTo>
                    <a:pt x="1109" y="1500"/>
                  </a:lnTo>
                  <a:lnTo>
                    <a:pt x="1110" y="1501"/>
                  </a:lnTo>
                  <a:lnTo>
                    <a:pt x="1111" y="1500"/>
                  </a:lnTo>
                  <a:lnTo>
                    <a:pt x="1112" y="1499"/>
                  </a:lnTo>
                  <a:lnTo>
                    <a:pt x="1113" y="1493"/>
                  </a:lnTo>
                  <a:lnTo>
                    <a:pt x="1114" y="1492"/>
                  </a:lnTo>
                  <a:lnTo>
                    <a:pt x="1115" y="1489"/>
                  </a:lnTo>
                  <a:lnTo>
                    <a:pt x="1116" y="1489"/>
                  </a:lnTo>
                  <a:lnTo>
                    <a:pt x="1117" y="1491"/>
                  </a:lnTo>
                  <a:lnTo>
                    <a:pt x="1118" y="1491"/>
                  </a:lnTo>
                  <a:lnTo>
                    <a:pt x="1119" y="1492"/>
                  </a:lnTo>
                  <a:lnTo>
                    <a:pt x="1120" y="1492"/>
                  </a:lnTo>
                  <a:lnTo>
                    <a:pt x="1122" y="1490"/>
                  </a:lnTo>
                  <a:lnTo>
                    <a:pt x="1122" y="1490"/>
                  </a:lnTo>
                  <a:lnTo>
                    <a:pt x="1124" y="1489"/>
                  </a:lnTo>
                  <a:lnTo>
                    <a:pt x="1124" y="1489"/>
                  </a:lnTo>
                  <a:lnTo>
                    <a:pt x="1125" y="1488"/>
                  </a:lnTo>
                  <a:lnTo>
                    <a:pt x="1126" y="1488"/>
                  </a:lnTo>
                  <a:lnTo>
                    <a:pt x="1128" y="1491"/>
                  </a:lnTo>
                  <a:lnTo>
                    <a:pt x="1128" y="1491"/>
                  </a:lnTo>
                  <a:lnTo>
                    <a:pt x="1130" y="1497"/>
                  </a:lnTo>
                  <a:lnTo>
                    <a:pt x="1130" y="1498"/>
                  </a:lnTo>
                  <a:lnTo>
                    <a:pt x="1132" y="1502"/>
                  </a:lnTo>
                  <a:lnTo>
                    <a:pt x="1132" y="1502"/>
                  </a:lnTo>
                  <a:lnTo>
                    <a:pt x="1134" y="1497"/>
                  </a:lnTo>
                  <a:lnTo>
                    <a:pt x="1134" y="1496"/>
                  </a:lnTo>
                  <a:lnTo>
                    <a:pt x="1136" y="1489"/>
                  </a:lnTo>
                  <a:lnTo>
                    <a:pt x="1136" y="1488"/>
                  </a:lnTo>
                  <a:lnTo>
                    <a:pt x="1137" y="1486"/>
                  </a:lnTo>
                  <a:lnTo>
                    <a:pt x="1138" y="1486"/>
                  </a:lnTo>
                  <a:lnTo>
                    <a:pt x="1140" y="1488"/>
                  </a:lnTo>
                  <a:lnTo>
                    <a:pt x="1140" y="1488"/>
                  </a:lnTo>
                  <a:lnTo>
                    <a:pt x="1142" y="1491"/>
                  </a:lnTo>
                  <a:lnTo>
                    <a:pt x="1142" y="1491"/>
                  </a:lnTo>
                  <a:lnTo>
                    <a:pt x="1144" y="1495"/>
                  </a:lnTo>
                  <a:lnTo>
                    <a:pt x="1144" y="1496"/>
                  </a:lnTo>
                  <a:lnTo>
                    <a:pt x="1146" y="1498"/>
                  </a:lnTo>
                  <a:lnTo>
                    <a:pt x="1146" y="1498"/>
                  </a:lnTo>
                  <a:lnTo>
                    <a:pt x="1148" y="1494"/>
                  </a:lnTo>
                  <a:lnTo>
                    <a:pt x="1148" y="1494"/>
                  </a:lnTo>
                  <a:lnTo>
                    <a:pt x="1150" y="1490"/>
                  </a:lnTo>
                  <a:lnTo>
                    <a:pt x="1150" y="1490"/>
                  </a:lnTo>
                  <a:lnTo>
                    <a:pt x="1152" y="1489"/>
                  </a:lnTo>
                  <a:lnTo>
                    <a:pt x="1152" y="1489"/>
                  </a:lnTo>
                  <a:lnTo>
                    <a:pt x="1154" y="1487"/>
                  </a:lnTo>
                  <a:lnTo>
                    <a:pt x="1155" y="1487"/>
                  </a:lnTo>
                  <a:lnTo>
                    <a:pt x="1156" y="1488"/>
                  </a:lnTo>
                  <a:lnTo>
                    <a:pt x="1156" y="1488"/>
                  </a:lnTo>
                  <a:lnTo>
                    <a:pt x="1158" y="1491"/>
                  </a:lnTo>
                  <a:lnTo>
                    <a:pt x="1158" y="1491"/>
                  </a:lnTo>
                  <a:lnTo>
                    <a:pt x="1160" y="1487"/>
                  </a:lnTo>
                  <a:lnTo>
                    <a:pt x="1160" y="1486"/>
                  </a:lnTo>
                  <a:lnTo>
                    <a:pt x="1162" y="1475"/>
                  </a:lnTo>
                  <a:lnTo>
                    <a:pt x="1162" y="1473"/>
                  </a:lnTo>
                  <a:lnTo>
                    <a:pt x="1164" y="1463"/>
                  </a:lnTo>
                  <a:lnTo>
                    <a:pt x="1164" y="1463"/>
                  </a:lnTo>
                  <a:lnTo>
                    <a:pt x="1166" y="1458"/>
                  </a:lnTo>
                  <a:lnTo>
                    <a:pt x="1166" y="1457"/>
                  </a:lnTo>
                  <a:lnTo>
                    <a:pt x="1168" y="1455"/>
                  </a:lnTo>
                  <a:lnTo>
                    <a:pt x="1168" y="1455"/>
                  </a:lnTo>
                  <a:lnTo>
                    <a:pt x="1169" y="1455"/>
                  </a:lnTo>
                  <a:lnTo>
                    <a:pt x="1170" y="1455"/>
                  </a:lnTo>
                  <a:lnTo>
                    <a:pt x="1172" y="1450"/>
                  </a:lnTo>
                  <a:lnTo>
                    <a:pt x="1172" y="1449"/>
                  </a:lnTo>
                  <a:lnTo>
                    <a:pt x="1174" y="1433"/>
                  </a:lnTo>
                  <a:lnTo>
                    <a:pt x="1174" y="1431"/>
                  </a:lnTo>
                  <a:lnTo>
                    <a:pt x="1176" y="1412"/>
                  </a:lnTo>
                  <a:lnTo>
                    <a:pt x="1176" y="1410"/>
                  </a:lnTo>
                  <a:lnTo>
                    <a:pt x="1178" y="1396"/>
                  </a:lnTo>
                  <a:lnTo>
                    <a:pt x="1178" y="1395"/>
                  </a:lnTo>
                  <a:lnTo>
                    <a:pt x="1180" y="1378"/>
                  </a:lnTo>
                  <a:lnTo>
                    <a:pt x="1180" y="1376"/>
                  </a:lnTo>
                  <a:lnTo>
                    <a:pt x="1182" y="1351"/>
                  </a:lnTo>
                  <a:lnTo>
                    <a:pt x="1182" y="1348"/>
                  </a:lnTo>
                  <a:lnTo>
                    <a:pt x="1184" y="1321"/>
                  </a:lnTo>
                  <a:lnTo>
                    <a:pt x="1184" y="1318"/>
                  </a:lnTo>
                  <a:lnTo>
                    <a:pt x="1186" y="1288"/>
                  </a:lnTo>
                  <a:lnTo>
                    <a:pt x="1186" y="1284"/>
                  </a:lnTo>
                  <a:lnTo>
                    <a:pt x="1188" y="1244"/>
                  </a:lnTo>
                  <a:lnTo>
                    <a:pt x="1188" y="1240"/>
                  </a:lnTo>
                  <a:lnTo>
                    <a:pt x="1190" y="1197"/>
                  </a:lnTo>
                  <a:lnTo>
                    <a:pt x="1190" y="1192"/>
                  </a:lnTo>
                  <a:lnTo>
                    <a:pt x="1192" y="1152"/>
                  </a:lnTo>
                  <a:lnTo>
                    <a:pt x="1192" y="1148"/>
                  </a:lnTo>
                  <a:lnTo>
                    <a:pt x="1194" y="1108"/>
                  </a:lnTo>
                  <a:lnTo>
                    <a:pt x="1195" y="1104"/>
                  </a:lnTo>
                  <a:lnTo>
                    <a:pt x="1196" y="1061"/>
                  </a:lnTo>
                  <a:lnTo>
                    <a:pt x="1197" y="1056"/>
                  </a:lnTo>
                  <a:lnTo>
                    <a:pt x="1198" y="1013"/>
                  </a:lnTo>
                  <a:lnTo>
                    <a:pt x="1199" y="1008"/>
                  </a:lnTo>
                  <a:lnTo>
                    <a:pt x="1200" y="966"/>
                  </a:lnTo>
                  <a:lnTo>
                    <a:pt x="1201" y="962"/>
                  </a:lnTo>
                  <a:lnTo>
                    <a:pt x="1202" y="925"/>
                  </a:lnTo>
                  <a:lnTo>
                    <a:pt x="1203" y="921"/>
                  </a:lnTo>
                  <a:lnTo>
                    <a:pt x="1204" y="897"/>
                  </a:lnTo>
                  <a:lnTo>
                    <a:pt x="1205" y="895"/>
                  </a:lnTo>
                  <a:lnTo>
                    <a:pt x="1206" y="883"/>
                  </a:lnTo>
                  <a:lnTo>
                    <a:pt x="1207" y="882"/>
                  </a:lnTo>
                  <a:lnTo>
                    <a:pt x="1208" y="877"/>
                  </a:lnTo>
                  <a:lnTo>
                    <a:pt x="1209" y="876"/>
                  </a:lnTo>
                  <a:lnTo>
                    <a:pt x="1210" y="878"/>
                  </a:lnTo>
                  <a:lnTo>
                    <a:pt x="1211" y="879"/>
                  </a:lnTo>
                  <a:lnTo>
                    <a:pt x="1212" y="894"/>
                  </a:lnTo>
                  <a:lnTo>
                    <a:pt x="1213" y="896"/>
                  </a:lnTo>
                  <a:lnTo>
                    <a:pt x="1215" y="922"/>
                  </a:lnTo>
                  <a:lnTo>
                    <a:pt x="1215" y="926"/>
                  </a:lnTo>
                  <a:lnTo>
                    <a:pt x="1217" y="954"/>
                  </a:lnTo>
                  <a:lnTo>
                    <a:pt x="1217" y="957"/>
                  </a:lnTo>
                  <a:lnTo>
                    <a:pt x="1219" y="980"/>
                  </a:lnTo>
                  <a:lnTo>
                    <a:pt x="1219" y="982"/>
                  </a:lnTo>
                  <a:lnTo>
                    <a:pt x="1221" y="1000"/>
                  </a:lnTo>
                  <a:lnTo>
                    <a:pt x="1221" y="1002"/>
                  </a:lnTo>
                  <a:lnTo>
                    <a:pt x="1223" y="1025"/>
                  </a:lnTo>
                  <a:lnTo>
                    <a:pt x="1223" y="1027"/>
                  </a:lnTo>
                  <a:lnTo>
                    <a:pt x="1225" y="1056"/>
                  </a:lnTo>
                  <a:lnTo>
                    <a:pt x="1225" y="1059"/>
                  </a:lnTo>
                  <a:lnTo>
                    <a:pt x="1227" y="1087"/>
                  </a:lnTo>
                  <a:lnTo>
                    <a:pt x="1227" y="1090"/>
                  </a:lnTo>
                  <a:lnTo>
                    <a:pt x="1229" y="1117"/>
                  </a:lnTo>
                  <a:lnTo>
                    <a:pt x="1229" y="1120"/>
                  </a:lnTo>
                  <a:lnTo>
                    <a:pt x="1231" y="1148"/>
                  </a:lnTo>
                  <a:lnTo>
                    <a:pt x="1231" y="1152"/>
                  </a:lnTo>
                  <a:lnTo>
                    <a:pt x="1233" y="1176"/>
                  </a:lnTo>
                  <a:lnTo>
                    <a:pt x="1233" y="1178"/>
                  </a:lnTo>
                  <a:lnTo>
                    <a:pt x="1235" y="1189"/>
                  </a:lnTo>
                  <a:lnTo>
                    <a:pt x="1235" y="1190"/>
                  </a:lnTo>
                  <a:lnTo>
                    <a:pt x="1237" y="1195"/>
                  </a:lnTo>
                  <a:lnTo>
                    <a:pt x="1237" y="1195"/>
                  </a:lnTo>
                  <a:lnTo>
                    <a:pt x="1239" y="1203"/>
                  </a:lnTo>
                  <a:lnTo>
                    <a:pt x="1239" y="1204"/>
                  </a:lnTo>
                  <a:lnTo>
                    <a:pt x="1241" y="1214"/>
                  </a:lnTo>
                  <a:lnTo>
                    <a:pt x="1241" y="1215"/>
                  </a:lnTo>
                  <a:lnTo>
                    <a:pt x="1243" y="1224"/>
                  </a:lnTo>
                  <a:lnTo>
                    <a:pt x="1243" y="1225"/>
                  </a:lnTo>
                  <a:lnTo>
                    <a:pt x="1245" y="1236"/>
                  </a:lnTo>
                  <a:lnTo>
                    <a:pt x="1245" y="1237"/>
                  </a:lnTo>
                  <a:lnTo>
                    <a:pt x="1247" y="1251"/>
                  </a:lnTo>
                  <a:lnTo>
                    <a:pt x="1247" y="1252"/>
                  </a:lnTo>
                  <a:lnTo>
                    <a:pt x="1249" y="1263"/>
                  </a:lnTo>
                  <a:lnTo>
                    <a:pt x="1249" y="1264"/>
                  </a:lnTo>
                  <a:lnTo>
                    <a:pt x="1251" y="1271"/>
                  </a:lnTo>
                  <a:lnTo>
                    <a:pt x="1251" y="1272"/>
                  </a:lnTo>
                  <a:lnTo>
                    <a:pt x="1253" y="1281"/>
                  </a:lnTo>
                  <a:lnTo>
                    <a:pt x="1253" y="1283"/>
                  </a:lnTo>
                  <a:lnTo>
                    <a:pt x="1255" y="1300"/>
                  </a:lnTo>
                  <a:lnTo>
                    <a:pt x="1255" y="1302"/>
                  </a:lnTo>
                  <a:lnTo>
                    <a:pt x="1257" y="1317"/>
                  </a:lnTo>
                  <a:lnTo>
                    <a:pt x="1257" y="1319"/>
                  </a:lnTo>
                  <a:lnTo>
                    <a:pt x="1259" y="1326"/>
                  </a:lnTo>
                  <a:lnTo>
                    <a:pt x="1259" y="1326"/>
                  </a:lnTo>
                  <a:lnTo>
                    <a:pt x="1261" y="1328"/>
                  </a:lnTo>
                  <a:lnTo>
                    <a:pt x="1261" y="1329"/>
                  </a:lnTo>
                  <a:lnTo>
                    <a:pt x="1263" y="1333"/>
                  </a:lnTo>
                  <a:lnTo>
                    <a:pt x="1263" y="1334"/>
                  </a:lnTo>
                  <a:lnTo>
                    <a:pt x="1265" y="1340"/>
                  </a:lnTo>
                  <a:lnTo>
                    <a:pt x="1265" y="1340"/>
                  </a:lnTo>
                  <a:lnTo>
                    <a:pt x="1267" y="1345"/>
                  </a:lnTo>
                  <a:lnTo>
                    <a:pt x="1267" y="1346"/>
                  </a:lnTo>
                  <a:lnTo>
                    <a:pt x="1269" y="1349"/>
                  </a:lnTo>
                  <a:lnTo>
                    <a:pt x="1269" y="1350"/>
                  </a:lnTo>
                  <a:lnTo>
                    <a:pt x="1271" y="1353"/>
                  </a:lnTo>
                  <a:lnTo>
                    <a:pt x="1271" y="1353"/>
                  </a:lnTo>
                  <a:lnTo>
                    <a:pt x="1273" y="1354"/>
                  </a:lnTo>
                  <a:lnTo>
                    <a:pt x="1273" y="1354"/>
                  </a:lnTo>
                  <a:lnTo>
                    <a:pt x="1275" y="1352"/>
                  </a:lnTo>
                  <a:lnTo>
                    <a:pt x="1275" y="1351"/>
                  </a:lnTo>
                  <a:lnTo>
                    <a:pt x="1277" y="1351"/>
                  </a:lnTo>
                  <a:lnTo>
                    <a:pt x="1277" y="1351"/>
                  </a:lnTo>
                  <a:lnTo>
                    <a:pt x="1279" y="1357"/>
                  </a:lnTo>
                  <a:lnTo>
                    <a:pt x="1279" y="1358"/>
                  </a:lnTo>
                  <a:lnTo>
                    <a:pt x="1281" y="1368"/>
                  </a:lnTo>
                  <a:lnTo>
                    <a:pt x="1281" y="1369"/>
                  </a:lnTo>
                  <a:lnTo>
                    <a:pt x="1283" y="1376"/>
                  </a:lnTo>
                  <a:lnTo>
                    <a:pt x="1283" y="1376"/>
                  </a:lnTo>
                  <a:lnTo>
                    <a:pt x="1285" y="1380"/>
                  </a:lnTo>
                  <a:lnTo>
                    <a:pt x="1285" y="1381"/>
                  </a:lnTo>
                  <a:lnTo>
                    <a:pt x="1287" y="1384"/>
                  </a:lnTo>
                  <a:lnTo>
                    <a:pt x="1288" y="1384"/>
                  </a:lnTo>
                  <a:lnTo>
                    <a:pt x="1289" y="1385"/>
                  </a:lnTo>
                  <a:lnTo>
                    <a:pt x="1290" y="1385"/>
                  </a:lnTo>
                  <a:lnTo>
                    <a:pt x="1291" y="1384"/>
                  </a:lnTo>
                  <a:lnTo>
                    <a:pt x="1292" y="1384"/>
                  </a:lnTo>
                  <a:lnTo>
                    <a:pt x="1293" y="1387"/>
                  </a:lnTo>
                  <a:lnTo>
                    <a:pt x="1294" y="1387"/>
                  </a:lnTo>
                  <a:lnTo>
                    <a:pt x="1295" y="1393"/>
                  </a:lnTo>
                  <a:lnTo>
                    <a:pt x="1296" y="1394"/>
                  </a:lnTo>
                  <a:lnTo>
                    <a:pt x="1297" y="1398"/>
                  </a:lnTo>
                  <a:lnTo>
                    <a:pt x="1298" y="1399"/>
                  </a:lnTo>
                  <a:lnTo>
                    <a:pt x="1299" y="1402"/>
                  </a:lnTo>
                  <a:lnTo>
                    <a:pt x="1300" y="1402"/>
                  </a:lnTo>
                  <a:lnTo>
                    <a:pt x="1301" y="1407"/>
                  </a:lnTo>
                  <a:lnTo>
                    <a:pt x="1302" y="1407"/>
                  </a:lnTo>
                  <a:lnTo>
                    <a:pt x="1303" y="1411"/>
                  </a:lnTo>
                  <a:lnTo>
                    <a:pt x="1304" y="1412"/>
                  </a:lnTo>
                  <a:lnTo>
                    <a:pt x="1306" y="1416"/>
                  </a:lnTo>
                  <a:lnTo>
                    <a:pt x="1306" y="1416"/>
                  </a:lnTo>
                  <a:lnTo>
                    <a:pt x="1308" y="1423"/>
                  </a:lnTo>
                  <a:lnTo>
                    <a:pt x="1308" y="1423"/>
                  </a:lnTo>
                  <a:lnTo>
                    <a:pt x="1310" y="1429"/>
                  </a:lnTo>
                  <a:lnTo>
                    <a:pt x="1310" y="1429"/>
                  </a:lnTo>
                  <a:lnTo>
                    <a:pt x="1312" y="1431"/>
                  </a:lnTo>
                  <a:lnTo>
                    <a:pt x="1312" y="1431"/>
                  </a:lnTo>
                  <a:lnTo>
                    <a:pt x="1314" y="1435"/>
                  </a:lnTo>
                  <a:lnTo>
                    <a:pt x="1314" y="1435"/>
                  </a:lnTo>
                  <a:lnTo>
                    <a:pt x="1316" y="1443"/>
                  </a:lnTo>
                  <a:lnTo>
                    <a:pt x="1316" y="1444"/>
                  </a:lnTo>
                  <a:lnTo>
                    <a:pt x="1318" y="1451"/>
                  </a:lnTo>
                  <a:lnTo>
                    <a:pt x="1318" y="1452"/>
                  </a:lnTo>
                  <a:lnTo>
                    <a:pt x="1320" y="1456"/>
                  </a:lnTo>
                  <a:lnTo>
                    <a:pt x="1320" y="1456"/>
                  </a:lnTo>
                  <a:lnTo>
                    <a:pt x="1322" y="1458"/>
                  </a:lnTo>
                  <a:lnTo>
                    <a:pt x="1322" y="1459"/>
                  </a:lnTo>
                  <a:lnTo>
                    <a:pt x="1324" y="1460"/>
                  </a:lnTo>
                  <a:lnTo>
                    <a:pt x="1324" y="1460"/>
                  </a:lnTo>
                  <a:lnTo>
                    <a:pt x="1326" y="1461"/>
                  </a:lnTo>
                  <a:lnTo>
                    <a:pt x="1326" y="1461"/>
                  </a:lnTo>
                  <a:lnTo>
                    <a:pt x="1328" y="1462"/>
                  </a:lnTo>
                  <a:lnTo>
                    <a:pt x="1328" y="1462"/>
                  </a:lnTo>
                  <a:lnTo>
                    <a:pt x="1330" y="1461"/>
                  </a:lnTo>
                  <a:lnTo>
                    <a:pt x="1330" y="1461"/>
                  </a:lnTo>
                  <a:lnTo>
                    <a:pt x="1332" y="1460"/>
                  </a:lnTo>
                  <a:lnTo>
                    <a:pt x="1332" y="1460"/>
                  </a:lnTo>
                  <a:lnTo>
                    <a:pt x="1334" y="1463"/>
                  </a:lnTo>
                  <a:lnTo>
                    <a:pt x="1334" y="1463"/>
                  </a:lnTo>
                  <a:lnTo>
                    <a:pt x="1336" y="1469"/>
                  </a:lnTo>
                  <a:lnTo>
                    <a:pt x="1336" y="1469"/>
                  </a:lnTo>
                  <a:lnTo>
                    <a:pt x="1338" y="1471"/>
                  </a:lnTo>
                  <a:lnTo>
                    <a:pt x="1338" y="1471"/>
                  </a:lnTo>
                  <a:lnTo>
                    <a:pt x="1340" y="1468"/>
                  </a:lnTo>
                  <a:lnTo>
                    <a:pt x="1340" y="1468"/>
                  </a:lnTo>
                  <a:lnTo>
                    <a:pt x="1342" y="1467"/>
                  </a:lnTo>
                  <a:lnTo>
                    <a:pt x="1342" y="1467"/>
                  </a:lnTo>
                  <a:lnTo>
                    <a:pt x="1344" y="1471"/>
                  </a:lnTo>
                  <a:lnTo>
                    <a:pt x="1344" y="1472"/>
                  </a:lnTo>
                  <a:lnTo>
                    <a:pt x="1346" y="1479"/>
                  </a:lnTo>
                  <a:lnTo>
                    <a:pt x="1346" y="1480"/>
                  </a:lnTo>
                  <a:lnTo>
                    <a:pt x="1348" y="1486"/>
                  </a:lnTo>
                  <a:lnTo>
                    <a:pt x="1348" y="1487"/>
                  </a:lnTo>
                  <a:lnTo>
                    <a:pt x="1350" y="1489"/>
                  </a:lnTo>
                  <a:lnTo>
                    <a:pt x="1350" y="1489"/>
                  </a:lnTo>
                  <a:lnTo>
                    <a:pt x="1352" y="1489"/>
                  </a:lnTo>
                  <a:lnTo>
                    <a:pt x="1352" y="1489"/>
                  </a:lnTo>
                  <a:lnTo>
                    <a:pt x="1354" y="1488"/>
                  </a:lnTo>
                  <a:lnTo>
                    <a:pt x="1354" y="1488"/>
                  </a:lnTo>
                  <a:lnTo>
                    <a:pt x="1356" y="1489"/>
                  </a:lnTo>
                  <a:lnTo>
                    <a:pt x="1356" y="1489"/>
                  </a:lnTo>
                  <a:lnTo>
                    <a:pt x="1358" y="1490"/>
                  </a:lnTo>
                  <a:lnTo>
                    <a:pt x="1358" y="1490"/>
                  </a:lnTo>
                  <a:lnTo>
                    <a:pt x="1360" y="1492"/>
                  </a:lnTo>
                  <a:lnTo>
                    <a:pt x="1361" y="1492"/>
                  </a:lnTo>
                  <a:lnTo>
                    <a:pt x="1362" y="1491"/>
                  </a:lnTo>
                  <a:lnTo>
                    <a:pt x="1362" y="1491"/>
                  </a:lnTo>
                  <a:lnTo>
                    <a:pt x="1364" y="1489"/>
                  </a:lnTo>
                  <a:lnTo>
                    <a:pt x="1365" y="1489"/>
                  </a:lnTo>
                  <a:lnTo>
                    <a:pt x="1366" y="1490"/>
                  </a:lnTo>
                  <a:lnTo>
                    <a:pt x="1366" y="1490"/>
                  </a:lnTo>
                  <a:lnTo>
                    <a:pt x="1368" y="1495"/>
                  </a:lnTo>
                  <a:lnTo>
                    <a:pt x="1368" y="1496"/>
                  </a:lnTo>
                  <a:lnTo>
                    <a:pt x="1370" y="1500"/>
                  </a:lnTo>
                  <a:lnTo>
                    <a:pt x="1371" y="1501"/>
                  </a:lnTo>
                  <a:lnTo>
                    <a:pt x="1372" y="1499"/>
                  </a:lnTo>
                  <a:lnTo>
                    <a:pt x="1372" y="1499"/>
                  </a:lnTo>
                  <a:lnTo>
                    <a:pt x="1374" y="1494"/>
                  </a:lnTo>
                  <a:lnTo>
                    <a:pt x="1374" y="1494"/>
                  </a:lnTo>
                  <a:lnTo>
                    <a:pt x="1376" y="1491"/>
                  </a:lnTo>
                  <a:lnTo>
                    <a:pt x="1377" y="1491"/>
                  </a:lnTo>
                  <a:lnTo>
                    <a:pt x="1378" y="1492"/>
                  </a:lnTo>
                  <a:lnTo>
                    <a:pt x="1379" y="1492"/>
                  </a:lnTo>
                  <a:lnTo>
                    <a:pt x="1380" y="1488"/>
                  </a:lnTo>
                  <a:lnTo>
                    <a:pt x="1381" y="1487"/>
                  </a:lnTo>
                  <a:lnTo>
                    <a:pt x="1382" y="1477"/>
                  </a:lnTo>
                  <a:lnTo>
                    <a:pt x="1383" y="1475"/>
                  </a:lnTo>
                  <a:lnTo>
                    <a:pt x="1384" y="1466"/>
                  </a:lnTo>
                  <a:lnTo>
                    <a:pt x="1385" y="1465"/>
                  </a:lnTo>
                  <a:lnTo>
                    <a:pt x="1386" y="1463"/>
                  </a:lnTo>
                  <a:lnTo>
                    <a:pt x="1387" y="1463"/>
                  </a:lnTo>
                  <a:lnTo>
                    <a:pt x="1388" y="1461"/>
                  </a:lnTo>
                  <a:lnTo>
                    <a:pt x="1389" y="1461"/>
                  </a:lnTo>
                  <a:lnTo>
                    <a:pt x="1390" y="1456"/>
                  </a:lnTo>
                  <a:lnTo>
                    <a:pt x="1391" y="1455"/>
                  </a:lnTo>
                  <a:lnTo>
                    <a:pt x="1392" y="1451"/>
                  </a:lnTo>
                  <a:lnTo>
                    <a:pt x="1393" y="1451"/>
                  </a:lnTo>
                  <a:lnTo>
                    <a:pt x="1394" y="1450"/>
                  </a:lnTo>
                  <a:lnTo>
                    <a:pt x="1395" y="1450"/>
                  </a:lnTo>
                  <a:lnTo>
                    <a:pt x="1396" y="1446"/>
                  </a:lnTo>
                  <a:lnTo>
                    <a:pt x="1397" y="1446"/>
                  </a:lnTo>
                  <a:lnTo>
                    <a:pt x="1399" y="1436"/>
                  </a:lnTo>
                  <a:lnTo>
                    <a:pt x="1399" y="1435"/>
                  </a:lnTo>
                  <a:lnTo>
                    <a:pt x="1401" y="1422"/>
                  </a:lnTo>
                  <a:lnTo>
                    <a:pt x="1401" y="1421"/>
                  </a:lnTo>
                  <a:lnTo>
                    <a:pt x="1403" y="1409"/>
                  </a:lnTo>
                  <a:lnTo>
                    <a:pt x="1403" y="1408"/>
                  </a:lnTo>
                  <a:lnTo>
                    <a:pt x="1405" y="1397"/>
                  </a:lnTo>
                  <a:lnTo>
                    <a:pt x="1405" y="1396"/>
                  </a:lnTo>
                  <a:lnTo>
                    <a:pt x="1407" y="1387"/>
                  </a:lnTo>
                  <a:lnTo>
                    <a:pt x="1407" y="1386"/>
                  </a:lnTo>
                  <a:lnTo>
                    <a:pt x="1408" y="1384"/>
                  </a:lnTo>
                  <a:lnTo>
                    <a:pt x="1409" y="1385"/>
                  </a:lnTo>
                  <a:lnTo>
                    <a:pt x="1411" y="1392"/>
                  </a:lnTo>
                  <a:lnTo>
                    <a:pt x="1411" y="1393"/>
                  </a:lnTo>
                  <a:lnTo>
                    <a:pt x="1413" y="1398"/>
                  </a:lnTo>
                  <a:lnTo>
                    <a:pt x="1413" y="1398"/>
                  </a:lnTo>
                  <a:lnTo>
                    <a:pt x="1415" y="1397"/>
                  </a:lnTo>
                  <a:lnTo>
                    <a:pt x="1415" y="1396"/>
                  </a:lnTo>
                  <a:lnTo>
                    <a:pt x="1417" y="1399"/>
                  </a:lnTo>
                  <a:lnTo>
                    <a:pt x="1417" y="1399"/>
                  </a:lnTo>
                  <a:lnTo>
                    <a:pt x="1419" y="1409"/>
                  </a:lnTo>
                  <a:lnTo>
                    <a:pt x="1419" y="1410"/>
                  </a:lnTo>
                  <a:lnTo>
                    <a:pt x="1421" y="1421"/>
                  </a:lnTo>
                  <a:lnTo>
                    <a:pt x="1421" y="1422"/>
                  </a:lnTo>
                  <a:lnTo>
                    <a:pt x="1423" y="1428"/>
                  </a:lnTo>
                  <a:lnTo>
                    <a:pt x="1424" y="1429"/>
                  </a:lnTo>
                  <a:lnTo>
                    <a:pt x="1425" y="1427"/>
                  </a:lnTo>
                  <a:lnTo>
                    <a:pt x="1425" y="1426"/>
                  </a:lnTo>
                  <a:lnTo>
                    <a:pt x="1427" y="1417"/>
                  </a:lnTo>
                  <a:lnTo>
                    <a:pt x="1427" y="1416"/>
                  </a:lnTo>
                  <a:lnTo>
                    <a:pt x="1429" y="1407"/>
                  </a:lnTo>
                  <a:lnTo>
                    <a:pt x="1429" y="1407"/>
                  </a:lnTo>
                  <a:lnTo>
                    <a:pt x="1431" y="1405"/>
                  </a:lnTo>
                  <a:lnTo>
                    <a:pt x="1431" y="1404"/>
                  </a:lnTo>
                  <a:lnTo>
                    <a:pt x="1433" y="1403"/>
                  </a:lnTo>
                  <a:lnTo>
                    <a:pt x="1433" y="1403"/>
                  </a:lnTo>
                  <a:lnTo>
                    <a:pt x="1435" y="1398"/>
                  </a:lnTo>
                  <a:lnTo>
                    <a:pt x="1435" y="1398"/>
                  </a:lnTo>
                  <a:lnTo>
                    <a:pt x="1437" y="1394"/>
                  </a:lnTo>
                  <a:lnTo>
                    <a:pt x="1437" y="1394"/>
                  </a:lnTo>
                  <a:lnTo>
                    <a:pt x="1439" y="1388"/>
                  </a:lnTo>
                  <a:lnTo>
                    <a:pt x="1439" y="1387"/>
                  </a:lnTo>
                  <a:lnTo>
                    <a:pt x="1441" y="1375"/>
                  </a:lnTo>
                  <a:lnTo>
                    <a:pt x="1441" y="1373"/>
                  </a:lnTo>
                  <a:lnTo>
                    <a:pt x="1443" y="1360"/>
                  </a:lnTo>
                  <a:lnTo>
                    <a:pt x="1443" y="1358"/>
                  </a:lnTo>
                  <a:lnTo>
                    <a:pt x="1445" y="1349"/>
                  </a:lnTo>
                  <a:lnTo>
                    <a:pt x="1445" y="1347"/>
                  </a:lnTo>
                  <a:lnTo>
                    <a:pt x="1447" y="1336"/>
                  </a:lnTo>
                  <a:lnTo>
                    <a:pt x="1447" y="1335"/>
                  </a:lnTo>
                  <a:lnTo>
                    <a:pt x="1449" y="1325"/>
                  </a:lnTo>
                  <a:lnTo>
                    <a:pt x="1449" y="1324"/>
                  </a:lnTo>
                  <a:lnTo>
                    <a:pt x="1451" y="1320"/>
                  </a:lnTo>
                  <a:lnTo>
                    <a:pt x="1451" y="1319"/>
                  </a:lnTo>
                  <a:lnTo>
                    <a:pt x="1453" y="1314"/>
                  </a:lnTo>
                  <a:lnTo>
                    <a:pt x="1453" y="1313"/>
                  </a:lnTo>
                  <a:lnTo>
                    <a:pt x="1455" y="1301"/>
                  </a:lnTo>
                  <a:lnTo>
                    <a:pt x="1455" y="1300"/>
                  </a:lnTo>
                  <a:lnTo>
                    <a:pt x="1457" y="1288"/>
                  </a:lnTo>
                  <a:lnTo>
                    <a:pt x="1457" y="1287"/>
                  </a:lnTo>
                  <a:lnTo>
                    <a:pt x="1459" y="1279"/>
                  </a:lnTo>
                  <a:lnTo>
                    <a:pt x="1459" y="1278"/>
                  </a:lnTo>
                  <a:lnTo>
                    <a:pt x="1461" y="1270"/>
                  </a:lnTo>
                  <a:lnTo>
                    <a:pt x="1461" y="1269"/>
                  </a:lnTo>
                  <a:lnTo>
                    <a:pt x="1463" y="1262"/>
                  </a:lnTo>
                  <a:lnTo>
                    <a:pt x="1463" y="1261"/>
                  </a:lnTo>
                  <a:lnTo>
                    <a:pt x="1465" y="1258"/>
                  </a:lnTo>
                  <a:lnTo>
                    <a:pt x="1465" y="1258"/>
                  </a:lnTo>
                  <a:lnTo>
                    <a:pt x="1467" y="1254"/>
                  </a:lnTo>
                  <a:lnTo>
                    <a:pt x="1467" y="1254"/>
                  </a:lnTo>
                  <a:lnTo>
                    <a:pt x="1469" y="1249"/>
                  </a:lnTo>
                  <a:lnTo>
                    <a:pt x="1469" y="1249"/>
                  </a:lnTo>
                  <a:lnTo>
                    <a:pt x="1471" y="1248"/>
                  </a:lnTo>
                  <a:lnTo>
                    <a:pt x="1473" y="1249"/>
                  </a:lnTo>
                  <a:lnTo>
                    <a:pt x="1473" y="1248"/>
                  </a:lnTo>
                  <a:lnTo>
                    <a:pt x="1474" y="1248"/>
                  </a:lnTo>
                  <a:lnTo>
                    <a:pt x="1475" y="1244"/>
                  </a:lnTo>
                  <a:lnTo>
                    <a:pt x="1476" y="1244"/>
                  </a:lnTo>
                  <a:lnTo>
                    <a:pt x="1477" y="1242"/>
                  </a:lnTo>
                  <a:lnTo>
                    <a:pt x="1478" y="1242"/>
                  </a:lnTo>
                  <a:lnTo>
                    <a:pt x="1479" y="1246"/>
                  </a:lnTo>
                  <a:lnTo>
                    <a:pt x="1480" y="1247"/>
                  </a:lnTo>
                  <a:lnTo>
                    <a:pt x="1481" y="1252"/>
                  </a:lnTo>
                  <a:lnTo>
                    <a:pt x="1482" y="1253"/>
                  </a:lnTo>
                  <a:lnTo>
                    <a:pt x="1483" y="1256"/>
                  </a:lnTo>
                  <a:lnTo>
                    <a:pt x="1484" y="1256"/>
                  </a:lnTo>
                  <a:lnTo>
                    <a:pt x="1485" y="1260"/>
                  </a:lnTo>
                  <a:lnTo>
                    <a:pt x="1486" y="1261"/>
                  </a:lnTo>
                  <a:lnTo>
                    <a:pt x="1487" y="1269"/>
                  </a:lnTo>
                  <a:lnTo>
                    <a:pt x="1488" y="1270"/>
                  </a:lnTo>
                  <a:lnTo>
                    <a:pt x="1490" y="1279"/>
                  </a:lnTo>
                  <a:lnTo>
                    <a:pt x="1490" y="1280"/>
                  </a:lnTo>
                  <a:lnTo>
                    <a:pt x="1492" y="1287"/>
                  </a:lnTo>
                  <a:lnTo>
                    <a:pt x="1492" y="1288"/>
                  </a:lnTo>
                  <a:lnTo>
                    <a:pt x="1494" y="1293"/>
                  </a:lnTo>
                  <a:lnTo>
                    <a:pt x="1494" y="1294"/>
                  </a:lnTo>
                  <a:lnTo>
                    <a:pt x="1496" y="1304"/>
                  </a:lnTo>
                  <a:lnTo>
                    <a:pt x="1496" y="1305"/>
                  </a:lnTo>
                  <a:lnTo>
                    <a:pt x="1498" y="1318"/>
                  </a:lnTo>
                  <a:lnTo>
                    <a:pt x="1498" y="1320"/>
                  </a:lnTo>
                  <a:lnTo>
                    <a:pt x="1500" y="1333"/>
                  </a:lnTo>
                  <a:lnTo>
                    <a:pt x="1500" y="1334"/>
                  </a:lnTo>
                  <a:lnTo>
                    <a:pt x="1502" y="1344"/>
                  </a:lnTo>
                  <a:lnTo>
                    <a:pt x="1502" y="1345"/>
                  </a:lnTo>
                  <a:lnTo>
                    <a:pt x="1504" y="1351"/>
                  </a:lnTo>
                  <a:lnTo>
                    <a:pt x="1504" y="1351"/>
                  </a:lnTo>
                  <a:lnTo>
                    <a:pt x="1506" y="1356"/>
                  </a:lnTo>
                  <a:lnTo>
                    <a:pt x="1506" y="1357"/>
                  </a:lnTo>
                  <a:lnTo>
                    <a:pt x="1508" y="1365"/>
                  </a:lnTo>
                  <a:lnTo>
                    <a:pt x="1508" y="1366"/>
                  </a:lnTo>
                  <a:lnTo>
                    <a:pt x="1510" y="1375"/>
                  </a:lnTo>
                  <a:lnTo>
                    <a:pt x="1510" y="1376"/>
                  </a:lnTo>
                  <a:lnTo>
                    <a:pt x="1511" y="1378"/>
                  </a:lnTo>
                  <a:lnTo>
                    <a:pt x="1512" y="1376"/>
                  </a:lnTo>
                  <a:lnTo>
                    <a:pt x="1514" y="1370"/>
                  </a:lnTo>
                  <a:lnTo>
                    <a:pt x="1514" y="1370"/>
                  </a:lnTo>
                  <a:lnTo>
                    <a:pt x="1515" y="1368"/>
                  </a:lnTo>
                  <a:lnTo>
                    <a:pt x="1516" y="1370"/>
                  </a:lnTo>
                  <a:lnTo>
                    <a:pt x="1518" y="1376"/>
                  </a:lnTo>
                  <a:lnTo>
                    <a:pt x="1518" y="1377"/>
                  </a:lnTo>
                  <a:lnTo>
                    <a:pt x="1520" y="1382"/>
                  </a:lnTo>
                  <a:lnTo>
                    <a:pt x="1520" y="1383"/>
                  </a:lnTo>
                  <a:lnTo>
                    <a:pt x="1521" y="1383"/>
                  </a:lnTo>
                  <a:lnTo>
                    <a:pt x="1522" y="1383"/>
                  </a:lnTo>
                  <a:lnTo>
                    <a:pt x="1524" y="1380"/>
                  </a:lnTo>
                  <a:lnTo>
                    <a:pt x="1524" y="1380"/>
                  </a:lnTo>
                  <a:lnTo>
                    <a:pt x="1526" y="1376"/>
                  </a:lnTo>
                  <a:lnTo>
                    <a:pt x="1526" y="1375"/>
                  </a:lnTo>
                  <a:lnTo>
                    <a:pt x="1528" y="1371"/>
                  </a:lnTo>
                  <a:lnTo>
                    <a:pt x="1528" y="1371"/>
                  </a:lnTo>
                  <a:lnTo>
                    <a:pt x="1530" y="1368"/>
                  </a:lnTo>
                  <a:lnTo>
                    <a:pt x="1530" y="1367"/>
                  </a:lnTo>
                  <a:lnTo>
                    <a:pt x="1532" y="1359"/>
                  </a:lnTo>
                  <a:lnTo>
                    <a:pt x="1532" y="1358"/>
                  </a:lnTo>
                  <a:lnTo>
                    <a:pt x="1534" y="1341"/>
                  </a:lnTo>
                  <a:lnTo>
                    <a:pt x="1534" y="1339"/>
                  </a:lnTo>
                  <a:lnTo>
                    <a:pt x="1536" y="1317"/>
                  </a:lnTo>
                  <a:lnTo>
                    <a:pt x="1536" y="1315"/>
                  </a:lnTo>
                  <a:lnTo>
                    <a:pt x="1538" y="1294"/>
                  </a:lnTo>
                  <a:lnTo>
                    <a:pt x="1538" y="1292"/>
                  </a:lnTo>
                  <a:lnTo>
                    <a:pt x="1540" y="1272"/>
                  </a:lnTo>
                  <a:lnTo>
                    <a:pt x="1540" y="1269"/>
                  </a:lnTo>
                  <a:lnTo>
                    <a:pt x="1542" y="1244"/>
                  </a:lnTo>
                  <a:lnTo>
                    <a:pt x="1542" y="1241"/>
                  </a:lnTo>
                  <a:lnTo>
                    <a:pt x="1544" y="1205"/>
                  </a:lnTo>
                  <a:lnTo>
                    <a:pt x="1544" y="1201"/>
                  </a:lnTo>
                  <a:lnTo>
                    <a:pt x="1546" y="1158"/>
                  </a:lnTo>
                  <a:lnTo>
                    <a:pt x="1546" y="1153"/>
                  </a:lnTo>
                  <a:lnTo>
                    <a:pt x="1548" y="1106"/>
                  </a:lnTo>
                  <a:lnTo>
                    <a:pt x="1548" y="1101"/>
                  </a:lnTo>
                  <a:lnTo>
                    <a:pt x="1550" y="1050"/>
                  </a:lnTo>
                  <a:lnTo>
                    <a:pt x="1550" y="1044"/>
                  </a:lnTo>
                  <a:lnTo>
                    <a:pt x="1552" y="987"/>
                  </a:lnTo>
                  <a:lnTo>
                    <a:pt x="1552" y="981"/>
                  </a:lnTo>
                  <a:lnTo>
                    <a:pt x="1554" y="922"/>
                  </a:lnTo>
                  <a:lnTo>
                    <a:pt x="1554" y="915"/>
                  </a:lnTo>
                  <a:lnTo>
                    <a:pt x="1556" y="851"/>
                  </a:lnTo>
                  <a:lnTo>
                    <a:pt x="1556" y="843"/>
                  </a:lnTo>
                  <a:lnTo>
                    <a:pt x="1558" y="770"/>
                  </a:lnTo>
                  <a:lnTo>
                    <a:pt x="1558" y="761"/>
                  </a:lnTo>
                  <a:lnTo>
                    <a:pt x="1560" y="683"/>
                  </a:lnTo>
                  <a:lnTo>
                    <a:pt x="1560" y="675"/>
                  </a:lnTo>
                  <a:lnTo>
                    <a:pt x="1562" y="600"/>
                  </a:lnTo>
                  <a:lnTo>
                    <a:pt x="1563" y="591"/>
                  </a:lnTo>
                  <a:lnTo>
                    <a:pt x="1564" y="513"/>
                  </a:lnTo>
                  <a:lnTo>
                    <a:pt x="1565" y="504"/>
                  </a:lnTo>
                  <a:lnTo>
                    <a:pt x="1566" y="419"/>
                  </a:lnTo>
                  <a:lnTo>
                    <a:pt x="1567" y="409"/>
                  </a:lnTo>
                  <a:lnTo>
                    <a:pt x="1568" y="325"/>
                  </a:lnTo>
                  <a:lnTo>
                    <a:pt x="1569" y="316"/>
                  </a:lnTo>
                  <a:lnTo>
                    <a:pt x="1570" y="241"/>
                  </a:lnTo>
                  <a:lnTo>
                    <a:pt x="1571" y="234"/>
                  </a:lnTo>
                  <a:lnTo>
                    <a:pt x="1572" y="170"/>
                  </a:lnTo>
                  <a:lnTo>
                    <a:pt x="1573" y="163"/>
                  </a:lnTo>
                  <a:lnTo>
                    <a:pt x="1574" y="110"/>
                  </a:lnTo>
                  <a:lnTo>
                    <a:pt x="1575" y="104"/>
                  </a:lnTo>
                  <a:lnTo>
                    <a:pt x="1576" y="64"/>
                  </a:lnTo>
                  <a:lnTo>
                    <a:pt x="1577" y="61"/>
                  </a:lnTo>
                  <a:lnTo>
                    <a:pt x="1578" y="34"/>
                  </a:lnTo>
                  <a:lnTo>
                    <a:pt x="1579" y="31"/>
                  </a:lnTo>
                  <a:lnTo>
                    <a:pt x="1581" y="16"/>
                  </a:lnTo>
                  <a:lnTo>
                    <a:pt x="1581" y="15"/>
                  </a:lnTo>
                  <a:lnTo>
                    <a:pt x="1583" y="8"/>
                  </a:lnTo>
                  <a:lnTo>
                    <a:pt x="1583" y="7"/>
                  </a:lnTo>
                  <a:lnTo>
                    <a:pt x="1585" y="3"/>
                  </a:lnTo>
                  <a:lnTo>
                    <a:pt x="1585" y="3"/>
                  </a:lnTo>
                  <a:lnTo>
                    <a:pt x="1587" y="0"/>
                  </a:lnTo>
                  <a:lnTo>
                    <a:pt x="1587" y="0"/>
                  </a:lnTo>
                  <a:lnTo>
                    <a:pt x="1589" y="3"/>
                  </a:lnTo>
                  <a:lnTo>
                    <a:pt x="1589" y="4"/>
                  </a:lnTo>
                  <a:lnTo>
                    <a:pt x="1591" y="18"/>
                  </a:lnTo>
                  <a:lnTo>
                    <a:pt x="1591" y="20"/>
                  </a:lnTo>
                  <a:lnTo>
                    <a:pt x="1593" y="40"/>
                  </a:lnTo>
                  <a:lnTo>
                    <a:pt x="1593" y="42"/>
                  </a:lnTo>
                  <a:lnTo>
                    <a:pt x="1595" y="62"/>
                  </a:lnTo>
                  <a:lnTo>
                    <a:pt x="1595" y="64"/>
                  </a:lnTo>
                  <a:lnTo>
                    <a:pt x="1597" y="79"/>
                  </a:lnTo>
                  <a:lnTo>
                    <a:pt x="1597" y="80"/>
                  </a:lnTo>
                  <a:lnTo>
                    <a:pt x="1599" y="92"/>
                  </a:lnTo>
                  <a:lnTo>
                    <a:pt x="1599" y="93"/>
                  </a:lnTo>
                  <a:lnTo>
                    <a:pt x="1601" y="104"/>
                  </a:lnTo>
                  <a:lnTo>
                    <a:pt x="1601" y="105"/>
                  </a:lnTo>
                  <a:lnTo>
                    <a:pt x="1603" y="116"/>
                  </a:lnTo>
                  <a:lnTo>
                    <a:pt x="1603" y="118"/>
                  </a:lnTo>
                  <a:lnTo>
                    <a:pt x="1605" y="130"/>
                  </a:lnTo>
                  <a:lnTo>
                    <a:pt x="1605" y="132"/>
                  </a:lnTo>
                  <a:lnTo>
                    <a:pt x="1607" y="143"/>
                  </a:lnTo>
                  <a:lnTo>
                    <a:pt x="1607" y="144"/>
                  </a:lnTo>
                  <a:lnTo>
                    <a:pt x="1609" y="156"/>
                  </a:lnTo>
                  <a:lnTo>
                    <a:pt x="1609" y="158"/>
                  </a:lnTo>
                  <a:lnTo>
                    <a:pt x="1611" y="181"/>
                  </a:lnTo>
                  <a:lnTo>
                    <a:pt x="1611" y="184"/>
                  </a:lnTo>
                  <a:lnTo>
                    <a:pt x="1613" y="219"/>
                  </a:lnTo>
                  <a:lnTo>
                    <a:pt x="1613" y="223"/>
                  </a:lnTo>
                  <a:lnTo>
                    <a:pt x="1615" y="262"/>
                  </a:lnTo>
                  <a:lnTo>
                    <a:pt x="1615" y="267"/>
                  </a:lnTo>
                  <a:lnTo>
                    <a:pt x="1617" y="313"/>
                  </a:lnTo>
                  <a:lnTo>
                    <a:pt x="1617" y="319"/>
                  </a:lnTo>
                  <a:lnTo>
                    <a:pt x="1619" y="380"/>
                  </a:lnTo>
                  <a:lnTo>
                    <a:pt x="1619" y="388"/>
                  </a:lnTo>
                  <a:lnTo>
                    <a:pt x="1621" y="459"/>
                  </a:lnTo>
                  <a:lnTo>
                    <a:pt x="1621" y="467"/>
                  </a:lnTo>
                  <a:lnTo>
                    <a:pt x="1623" y="535"/>
                  </a:lnTo>
                  <a:lnTo>
                    <a:pt x="1623" y="542"/>
                  </a:lnTo>
                  <a:lnTo>
                    <a:pt x="1625" y="610"/>
                  </a:lnTo>
                  <a:lnTo>
                    <a:pt x="1625" y="618"/>
                  </a:lnTo>
                  <a:lnTo>
                    <a:pt x="1627" y="692"/>
                  </a:lnTo>
                  <a:lnTo>
                    <a:pt x="1627" y="701"/>
                  </a:lnTo>
                  <a:lnTo>
                    <a:pt x="1629" y="773"/>
                  </a:lnTo>
                  <a:lnTo>
                    <a:pt x="1629" y="781"/>
                  </a:lnTo>
                  <a:lnTo>
                    <a:pt x="1631" y="843"/>
                  </a:lnTo>
                  <a:lnTo>
                    <a:pt x="1631" y="849"/>
                  </a:lnTo>
                  <a:lnTo>
                    <a:pt x="1633" y="902"/>
                  </a:lnTo>
                  <a:lnTo>
                    <a:pt x="1633" y="907"/>
                  </a:lnTo>
                  <a:lnTo>
                    <a:pt x="1635" y="950"/>
                  </a:lnTo>
                  <a:lnTo>
                    <a:pt x="1635" y="954"/>
                  </a:lnTo>
                  <a:lnTo>
                    <a:pt x="1637" y="987"/>
                  </a:lnTo>
                  <a:lnTo>
                    <a:pt x="1637" y="990"/>
                  </a:lnTo>
                  <a:lnTo>
                    <a:pt x="1639" y="1021"/>
                  </a:lnTo>
                  <a:lnTo>
                    <a:pt x="1639" y="1024"/>
                  </a:lnTo>
                  <a:lnTo>
                    <a:pt x="1641" y="1056"/>
                  </a:lnTo>
                  <a:lnTo>
                    <a:pt x="1641" y="1060"/>
                  </a:lnTo>
                  <a:lnTo>
                    <a:pt x="1643" y="1093"/>
                  </a:lnTo>
                  <a:lnTo>
                    <a:pt x="1643" y="1097"/>
                  </a:lnTo>
                  <a:lnTo>
                    <a:pt x="1645" y="1125"/>
                  </a:lnTo>
                  <a:lnTo>
                    <a:pt x="1645" y="1127"/>
                  </a:lnTo>
                  <a:lnTo>
                    <a:pt x="1647" y="1145"/>
                  </a:lnTo>
                  <a:lnTo>
                    <a:pt x="1647" y="1147"/>
                  </a:lnTo>
                  <a:lnTo>
                    <a:pt x="1649" y="1160"/>
                  </a:lnTo>
                  <a:lnTo>
                    <a:pt x="1649" y="1161"/>
                  </a:lnTo>
                  <a:lnTo>
                    <a:pt x="1651" y="1178"/>
                  </a:lnTo>
                  <a:lnTo>
                    <a:pt x="1651" y="1180"/>
                  </a:lnTo>
                  <a:lnTo>
                    <a:pt x="1653" y="1199"/>
                  </a:lnTo>
                  <a:lnTo>
                    <a:pt x="1653" y="1200"/>
                  </a:lnTo>
                  <a:lnTo>
                    <a:pt x="1655" y="1212"/>
                  </a:lnTo>
                  <a:lnTo>
                    <a:pt x="1656" y="1212"/>
                  </a:lnTo>
                  <a:lnTo>
                    <a:pt x="1657" y="1219"/>
                  </a:lnTo>
                  <a:lnTo>
                    <a:pt x="1658" y="1220"/>
                  </a:lnTo>
                  <a:lnTo>
                    <a:pt x="1659" y="1229"/>
                  </a:lnTo>
                  <a:lnTo>
                    <a:pt x="1660" y="1230"/>
                  </a:lnTo>
                  <a:lnTo>
                    <a:pt x="1661" y="1240"/>
                  </a:lnTo>
                  <a:lnTo>
                    <a:pt x="1662" y="1241"/>
                  </a:lnTo>
                  <a:lnTo>
                    <a:pt x="1663" y="1251"/>
                  </a:lnTo>
                  <a:lnTo>
                    <a:pt x="1664" y="1252"/>
                  </a:lnTo>
                  <a:lnTo>
                    <a:pt x="1665" y="1264"/>
                  </a:lnTo>
                  <a:lnTo>
                    <a:pt x="1666" y="1265"/>
                  </a:lnTo>
                  <a:lnTo>
                    <a:pt x="1667" y="1274"/>
                  </a:lnTo>
                  <a:lnTo>
                    <a:pt x="1668" y="1275"/>
                  </a:lnTo>
                  <a:lnTo>
                    <a:pt x="1669" y="1277"/>
                  </a:lnTo>
                  <a:lnTo>
                    <a:pt x="1670" y="1277"/>
                  </a:lnTo>
                  <a:lnTo>
                    <a:pt x="1671" y="1279"/>
                  </a:lnTo>
                  <a:lnTo>
                    <a:pt x="1672" y="1279"/>
                  </a:lnTo>
                  <a:lnTo>
                    <a:pt x="1674" y="1281"/>
                  </a:lnTo>
                  <a:lnTo>
                    <a:pt x="1674" y="1282"/>
                  </a:lnTo>
                  <a:lnTo>
                    <a:pt x="1676" y="1281"/>
                  </a:lnTo>
                  <a:lnTo>
                    <a:pt x="1676" y="1281"/>
                  </a:lnTo>
                  <a:lnTo>
                    <a:pt x="1678" y="1278"/>
                  </a:lnTo>
                  <a:lnTo>
                    <a:pt x="1678" y="1277"/>
                  </a:lnTo>
                  <a:lnTo>
                    <a:pt x="1680" y="1273"/>
                  </a:lnTo>
                  <a:lnTo>
                    <a:pt x="1680" y="1272"/>
                  </a:lnTo>
                  <a:lnTo>
                    <a:pt x="1682" y="1261"/>
                  </a:lnTo>
                  <a:lnTo>
                    <a:pt x="1682" y="1260"/>
                  </a:lnTo>
                  <a:lnTo>
                    <a:pt x="1684" y="1243"/>
                  </a:lnTo>
                  <a:lnTo>
                    <a:pt x="1684" y="1240"/>
                  </a:lnTo>
                  <a:lnTo>
                    <a:pt x="1686" y="1221"/>
                  </a:lnTo>
                  <a:lnTo>
                    <a:pt x="1686" y="1218"/>
                  </a:lnTo>
                  <a:lnTo>
                    <a:pt x="1688" y="1195"/>
                  </a:lnTo>
                  <a:lnTo>
                    <a:pt x="1688" y="1192"/>
                  </a:lnTo>
                  <a:lnTo>
                    <a:pt x="1690" y="1165"/>
                  </a:lnTo>
                  <a:lnTo>
                    <a:pt x="1690" y="1162"/>
                  </a:lnTo>
                  <a:lnTo>
                    <a:pt x="1692" y="1137"/>
                  </a:lnTo>
                  <a:lnTo>
                    <a:pt x="1692" y="1135"/>
                  </a:lnTo>
                  <a:lnTo>
                    <a:pt x="1694" y="1114"/>
                  </a:lnTo>
                  <a:lnTo>
                    <a:pt x="1694" y="1112"/>
                  </a:lnTo>
                  <a:lnTo>
                    <a:pt x="1696" y="1094"/>
                  </a:lnTo>
                  <a:lnTo>
                    <a:pt x="1696" y="1092"/>
                  </a:lnTo>
                  <a:lnTo>
                    <a:pt x="1698" y="1078"/>
                  </a:lnTo>
                  <a:lnTo>
                    <a:pt x="1698" y="1077"/>
                  </a:lnTo>
                  <a:lnTo>
                    <a:pt x="1700" y="1071"/>
                  </a:lnTo>
                  <a:lnTo>
                    <a:pt x="1700" y="1070"/>
                  </a:lnTo>
                  <a:lnTo>
                    <a:pt x="1702" y="1067"/>
                  </a:lnTo>
                  <a:lnTo>
                    <a:pt x="1702" y="1067"/>
                  </a:lnTo>
                  <a:lnTo>
                    <a:pt x="1703" y="1066"/>
                  </a:lnTo>
                  <a:lnTo>
                    <a:pt x="1704" y="1067"/>
                  </a:lnTo>
                  <a:lnTo>
                    <a:pt x="1706" y="1070"/>
                  </a:lnTo>
                  <a:lnTo>
                    <a:pt x="1706" y="1071"/>
                  </a:lnTo>
                  <a:lnTo>
                    <a:pt x="1707" y="1072"/>
                  </a:lnTo>
                  <a:lnTo>
                    <a:pt x="1708" y="1072"/>
                  </a:lnTo>
                  <a:lnTo>
                    <a:pt x="1710" y="1067"/>
                  </a:lnTo>
                  <a:lnTo>
                    <a:pt x="1710" y="1066"/>
                  </a:lnTo>
                  <a:lnTo>
                    <a:pt x="1712" y="1058"/>
                  </a:lnTo>
                  <a:lnTo>
                    <a:pt x="1712" y="1057"/>
                  </a:lnTo>
                  <a:lnTo>
                    <a:pt x="1714" y="1047"/>
                  </a:lnTo>
                  <a:lnTo>
                    <a:pt x="1714" y="1045"/>
                  </a:lnTo>
                  <a:lnTo>
                    <a:pt x="1716" y="1030"/>
                  </a:lnTo>
                  <a:lnTo>
                    <a:pt x="1716" y="1028"/>
                  </a:lnTo>
                  <a:lnTo>
                    <a:pt x="1718" y="1012"/>
                  </a:lnTo>
                  <a:lnTo>
                    <a:pt x="1718" y="1010"/>
                  </a:lnTo>
                  <a:lnTo>
                    <a:pt x="1720" y="995"/>
                  </a:lnTo>
                  <a:lnTo>
                    <a:pt x="1720" y="993"/>
                  </a:lnTo>
                  <a:lnTo>
                    <a:pt x="1722" y="976"/>
                  </a:lnTo>
                  <a:lnTo>
                    <a:pt x="1722" y="974"/>
                  </a:lnTo>
                  <a:lnTo>
                    <a:pt x="1724" y="953"/>
                  </a:lnTo>
                  <a:lnTo>
                    <a:pt x="1724" y="950"/>
                  </a:lnTo>
                  <a:lnTo>
                    <a:pt x="1726" y="927"/>
                  </a:lnTo>
                  <a:lnTo>
                    <a:pt x="1726" y="925"/>
                  </a:lnTo>
                  <a:lnTo>
                    <a:pt x="1728" y="904"/>
                  </a:lnTo>
                  <a:lnTo>
                    <a:pt x="1728" y="901"/>
                  </a:lnTo>
                  <a:lnTo>
                    <a:pt x="1730" y="881"/>
                  </a:lnTo>
                  <a:lnTo>
                    <a:pt x="1730" y="879"/>
                  </a:lnTo>
                  <a:lnTo>
                    <a:pt x="1732" y="859"/>
                  </a:lnTo>
                  <a:lnTo>
                    <a:pt x="1732" y="857"/>
                  </a:lnTo>
                  <a:lnTo>
                    <a:pt x="1734" y="842"/>
                  </a:lnTo>
                  <a:lnTo>
                    <a:pt x="1734" y="841"/>
                  </a:lnTo>
                  <a:lnTo>
                    <a:pt x="1736" y="837"/>
                  </a:lnTo>
                  <a:lnTo>
                    <a:pt x="1736" y="838"/>
                  </a:lnTo>
                  <a:lnTo>
                    <a:pt x="1738" y="846"/>
                  </a:lnTo>
                  <a:lnTo>
                    <a:pt x="1738" y="847"/>
                  </a:lnTo>
                  <a:lnTo>
                    <a:pt x="1740" y="859"/>
                  </a:lnTo>
                  <a:lnTo>
                    <a:pt x="1740" y="860"/>
                  </a:lnTo>
                  <a:lnTo>
                    <a:pt x="1742" y="871"/>
                  </a:lnTo>
                  <a:lnTo>
                    <a:pt x="1742" y="872"/>
                  </a:lnTo>
                  <a:lnTo>
                    <a:pt x="1744" y="884"/>
                  </a:lnTo>
                  <a:lnTo>
                    <a:pt x="1744" y="885"/>
                  </a:lnTo>
                  <a:lnTo>
                    <a:pt x="1746" y="898"/>
                  </a:lnTo>
                  <a:lnTo>
                    <a:pt x="1747" y="900"/>
                  </a:lnTo>
                  <a:lnTo>
                    <a:pt x="1748" y="915"/>
                  </a:lnTo>
                  <a:lnTo>
                    <a:pt x="1749" y="916"/>
                  </a:lnTo>
                  <a:lnTo>
                    <a:pt x="1750" y="932"/>
                  </a:lnTo>
                  <a:lnTo>
                    <a:pt x="1751" y="934"/>
                  </a:lnTo>
                  <a:lnTo>
                    <a:pt x="1752" y="954"/>
                  </a:lnTo>
                  <a:lnTo>
                    <a:pt x="1753" y="956"/>
                  </a:lnTo>
                  <a:lnTo>
                    <a:pt x="1754" y="984"/>
                  </a:lnTo>
                  <a:lnTo>
                    <a:pt x="1755" y="987"/>
                  </a:lnTo>
                  <a:lnTo>
                    <a:pt x="1756" y="1020"/>
                  </a:lnTo>
                  <a:lnTo>
                    <a:pt x="1757" y="1023"/>
                  </a:lnTo>
                  <a:lnTo>
                    <a:pt x="1758" y="1051"/>
                  </a:lnTo>
                  <a:lnTo>
                    <a:pt x="1759" y="1054"/>
                  </a:lnTo>
                  <a:lnTo>
                    <a:pt x="1760" y="1075"/>
                  </a:lnTo>
                  <a:lnTo>
                    <a:pt x="1761" y="1078"/>
                  </a:lnTo>
                  <a:lnTo>
                    <a:pt x="1762" y="1102"/>
                  </a:lnTo>
                  <a:lnTo>
                    <a:pt x="1763" y="1106"/>
                  </a:lnTo>
                  <a:lnTo>
                    <a:pt x="1765" y="1135"/>
                  </a:lnTo>
                  <a:lnTo>
                    <a:pt x="1765" y="1138"/>
                  </a:lnTo>
                  <a:lnTo>
                    <a:pt x="1767" y="1162"/>
                  </a:lnTo>
                  <a:lnTo>
                    <a:pt x="1767" y="1165"/>
                  </a:lnTo>
                  <a:lnTo>
                    <a:pt x="1769" y="1184"/>
                  </a:lnTo>
                  <a:lnTo>
                    <a:pt x="1769" y="1186"/>
                  </a:lnTo>
                  <a:lnTo>
                    <a:pt x="1771" y="1205"/>
                  </a:lnTo>
                  <a:lnTo>
                    <a:pt x="1771" y="1207"/>
                  </a:lnTo>
                  <a:lnTo>
                    <a:pt x="1773" y="1223"/>
                  </a:lnTo>
                  <a:lnTo>
                    <a:pt x="1773" y="1225"/>
                  </a:lnTo>
                  <a:lnTo>
                    <a:pt x="1775" y="1236"/>
                  </a:lnTo>
                  <a:lnTo>
                    <a:pt x="1775" y="1238"/>
                  </a:lnTo>
                  <a:lnTo>
                    <a:pt x="1777" y="1250"/>
                  </a:lnTo>
                  <a:lnTo>
                    <a:pt x="1777" y="1251"/>
                  </a:lnTo>
                  <a:lnTo>
                    <a:pt x="1779" y="1267"/>
                  </a:lnTo>
                  <a:lnTo>
                    <a:pt x="1779" y="1269"/>
                  </a:lnTo>
                  <a:lnTo>
                    <a:pt x="1781" y="1287"/>
                  </a:lnTo>
                  <a:lnTo>
                    <a:pt x="1781" y="1289"/>
                  </a:lnTo>
                  <a:lnTo>
                    <a:pt x="1783" y="1309"/>
                  </a:lnTo>
                  <a:lnTo>
                    <a:pt x="1783" y="1312"/>
                  </a:lnTo>
                  <a:lnTo>
                    <a:pt x="1785" y="1332"/>
                  </a:lnTo>
                  <a:lnTo>
                    <a:pt x="1785" y="1333"/>
                  </a:lnTo>
                  <a:lnTo>
                    <a:pt x="1787" y="1346"/>
                  </a:lnTo>
                  <a:lnTo>
                    <a:pt x="1787" y="1348"/>
                  </a:lnTo>
                  <a:lnTo>
                    <a:pt x="1789" y="1355"/>
                  </a:lnTo>
                  <a:lnTo>
                    <a:pt x="1789" y="1356"/>
                  </a:lnTo>
                  <a:lnTo>
                    <a:pt x="1791" y="1363"/>
                  </a:lnTo>
                  <a:lnTo>
                    <a:pt x="1791" y="1364"/>
                  </a:lnTo>
                  <a:lnTo>
                    <a:pt x="1793" y="1369"/>
                  </a:lnTo>
                  <a:lnTo>
                    <a:pt x="1793" y="1370"/>
                  </a:lnTo>
                  <a:lnTo>
                    <a:pt x="1795" y="1372"/>
                  </a:lnTo>
                  <a:lnTo>
                    <a:pt x="1795" y="1372"/>
                  </a:lnTo>
                  <a:lnTo>
                    <a:pt x="1797" y="1377"/>
                  </a:lnTo>
                  <a:lnTo>
                    <a:pt x="1797" y="1378"/>
                  </a:lnTo>
                  <a:lnTo>
                    <a:pt x="1799" y="1388"/>
                  </a:lnTo>
                  <a:lnTo>
                    <a:pt x="1799" y="1390"/>
                  </a:lnTo>
                  <a:lnTo>
                    <a:pt x="1801" y="1400"/>
                  </a:lnTo>
                  <a:lnTo>
                    <a:pt x="1801" y="1401"/>
                  </a:lnTo>
                  <a:lnTo>
                    <a:pt x="1803" y="1407"/>
                  </a:lnTo>
                  <a:lnTo>
                    <a:pt x="1803" y="1408"/>
                  </a:lnTo>
                  <a:lnTo>
                    <a:pt x="1805" y="1415"/>
                  </a:lnTo>
                  <a:lnTo>
                    <a:pt x="1805" y="1415"/>
                  </a:lnTo>
                  <a:lnTo>
                    <a:pt x="1807" y="1422"/>
                  </a:lnTo>
                  <a:lnTo>
                    <a:pt x="1808" y="1423"/>
                  </a:lnTo>
                  <a:lnTo>
                    <a:pt x="1809" y="1420"/>
                  </a:lnTo>
                  <a:lnTo>
                    <a:pt x="1809" y="1420"/>
                  </a:lnTo>
                  <a:lnTo>
                    <a:pt x="1811" y="1407"/>
                  </a:lnTo>
                  <a:lnTo>
                    <a:pt x="1811" y="1405"/>
                  </a:lnTo>
                  <a:lnTo>
                    <a:pt x="1813" y="1389"/>
                  </a:lnTo>
                  <a:lnTo>
                    <a:pt x="1813" y="1387"/>
                  </a:lnTo>
                  <a:lnTo>
                    <a:pt x="1815" y="1376"/>
                  </a:lnTo>
                  <a:lnTo>
                    <a:pt x="1815" y="1375"/>
                  </a:lnTo>
                  <a:lnTo>
                    <a:pt x="1817" y="1365"/>
                  </a:lnTo>
                  <a:lnTo>
                    <a:pt x="1817" y="1364"/>
                  </a:lnTo>
                  <a:lnTo>
                    <a:pt x="1819" y="1346"/>
                  </a:lnTo>
                  <a:lnTo>
                    <a:pt x="1819" y="1344"/>
                  </a:lnTo>
                  <a:lnTo>
                    <a:pt x="1821" y="1319"/>
                  </a:lnTo>
                  <a:lnTo>
                    <a:pt x="1821" y="1317"/>
                  </a:lnTo>
                  <a:lnTo>
                    <a:pt x="1823" y="1296"/>
                  </a:lnTo>
                  <a:lnTo>
                    <a:pt x="1823" y="1294"/>
                  </a:lnTo>
                  <a:lnTo>
                    <a:pt x="1825" y="1281"/>
                  </a:lnTo>
                  <a:lnTo>
                    <a:pt x="1825" y="1280"/>
                  </a:lnTo>
                  <a:lnTo>
                    <a:pt x="1827" y="1273"/>
                  </a:lnTo>
                  <a:lnTo>
                    <a:pt x="1827" y="1273"/>
                  </a:lnTo>
                  <a:lnTo>
                    <a:pt x="1829" y="1270"/>
                  </a:lnTo>
                  <a:lnTo>
                    <a:pt x="1829" y="1270"/>
                  </a:lnTo>
                  <a:lnTo>
                    <a:pt x="1831" y="1275"/>
                  </a:lnTo>
                  <a:lnTo>
                    <a:pt x="1831" y="1276"/>
                  </a:lnTo>
                  <a:lnTo>
                    <a:pt x="1833" y="1292"/>
                  </a:lnTo>
                  <a:lnTo>
                    <a:pt x="1833" y="1295"/>
                  </a:lnTo>
                  <a:lnTo>
                    <a:pt x="1835" y="1319"/>
                  </a:lnTo>
                  <a:lnTo>
                    <a:pt x="1835" y="1323"/>
                  </a:lnTo>
                  <a:lnTo>
                    <a:pt x="1837" y="1351"/>
                  </a:lnTo>
                  <a:lnTo>
                    <a:pt x="1837" y="1354"/>
                  </a:lnTo>
                  <a:lnTo>
                    <a:pt x="1839" y="1380"/>
                  </a:lnTo>
                  <a:lnTo>
                    <a:pt x="1840" y="1383"/>
                  </a:lnTo>
                  <a:lnTo>
                    <a:pt x="1841" y="1404"/>
                  </a:lnTo>
                  <a:lnTo>
                    <a:pt x="1842" y="1406"/>
                  </a:lnTo>
                  <a:lnTo>
                    <a:pt x="1843" y="1422"/>
                  </a:lnTo>
                  <a:lnTo>
                    <a:pt x="1844" y="1424"/>
                  </a:lnTo>
                  <a:lnTo>
                    <a:pt x="1845" y="1437"/>
                  </a:lnTo>
                  <a:lnTo>
                    <a:pt x="1846" y="1438"/>
                  </a:lnTo>
                  <a:lnTo>
                    <a:pt x="1847" y="1448"/>
                  </a:lnTo>
                  <a:lnTo>
                    <a:pt x="1848" y="1448"/>
                  </a:lnTo>
                  <a:lnTo>
                    <a:pt x="1849" y="1455"/>
                  </a:lnTo>
                  <a:lnTo>
                    <a:pt x="1850" y="1455"/>
                  </a:lnTo>
                  <a:lnTo>
                    <a:pt x="1851" y="1459"/>
                  </a:lnTo>
                  <a:lnTo>
                    <a:pt x="1852" y="1459"/>
                  </a:lnTo>
                  <a:lnTo>
                    <a:pt x="1853" y="1460"/>
                  </a:lnTo>
                  <a:lnTo>
                    <a:pt x="1854" y="1460"/>
                  </a:lnTo>
                  <a:lnTo>
                    <a:pt x="1855" y="1458"/>
                  </a:lnTo>
                  <a:lnTo>
                    <a:pt x="1856" y="1457"/>
                  </a:lnTo>
                  <a:lnTo>
                    <a:pt x="1857" y="1457"/>
                  </a:lnTo>
                  <a:lnTo>
                    <a:pt x="1858" y="1457"/>
                  </a:lnTo>
                  <a:lnTo>
                    <a:pt x="1860" y="1458"/>
                  </a:lnTo>
                  <a:lnTo>
                    <a:pt x="1860" y="1458"/>
                  </a:lnTo>
                  <a:lnTo>
                    <a:pt x="1862" y="1455"/>
                  </a:lnTo>
                  <a:lnTo>
                    <a:pt x="1862" y="1455"/>
                  </a:lnTo>
                  <a:lnTo>
                    <a:pt x="1864" y="1452"/>
                  </a:lnTo>
                  <a:lnTo>
                    <a:pt x="1864" y="1452"/>
                  </a:lnTo>
                  <a:lnTo>
                    <a:pt x="1866" y="1458"/>
                  </a:lnTo>
                  <a:lnTo>
                    <a:pt x="1866" y="1459"/>
                  </a:lnTo>
                  <a:lnTo>
                    <a:pt x="1868" y="1469"/>
                  </a:lnTo>
                  <a:lnTo>
                    <a:pt x="1868" y="1469"/>
                  </a:lnTo>
                  <a:lnTo>
                    <a:pt x="1870" y="1473"/>
                  </a:lnTo>
                  <a:lnTo>
                    <a:pt x="1870" y="1473"/>
                  </a:lnTo>
                  <a:lnTo>
                    <a:pt x="1872" y="1474"/>
                  </a:lnTo>
                  <a:lnTo>
                    <a:pt x="1872" y="1475"/>
                  </a:lnTo>
                  <a:lnTo>
                    <a:pt x="1874" y="1482"/>
                  </a:lnTo>
                  <a:lnTo>
                    <a:pt x="1874" y="1483"/>
                  </a:lnTo>
                  <a:lnTo>
                    <a:pt x="1876" y="1491"/>
                  </a:lnTo>
                  <a:lnTo>
                    <a:pt x="1876" y="1491"/>
                  </a:lnTo>
                  <a:lnTo>
                    <a:pt x="1878" y="1493"/>
                  </a:lnTo>
                  <a:lnTo>
                    <a:pt x="1878" y="1494"/>
                  </a:lnTo>
                  <a:lnTo>
                    <a:pt x="1880" y="1495"/>
                  </a:lnTo>
                  <a:lnTo>
                    <a:pt x="1880" y="1496"/>
                  </a:lnTo>
                  <a:lnTo>
                    <a:pt x="1882" y="1498"/>
                  </a:lnTo>
                  <a:lnTo>
                    <a:pt x="1882" y="1498"/>
                  </a:lnTo>
                  <a:lnTo>
                    <a:pt x="1884" y="1496"/>
                  </a:lnTo>
                  <a:lnTo>
                    <a:pt x="1884" y="1495"/>
                  </a:lnTo>
                  <a:lnTo>
                    <a:pt x="1886" y="1491"/>
                  </a:lnTo>
                  <a:lnTo>
                    <a:pt x="1886" y="1491"/>
                  </a:lnTo>
                  <a:lnTo>
                    <a:pt x="1887" y="1489"/>
                  </a:lnTo>
                  <a:lnTo>
                    <a:pt x="1888" y="1490"/>
                  </a:lnTo>
                  <a:lnTo>
                    <a:pt x="1890" y="1492"/>
                  </a:lnTo>
                  <a:lnTo>
                    <a:pt x="1890" y="1492"/>
                  </a:lnTo>
                  <a:lnTo>
                    <a:pt x="1892" y="1494"/>
                  </a:lnTo>
                  <a:lnTo>
                    <a:pt x="1892" y="1494"/>
                  </a:lnTo>
                  <a:lnTo>
                    <a:pt x="1894" y="1493"/>
                  </a:lnTo>
                  <a:lnTo>
                    <a:pt x="1894" y="1493"/>
                  </a:lnTo>
                  <a:lnTo>
                    <a:pt x="1896" y="1491"/>
                  </a:lnTo>
                  <a:lnTo>
                    <a:pt x="1896" y="1491"/>
                  </a:lnTo>
                  <a:lnTo>
                    <a:pt x="1897" y="1490"/>
                  </a:lnTo>
                  <a:lnTo>
                    <a:pt x="1898" y="1490"/>
                  </a:lnTo>
                  <a:lnTo>
                    <a:pt x="1900" y="1492"/>
                  </a:lnTo>
                  <a:lnTo>
                    <a:pt x="1900" y="1492"/>
                  </a:lnTo>
                  <a:lnTo>
                    <a:pt x="1901" y="1493"/>
                  </a:lnTo>
                  <a:lnTo>
                    <a:pt x="1902" y="1492"/>
                  </a:lnTo>
                  <a:lnTo>
                    <a:pt x="1904" y="1489"/>
                  </a:lnTo>
                  <a:lnTo>
                    <a:pt x="1904" y="1489"/>
                  </a:lnTo>
                  <a:lnTo>
                    <a:pt x="1906" y="1485"/>
                  </a:lnTo>
                  <a:lnTo>
                    <a:pt x="1906" y="1485"/>
                  </a:lnTo>
                  <a:lnTo>
                    <a:pt x="1907" y="1484"/>
                  </a:lnTo>
                  <a:lnTo>
                    <a:pt x="1908" y="1485"/>
                  </a:lnTo>
                  <a:lnTo>
                    <a:pt x="1910" y="1488"/>
                  </a:lnTo>
                  <a:lnTo>
                    <a:pt x="1910" y="1489"/>
                  </a:lnTo>
                  <a:lnTo>
                    <a:pt x="1912" y="1495"/>
                  </a:lnTo>
                  <a:lnTo>
                    <a:pt x="1912" y="1495"/>
                  </a:lnTo>
                  <a:lnTo>
                    <a:pt x="1914" y="1500"/>
                  </a:lnTo>
                  <a:lnTo>
                    <a:pt x="1914" y="1500"/>
                  </a:lnTo>
                  <a:lnTo>
                    <a:pt x="1916" y="1502"/>
                  </a:lnTo>
                  <a:lnTo>
                    <a:pt x="1916" y="1502"/>
                  </a:lnTo>
                  <a:lnTo>
                    <a:pt x="1918" y="1503"/>
                  </a:lnTo>
                  <a:lnTo>
                    <a:pt x="1918" y="1503"/>
                  </a:lnTo>
                  <a:lnTo>
                    <a:pt x="1920" y="1507"/>
                  </a:lnTo>
                  <a:lnTo>
                    <a:pt x="1920" y="1507"/>
                  </a:lnTo>
                  <a:lnTo>
                    <a:pt x="1922" y="1513"/>
                  </a:lnTo>
                  <a:lnTo>
                    <a:pt x="1922" y="1513"/>
                  </a:lnTo>
                  <a:lnTo>
                    <a:pt x="1924" y="1516"/>
                  </a:lnTo>
                  <a:lnTo>
                    <a:pt x="1924" y="1516"/>
                  </a:lnTo>
                  <a:lnTo>
                    <a:pt x="1926" y="1513"/>
                  </a:lnTo>
                  <a:lnTo>
                    <a:pt x="1926" y="1512"/>
                  </a:lnTo>
                  <a:lnTo>
                    <a:pt x="1928" y="1508"/>
                  </a:lnTo>
                  <a:lnTo>
                    <a:pt x="1928" y="1507"/>
                  </a:lnTo>
                  <a:lnTo>
                    <a:pt x="1929" y="1507"/>
                  </a:lnTo>
                  <a:lnTo>
                    <a:pt x="1931" y="1508"/>
                  </a:lnTo>
                  <a:lnTo>
                    <a:pt x="1932" y="1511"/>
                  </a:lnTo>
                  <a:lnTo>
                    <a:pt x="1933" y="1511"/>
                  </a:lnTo>
                  <a:lnTo>
                    <a:pt x="1934" y="1512"/>
                  </a:lnTo>
                  <a:lnTo>
                    <a:pt x="1935" y="1511"/>
                  </a:lnTo>
                  <a:lnTo>
                    <a:pt x="1936" y="1508"/>
                  </a:lnTo>
                  <a:lnTo>
                    <a:pt x="1937" y="1508"/>
                  </a:lnTo>
                  <a:lnTo>
                    <a:pt x="1938" y="1507"/>
                  </a:lnTo>
                  <a:lnTo>
                    <a:pt x="1939" y="1507"/>
                  </a:lnTo>
                  <a:lnTo>
                    <a:pt x="1940" y="1511"/>
                  </a:lnTo>
                  <a:lnTo>
                    <a:pt x="1941" y="1512"/>
                  </a:lnTo>
                  <a:lnTo>
                    <a:pt x="1942" y="1518"/>
                  </a:lnTo>
                  <a:lnTo>
                    <a:pt x="1943" y="1518"/>
                  </a:lnTo>
                  <a:lnTo>
                    <a:pt x="1944" y="1520"/>
                  </a:lnTo>
                  <a:lnTo>
                    <a:pt x="1945" y="1520"/>
                  </a:lnTo>
                  <a:lnTo>
                    <a:pt x="1946" y="1519"/>
                  </a:lnTo>
                  <a:lnTo>
                    <a:pt x="1947" y="1518"/>
                  </a:lnTo>
                  <a:lnTo>
                    <a:pt x="1949" y="1515"/>
                  </a:lnTo>
                  <a:lnTo>
                    <a:pt x="1949" y="1515"/>
                  </a:lnTo>
                  <a:lnTo>
                    <a:pt x="1951" y="1509"/>
                  </a:lnTo>
                  <a:lnTo>
                    <a:pt x="1951" y="1508"/>
                  </a:lnTo>
                  <a:lnTo>
                    <a:pt x="1953" y="1501"/>
                  </a:lnTo>
                  <a:lnTo>
                    <a:pt x="1954" y="1499"/>
                  </a:lnTo>
                  <a:lnTo>
                    <a:pt x="1955" y="1501"/>
                  </a:lnTo>
                  <a:lnTo>
                    <a:pt x="1955" y="1502"/>
                  </a:lnTo>
                  <a:lnTo>
                    <a:pt x="1957" y="1513"/>
                  </a:lnTo>
                  <a:lnTo>
                    <a:pt x="1957" y="1514"/>
                  </a:lnTo>
                  <a:lnTo>
                    <a:pt x="1958" y="1519"/>
                  </a:lnTo>
                  <a:lnTo>
                    <a:pt x="1959" y="1518"/>
                  </a:lnTo>
                  <a:lnTo>
                    <a:pt x="1961" y="1512"/>
                  </a:lnTo>
                  <a:lnTo>
                    <a:pt x="1961" y="1511"/>
                  </a:lnTo>
                  <a:lnTo>
                    <a:pt x="1962" y="1508"/>
                  </a:lnTo>
                  <a:lnTo>
                    <a:pt x="1963" y="1509"/>
                  </a:lnTo>
                  <a:lnTo>
                    <a:pt x="1965" y="1515"/>
                  </a:lnTo>
                  <a:lnTo>
                    <a:pt x="1965" y="1515"/>
                  </a:lnTo>
                  <a:lnTo>
                    <a:pt x="1966" y="1516"/>
                  </a:lnTo>
                  <a:lnTo>
                    <a:pt x="1967" y="1515"/>
                  </a:lnTo>
                  <a:lnTo>
                    <a:pt x="1969" y="1511"/>
                  </a:lnTo>
                  <a:lnTo>
                    <a:pt x="1969" y="1511"/>
                  </a:lnTo>
                  <a:lnTo>
                    <a:pt x="1971" y="1517"/>
                  </a:lnTo>
                  <a:lnTo>
                    <a:pt x="1971" y="1518"/>
                  </a:lnTo>
                  <a:lnTo>
                    <a:pt x="1973" y="1527"/>
                  </a:lnTo>
                  <a:lnTo>
                    <a:pt x="1974" y="1528"/>
                  </a:lnTo>
                  <a:lnTo>
                    <a:pt x="1975" y="1527"/>
                  </a:lnTo>
                  <a:lnTo>
                    <a:pt x="1975" y="1527"/>
                  </a:lnTo>
                  <a:lnTo>
                    <a:pt x="1977" y="1523"/>
                  </a:lnTo>
                  <a:lnTo>
                    <a:pt x="1977" y="1522"/>
                  </a:lnTo>
                  <a:lnTo>
                    <a:pt x="1979" y="1521"/>
                  </a:lnTo>
                  <a:lnTo>
                    <a:pt x="1979" y="1521"/>
                  </a:lnTo>
                  <a:lnTo>
                    <a:pt x="1981" y="1519"/>
                  </a:lnTo>
                  <a:lnTo>
                    <a:pt x="1981" y="1519"/>
                  </a:lnTo>
                  <a:lnTo>
                    <a:pt x="1983" y="1517"/>
                  </a:lnTo>
                  <a:lnTo>
                    <a:pt x="1983" y="1517"/>
                  </a:lnTo>
                  <a:lnTo>
                    <a:pt x="1985" y="1519"/>
                  </a:lnTo>
                  <a:lnTo>
                    <a:pt x="1985" y="1519"/>
                  </a:lnTo>
                  <a:lnTo>
                    <a:pt x="1987" y="1522"/>
                  </a:lnTo>
                  <a:lnTo>
                    <a:pt x="1987" y="1522"/>
                  </a:lnTo>
                  <a:lnTo>
                    <a:pt x="1989" y="1523"/>
                  </a:lnTo>
                  <a:lnTo>
                    <a:pt x="1989" y="1523"/>
                  </a:lnTo>
                  <a:lnTo>
                    <a:pt x="1991" y="1525"/>
                  </a:lnTo>
                  <a:lnTo>
                    <a:pt x="1991" y="1525"/>
                  </a:lnTo>
                  <a:lnTo>
                    <a:pt x="1993" y="1527"/>
                  </a:lnTo>
                  <a:lnTo>
                    <a:pt x="1994" y="1527"/>
                  </a:lnTo>
                  <a:lnTo>
                    <a:pt x="1995" y="1526"/>
                  </a:lnTo>
                  <a:lnTo>
                    <a:pt x="1995" y="1526"/>
                  </a:lnTo>
                  <a:lnTo>
                    <a:pt x="1997" y="1524"/>
                  </a:lnTo>
                  <a:lnTo>
                    <a:pt x="1997" y="1524"/>
                  </a:lnTo>
                  <a:lnTo>
                    <a:pt x="1999" y="1524"/>
                  </a:lnTo>
                  <a:lnTo>
                    <a:pt x="1999" y="1524"/>
                  </a:lnTo>
                  <a:lnTo>
                    <a:pt x="2001" y="1524"/>
                  </a:lnTo>
                  <a:lnTo>
                    <a:pt x="2001" y="1524"/>
                  </a:lnTo>
                  <a:lnTo>
                    <a:pt x="2003" y="1524"/>
                  </a:lnTo>
                  <a:lnTo>
                    <a:pt x="2003" y="1524"/>
                  </a:lnTo>
                  <a:lnTo>
                    <a:pt x="2005" y="1525"/>
                  </a:lnTo>
                  <a:lnTo>
                    <a:pt x="2005" y="1525"/>
                  </a:lnTo>
                  <a:lnTo>
                    <a:pt x="2007" y="1528"/>
                  </a:lnTo>
                  <a:lnTo>
                    <a:pt x="2007" y="1528"/>
                  </a:lnTo>
                  <a:lnTo>
                    <a:pt x="2009" y="1532"/>
                  </a:lnTo>
                  <a:lnTo>
                    <a:pt x="2009" y="1532"/>
                  </a:lnTo>
                  <a:lnTo>
                    <a:pt x="2011" y="1534"/>
                  </a:lnTo>
                  <a:lnTo>
                    <a:pt x="2011" y="1534"/>
                  </a:lnTo>
                  <a:lnTo>
                    <a:pt x="2013" y="1533"/>
                  </a:lnTo>
                  <a:lnTo>
                    <a:pt x="2013" y="1533"/>
                  </a:lnTo>
                  <a:lnTo>
                    <a:pt x="2015" y="1532"/>
                  </a:lnTo>
                  <a:lnTo>
                    <a:pt x="2015" y="1532"/>
                  </a:lnTo>
                  <a:lnTo>
                    <a:pt x="2017" y="1534"/>
                  </a:lnTo>
                  <a:lnTo>
                    <a:pt x="2017" y="1534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21" y="1543"/>
                  </a:lnTo>
                  <a:lnTo>
                    <a:pt x="2021" y="1543"/>
                  </a:lnTo>
                  <a:lnTo>
                    <a:pt x="2023" y="1538"/>
                  </a:lnTo>
                  <a:lnTo>
                    <a:pt x="2024" y="1537"/>
                  </a:lnTo>
                  <a:lnTo>
                    <a:pt x="2025" y="1524"/>
                  </a:lnTo>
                  <a:lnTo>
                    <a:pt x="2026" y="1523"/>
                  </a:lnTo>
                  <a:lnTo>
                    <a:pt x="2027" y="1516"/>
                  </a:lnTo>
                  <a:lnTo>
                    <a:pt x="2028" y="1516"/>
                  </a:lnTo>
                  <a:lnTo>
                    <a:pt x="2029" y="1520"/>
                  </a:lnTo>
                  <a:lnTo>
                    <a:pt x="2030" y="1521"/>
                  </a:lnTo>
                  <a:lnTo>
                    <a:pt x="2031" y="1528"/>
                  </a:lnTo>
                  <a:lnTo>
                    <a:pt x="2032" y="1529"/>
                  </a:lnTo>
                  <a:lnTo>
                    <a:pt x="2033" y="1535"/>
                  </a:lnTo>
                  <a:lnTo>
                    <a:pt x="2034" y="1535"/>
                  </a:lnTo>
                  <a:lnTo>
                    <a:pt x="2035" y="1544"/>
                  </a:lnTo>
                  <a:lnTo>
                    <a:pt x="2036" y="1545"/>
                  </a:lnTo>
                  <a:lnTo>
                    <a:pt x="2037" y="1553"/>
                  </a:lnTo>
                  <a:lnTo>
                    <a:pt x="2038" y="1554"/>
                  </a:lnTo>
                  <a:lnTo>
                    <a:pt x="2039" y="1552"/>
                  </a:lnTo>
                  <a:lnTo>
                    <a:pt x="2040" y="1552"/>
                  </a:lnTo>
                  <a:lnTo>
                    <a:pt x="2042" y="1545"/>
                  </a:lnTo>
                  <a:lnTo>
                    <a:pt x="2042" y="1544"/>
                  </a:lnTo>
                  <a:lnTo>
                    <a:pt x="2044" y="1541"/>
                  </a:lnTo>
                  <a:lnTo>
                    <a:pt x="2044" y="1541"/>
                  </a:lnTo>
                  <a:lnTo>
                    <a:pt x="2046" y="1542"/>
                  </a:lnTo>
                  <a:lnTo>
                    <a:pt x="2046" y="1542"/>
                  </a:lnTo>
                  <a:lnTo>
                    <a:pt x="2048" y="1543"/>
                  </a:lnTo>
                  <a:lnTo>
                    <a:pt x="2048" y="1543"/>
                  </a:lnTo>
                  <a:lnTo>
                    <a:pt x="2050" y="1545"/>
                  </a:lnTo>
                  <a:lnTo>
                    <a:pt x="2050" y="1545"/>
                  </a:lnTo>
                  <a:lnTo>
                    <a:pt x="2052" y="1547"/>
                  </a:lnTo>
                  <a:lnTo>
                    <a:pt x="2052" y="1547"/>
                  </a:lnTo>
                  <a:lnTo>
                    <a:pt x="2053" y="1548"/>
                  </a:lnTo>
                  <a:lnTo>
                    <a:pt x="2054" y="1548"/>
                  </a:lnTo>
                  <a:lnTo>
                    <a:pt x="2056" y="1547"/>
                  </a:lnTo>
                  <a:lnTo>
                    <a:pt x="2056" y="1547"/>
                  </a:lnTo>
                  <a:lnTo>
                    <a:pt x="2058" y="1544"/>
                  </a:lnTo>
                  <a:lnTo>
                    <a:pt x="2058" y="1543"/>
                  </a:lnTo>
                  <a:lnTo>
                    <a:pt x="2060" y="1537"/>
                  </a:lnTo>
                  <a:lnTo>
                    <a:pt x="2060" y="1537"/>
                  </a:lnTo>
                  <a:lnTo>
                    <a:pt x="2062" y="1532"/>
                  </a:lnTo>
                  <a:lnTo>
                    <a:pt x="2062" y="1532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6" y="1525"/>
                  </a:lnTo>
                  <a:lnTo>
                    <a:pt x="2066" y="1525"/>
                  </a:lnTo>
                  <a:lnTo>
                    <a:pt x="2068" y="1522"/>
                  </a:lnTo>
                  <a:lnTo>
                    <a:pt x="2068" y="1522"/>
                  </a:lnTo>
                  <a:lnTo>
                    <a:pt x="2070" y="1527"/>
                  </a:lnTo>
                  <a:lnTo>
                    <a:pt x="2070" y="1528"/>
                  </a:lnTo>
                  <a:lnTo>
                    <a:pt x="2072" y="1536"/>
                  </a:lnTo>
                  <a:lnTo>
                    <a:pt x="2072" y="1537"/>
                  </a:lnTo>
                  <a:lnTo>
                    <a:pt x="2074" y="1543"/>
                  </a:lnTo>
                  <a:lnTo>
                    <a:pt x="2074" y="1544"/>
                  </a:lnTo>
                  <a:lnTo>
                    <a:pt x="2076" y="1546"/>
                  </a:lnTo>
                  <a:lnTo>
                    <a:pt x="2076" y="1545"/>
                  </a:lnTo>
                  <a:lnTo>
                    <a:pt x="2078" y="1542"/>
                  </a:lnTo>
                  <a:lnTo>
                    <a:pt x="2078" y="1542"/>
                  </a:lnTo>
                  <a:lnTo>
                    <a:pt x="2080" y="1535"/>
                  </a:lnTo>
                  <a:lnTo>
                    <a:pt x="2080" y="1534"/>
                  </a:lnTo>
                  <a:lnTo>
                    <a:pt x="2082" y="1531"/>
                  </a:lnTo>
                  <a:lnTo>
                    <a:pt x="2082" y="1531"/>
                  </a:lnTo>
                  <a:lnTo>
                    <a:pt x="2084" y="1534"/>
                  </a:lnTo>
                  <a:lnTo>
                    <a:pt x="2084" y="1534"/>
                  </a:lnTo>
                  <a:lnTo>
                    <a:pt x="2086" y="1536"/>
                  </a:lnTo>
                  <a:lnTo>
                    <a:pt x="2086" y="1535"/>
                  </a:lnTo>
                  <a:lnTo>
                    <a:pt x="2088" y="1533"/>
                  </a:lnTo>
                  <a:lnTo>
                    <a:pt x="2088" y="1533"/>
                  </a:lnTo>
                  <a:lnTo>
                    <a:pt x="2089" y="1533"/>
                  </a:lnTo>
                  <a:lnTo>
                    <a:pt x="2090" y="1533"/>
                  </a:lnTo>
                  <a:lnTo>
                    <a:pt x="2091" y="1534"/>
                  </a:lnTo>
                  <a:lnTo>
                    <a:pt x="2092" y="1533"/>
                  </a:lnTo>
                  <a:lnTo>
                    <a:pt x="2094" y="1525"/>
                  </a:lnTo>
                  <a:lnTo>
                    <a:pt x="2094" y="1524"/>
                  </a:lnTo>
                  <a:lnTo>
                    <a:pt x="2096" y="1514"/>
                  </a:lnTo>
                  <a:lnTo>
                    <a:pt x="2096" y="1513"/>
                  </a:lnTo>
                  <a:lnTo>
                    <a:pt x="2098" y="1510"/>
                  </a:lnTo>
                  <a:lnTo>
                    <a:pt x="2098" y="1511"/>
                  </a:lnTo>
                  <a:lnTo>
                    <a:pt x="2100" y="1518"/>
                  </a:lnTo>
                  <a:lnTo>
                    <a:pt x="2100" y="1519"/>
                  </a:lnTo>
                  <a:lnTo>
                    <a:pt x="2102" y="1526"/>
                  </a:lnTo>
                  <a:lnTo>
                    <a:pt x="2102" y="1526"/>
                  </a:lnTo>
                  <a:lnTo>
                    <a:pt x="2104" y="1529"/>
                  </a:lnTo>
                  <a:lnTo>
                    <a:pt x="2105" y="1529"/>
                  </a:lnTo>
                  <a:lnTo>
                    <a:pt x="2106" y="1528"/>
                  </a:lnTo>
                  <a:lnTo>
                    <a:pt x="2106" y="1528"/>
                  </a:lnTo>
                  <a:lnTo>
                    <a:pt x="2108" y="1526"/>
                  </a:lnTo>
                  <a:lnTo>
                    <a:pt x="2108" y="1525"/>
                  </a:lnTo>
                  <a:lnTo>
                    <a:pt x="2110" y="1524"/>
                  </a:lnTo>
                  <a:lnTo>
                    <a:pt x="2110" y="1524"/>
                  </a:lnTo>
                  <a:lnTo>
                    <a:pt x="2112" y="1525"/>
                  </a:lnTo>
                  <a:lnTo>
                    <a:pt x="2112" y="1526"/>
                  </a:lnTo>
                  <a:lnTo>
                    <a:pt x="2114" y="1528"/>
                  </a:lnTo>
                  <a:lnTo>
                    <a:pt x="2115" y="1528"/>
                  </a:lnTo>
                  <a:lnTo>
                    <a:pt x="2116" y="1529"/>
                  </a:lnTo>
                  <a:lnTo>
                    <a:pt x="2117" y="1528"/>
                  </a:lnTo>
                  <a:lnTo>
                    <a:pt x="2118" y="1523"/>
                  </a:lnTo>
                  <a:lnTo>
                    <a:pt x="2119" y="1523"/>
                  </a:lnTo>
                  <a:lnTo>
                    <a:pt x="2120" y="1518"/>
                  </a:lnTo>
                  <a:lnTo>
                    <a:pt x="2121" y="1517"/>
                  </a:lnTo>
                  <a:lnTo>
                    <a:pt x="2122" y="1519"/>
                  </a:lnTo>
                  <a:lnTo>
                    <a:pt x="2123" y="1519"/>
                  </a:lnTo>
                  <a:lnTo>
                    <a:pt x="2124" y="1524"/>
                  </a:lnTo>
                  <a:lnTo>
                    <a:pt x="2125" y="1525"/>
                  </a:lnTo>
                  <a:lnTo>
                    <a:pt x="2126" y="1526"/>
                  </a:lnTo>
                  <a:lnTo>
                    <a:pt x="2127" y="1525"/>
                  </a:lnTo>
                  <a:lnTo>
                    <a:pt x="2128" y="1521"/>
                  </a:lnTo>
                  <a:lnTo>
                    <a:pt x="2129" y="1521"/>
                  </a:lnTo>
                  <a:lnTo>
                    <a:pt x="2130" y="1517"/>
                  </a:lnTo>
                  <a:lnTo>
                    <a:pt x="2131" y="1517"/>
                  </a:lnTo>
                  <a:lnTo>
                    <a:pt x="2133" y="1514"/>
                  </a:lnTo>
                  <a:lnTo>
                    <a:pt x="2133" y="1513"/>
                  </a:lnTo>
                  <a:lnTo>
                    <a:pt x="2135" y="1511"/>
                  </a:lnTo>
                  <a:lnTo>
                    <a:pt x="2135" y="1511"/>
                  </a:lnTo>
                  <a:lnTo>
                    <a:pt x="2137" y="1512"/>
                  </a:lnTo>
                  <a:lnTo>
                    <a:pt x="2137" y="1512"/>
                  </a:lnTo>
                  <a:lnTo>
                    <a:pt x="2139" y="1516"/>
                  </a:lnTo>
                  <a:lnTo>
                    <a:pt x="2139" y="1516"/>
                  </a:lnTo>
                  <a:lnTo>
                    <a:pt x="2141" y="1518"/>
                  </a:lnTo>
                  <a:lnTo>
                    <a:pt x="2141" y="1518"/>
                  </a:lnTo>
                  <a:lnTo>
                    <a:pt x="2143" y="1520"/>
                  </a:lnTo>
                  <a:lnTo>
                    <a:pt x="2143" y="1521"/>
                  </a:lnTo>
                  <a:lnTo>
                    <a:pt x="2145" y="1525"/>
                  </a:lnTo>
                  <a:lnTo>
                    <a:pt x="2145" y="1526"/>
                  </a:lnTo>
                  <a:lnTo>
                    <a:pt x="2147" y="1528"/>
                  </a:lnTo>
                  <a:lnTo>
                    <a:pt x="2147" y="1528"/>
                  </a:lnTo>
                  <a:lnTo>
                    <a:pt x="2149" y="1528"/>
                  </a:lnTo>
                  <a:lnTo>
                    <a:pt x="2149" y="1528"/>
                  </a:lnTo>
                  <a:lnTo>
                    <a:pt x="2151" y="1530"/>
                  </a:lnTo>
                  <a:lnTo>
                    <a:pt x="2151" y="1530"/>
                  </a:lnTo>
                  <a:lnTo>
                    <a:pt x="2153" y="1535"/>
                  </a:lnTo>
                  <a:lnTo>
                    <a:pt x="2153" y="1536"/>
                  </a:lnTo>
                  <a:lnTo>
                    <a:pt x="2155" y="1538"/>
                  </a:lnTo>
                  <a:lnTo>
                    <a:pt x="2155" y="1538"/>
                  </a:lnTo>
                  <a:lnTo>
                    <a:pt x="2157" y="1536"/>
                  </a:lnTo>
                  <a:lnTo>
                    <a:pt x="2157" y="1535"/>
                  </a:lnTo>
                  <a:lnTo>
                    <a:pt x="2159" y="1532"/>
                  </a:lnTo>
                  <a:lnTo>
                    <a:pt x="2159" y="1531"/>
                  </a:lnTo>
                  <a:lnTo>
                    <a:pt x="2161" y="1527"/>
                  </a:lnTo>
                  <a:lnTo>
                    <a:pt x="2161" y="1526"/>
                  </a:lnTo>
                  <a:lnTo>
                    <a:pt x="2163" y="1520"/>
                  </a:lnTo>
                  <a:lnTo>
                    <a:pt x="2163" y="1519"/>
                  </a:lnTo>
                  <a:lnTo>
                    <a:pt x="2165" y="1512"/>
                  </a:lnTo>
                  <a:lnTo>
                    <a:pt x="2165" y="1511"/>
                  </a:lnTo>
                  <a:lnTo>
                    <a:pt x="2167" y="1504"/>
                  </a:lnTo>
                  <a:lnTo>
                    <a:pt x="2167" y="1504"/>
                  </a:lnTo>
                  <a:lnTo>
                    <a:pt x="2168" y="1502"/>
                  </a:lnTo>
                  <a:lnTo>
                    <a:pt x="2169" y="1503"/>
                  </a:lnTo>
                  <a:lnTo>
                    <a:pt x="2171" y="1509"/>
                  </a:lnTo>
                  <a:lnTo>
                    <a:pt x="2171" y="1510"/>
                  </a:lnTo>
                  <a:lnTo>
                    <a:pt x="2173" y="1517"/>
                  </a:lnTo>
                  <a:lnTo>
                    <a:pt x="2173" y="1517"/>
                  </a:lnTo>
                  <a:lnTo>
                    <a:pt x="2175" y="1519"/>
                  </a:lnTo>
                  <a:lnTo>
                    <a:pt x="2175" y="1518"/>
                  </a:lnTo>
                  <a:lnTo>
                    <a:pt x="2177" y="1515"/>
                  </a:lnTo>
                  <a:lnTo>
                    <a:pt x="2177" y="1514"/>
                  </a:lnTo>
                  <a:lnTo>
                    <a:pt x="2179" y="1511"/>
                  </a:lnTo>
                  <a:lnTo>
                    <a:pt x="2179" y="1510"/>
                  </a:lnTo>
                  <a:lnTo>
                    <a:pt x="2180" y="1510"/>
                  </a:lnTo>
                  <a:lnTo>
                    <a:pt x="2181" y="1510"/>
                  </a:lnTo>
                  <a:lnTo>
                    <a:pt x="2183" y="1514"/>
                  </a:lnTo>
                  <a:lnTo>
                    <a:pt x="2183" y="1515"/>
                  </a:lnTo>
                  <a:lnTo>
                    <a:pt x="2185" y="1517"/>
                  </a:lnTo>
                  <a:lnTo>
                    <a:pt x="2185" y="1517"/>
                  </a:lnTo>
                  <a:lnTo>
                    <a:pt x="2187" y="1514"/>
                  </a:lnTo>
                  <a:lnTo>
                    <a:pt x="2187" y="1513"/>
                  </a:lnTo>
                  <a:lnTo>
                    <a:pt x="2189" y="1508"/>
                  </a:lnTo>
                  <a:lnTo>
                    <a:pt x="2189" y="1507"/>
                  </a:lnTo>
                  <a:lnTo>
                    <a:pt x="2191" y="1504"/>
                  </a:lnTo>
                  <a:lnTo>
                    <a:pt x="2192" y="1504"/>
                  </a:lnTo>
                  <a:lnTo>
                    <a:pt x="2193" y="1505"/>
                  </a:lnTo>
                  <a:lnTo>
                    <a:pt x="2193" y="1506"/>
                  </a:lnTo>
                  <a:lnTo>
                    <a:pt x="2195" y="1511"/>
                  </a:lnTo>
                  <a:lnTo>
                    <a:pt x="2195" y="1512"/>
                  </a:lnTo>
                  <a:lnTo>
                    <a:pt x="2197" y="1519"/>
                  </a:lnTo>
                  <a:lnTo>
                    <a:pt x="2197" y="1520"/>
                  </a:lnTo>
                  <a:lnTo>
                    <a:pt x="2199" y="1522"/>
                  </a:lnTo>
                  <a:lnTo>
                    <a:pt x="2199" y="1522"/>
                  </a:lnTo>
                  <a:lnTo>
                    <a:pt x="2201" y="1518"/>
                  </a:lnTo>
                  <a:lnTo>
                    <a:pt x="2201" y="1518"/>
                  </a:lnTo>
                  <a:lnTo>
                    <a:pt x="2203" y="1515"/>
                  </a:lnTo>
                  <a:lnTo>
                    <a:pt x="2203" y="1515"/>
                  </a:lnTo>
                  <a:lnTo>
                    <a:pt x="2205" y="1517"/>
                  </a:lnTo>
                  <a:lnTo>
                    <a:pt x="2206" y="1518"/>
                  </a:lnTo>
                  <a:lnTo>
                    <a:pt x="2207" y="1524"/>
                  </a:lnTo>
                  <a:lnTo>
                    <a:pt x="2208" y="1525"/>
                  </a:lnTo>
                  <a:lnTo>
                    <a:pt x="2209" y="1536"/>
                  </a:lnTo>
                  <a:lnTo>
                    <a:pt x="2210" y="1537"/>
                  </a:lnTo>
                  <a:lnTo>
                    <a:pt x="2211" y="1545"/>
                  </a:lnTo>
                  <a:lnTo>
                    <a:pt x="2212" y="1546"/>
                  </a:lnTo>
                  <a:lnTo>
                    <a:pt x="2213" y="1544"/>
                  </a:lnTo>
                  <a:lnTo>
                    <a:pt x="2214" y="1544"/>
                  </a:lnTo>
                  <a:lnTo>
                    <a:pt x="2215" y="1539"/>
                  </a:lnTo>
                  <a:lnTo>
                    <a:pt x="2216" y="1539"/>
                  </a:lnTo>
                  <a:lnTo>
                    <a:pt x="2217" y="1538"/>
                  </a:lnTo>
                  <a:lnTo>
                    <a:pt x="2218" y="1538"/>
                  </a:lnTo>
                  <a:lnTo>
                    <a:pt x="2219" y="1537"/>
                  </a:lnTo>
                  <a:lnTo>
                    <a:pt x="2220" y="1537"/>
                  </a:lnTo>
                  <a:lnTo>
                    <a:pt x="2221" y="1533"/>
                  </a:lnTo>
                  <a:lnTo>
                    <a:pt x="2222" y="1533"/>
                  </a:lnTo>
                  <a:lnTo>
                    <a:pt x="2223" y="1531"/>
                  </a:lnTo>
                  <a:lnTo>
                    <a:pt x="2224" y="1531"/>
                  </a:lnTo>
                  <a:lnTo>
                    <a:pt x="2226" y="1530"/>
                  </a:lnTo>
                  <a:lnTo>
                    <a:pt x="2226" y="1529"/>
                  </a:lnTo>
                  <a:lnTo>
                    <a:pt x="2228" y="1524"/>
                  </a:lnTo>
                  <a:lnTo>
                    <a:pt x="2228" y="1523"/>
                  </a:lnTo>
                  <a:lnTo>
                    <a:pt x="2230" y="1517"/>
                  </a:lnTo>
                  <a:lnTo>
                    <a:pt x="2230" y="1516"/>
                  </a:lnTo>
                  <a:lnTo>
                    <a:pt x="2231" y="1515"/>
                  </a:lnTo>
                  <a:lnTo>
                    <a:pt x="2232" y="1516"/>
                  </a:lnTo>
                  <a:lnTo>
                    <a:pt x="2234" y="1522"/>
                  </a:lnTo>
                  <a:lnTo>
                    <a:pt x="2234" y="1523"/>
                  </a:lnTo>
                  <a:lnTo>
                    <a:pt x="2236" y="1532"/>
                  </a:lnTo>
                  <a:lnTo>
                    <a:pt x="2236" y="1533"/>
                  </a:lnTo>
                  <a:lnTo>
                    <a:pt x="2238" y="1540"/>
                  </a:lnTo>
                  <a:lnTo>
                    <a:pt x="2238" y="1541"/>
                  </a:lnTo>
                  <a:lnTo>
                    <a:pt x="2240" y="1543"/>
                  </a:lnTo>
                  <a:lnTo>
                    <a:pt x="2240" y="1543"/>
                  </a:lnTo>
                  <a:lnTo>
                    <a:pt x="2242" y="1540"/>
                  </a:lnTo>
                  <a:lnTo>
                    <a:pt x="2242" y="1539"/>
                  </a:lnTo>
                  <a:lnTo>
                    <a:pt x="2244" y="1534"/>
                  </a:lnTo>
                  <a:lnTo>
                    <a:pt x="2244" y="1533"/>
                  </a:lnTo>
                  <a:lnTo>
                    <a:pt x="2246" y="1530"/>
                  </a:lnTo>
                  <a:lnTo>
                    <a:pt x="2246" y="1530"/>
                  </a:lnTo>
                  <a:lnTo>
                    <a:pt x="2248" y="1532"/>
                  </a:lnTo>
                  <a:lnTo>
                    <a:pt x="2248" y="1533"/>
                  </a:lnTo>
                  <a:lnTo>
                    <a:pt x="2250" y="1536"/>
                  </a:lnTo>
                  <a:lnTo>
                    <a:pt x="2250" y="1536"/>
                  </a:lnTo>
                  <a:lnTo>
                    <a:pt x="2252" y="1535"/>
                  </a:lnTo>
                  <a:lnTo>
                    <a:pt x="2252" y="1534"/>
                  </a:lnTo>
                  <a:lnTo>
                    <a:pt x="2254" y="1529"/>
                  </a:lnTo>
                  <a:lnTo>
                    <a:pt x="2254" y="1528"/>
                  </a:lnTo>
                  <a:lnTo>
                    <a:pt x="2256" y="1523"/>
                  </a:lnTo>
                  <a:lnTo>
                    <a:pt x="2256" y="1522"/>
                  </a:lnTo>
                  <a:lnTo>
                    <a:pt x="2258" y="1519"/>
                  </a:lnTo>
                  <a:lnTo>
                    <a:pt x="2258" y="1518"/>
                  </a:lnTo>
                  <a:lnTo>
                    <a:pt x="2260" y="1516"/>
                  </a:lnTo>
                  <a:lnTo>
                    <a:pt x="2260" y="1516"/>
                  </a:lnTo>
                  <a:lnTo>
                    <a:pt x="2262" y="1515"/>
                  </a:lnTo>
                  <a:lnTo>
                    <a:pt x="2262" y="1514"/>
                  </a:lnTo>
                  <a:lnTo>
                    <a:pt x="2264" y="1514"/>
                  </a:lnTo>
                  <a:lnTo>
                    <a:pt x="2264" y="1514"/>
                  </a:lnTo>
                  <a:lnTo>
                    <a:pt x="2266" y="1516"/>
                  </a:lnTo>
                  <a:lnTo>
                    <a:pt x="2266" y="1517"/>
                  </a:lnTo>
                  <a:lnTo>
                    <a:pt x="2268" y="1522"/>
                  </a:lnTo>
                  <a:lnTo>
                    <a:pt x="2268" y="1523"/>
                  </a:lnTo>
                  <a:lnTo>
                    <a:pt x="2270" y="1528"/>
                  </a:lnTo>
                  <a:lnTo>
                    <a:pt x="2271" y="1529"/>
                  </a:lnTo>
                  <a:lnTo>
                    <a:pt x="2272" y="1528"/>
                  </a:lnTo>
                  <a:lnTo>
                    <a:pt x="2272" y="1527"/>
                  </a:lnTo>
                  <a:lnTo>
                    <a:pt x="2274" y="1519"/>
                  </a:lnTo>
                  <a:lnTo>
                    <a:pt x="2274" y="1517"/>
                  </a:lnTo>
                  <a:lnTo>
                    <a:pt x="2276" y="1505"/>
                  </a:lnTo>
                  <a:lnTo>
                    <a:pt x="2276" y="1503"/>
                  </a:lnTo>
                  <a:lnTo>
                    <a:pt x="2278" y="1492"/>
                  </a:lnTo>
                  <a:lnTo>
                    <a:pt x="2278" y="1491"/>
                  </a:lnTo>
                  <a:lnTo>
                    <a:pt x="2280" y="1487"/>
                  </a:lnTo>
                  <a:lnTo>
                    <a:pt x="2280" y="1487"/>
                  </a:lnTo>
                  <a:lnTo>
                    <a:pt x="2282" y="1490"/>
                  </a:lnTo>
                  <a:lnTo>
                    <a:pt x="2282" y="1490"/>
                  </a:lnTo>
                  <a:lnTo>
                    <a:pt x="2284" y="1494"/>
                  </a:lnTo>
                  <a:lnTo>
                    <a:pt x="2284" y="1495"/>
                  </a:lnTo>
                  <a:lnTo>
                    <a:pt x="2286" y="1496"/>
                  </a:lnTo>
                  <a:lnTo>
                    <a:pt x="2286" y="1496"/>
                  </a:lnTo>
                  <a:lnTo>
                    <a:pt x="2288" y="1497"/>
                  </a:lnTo>
                  <a:lnTo>
                    <a:pt x="2288" y="1497"/>
                  </a:lnTo>
                  <a:lnTo>
                    <a:pt x="2289" y="1497"/>
                  </a:lnTo>
                  <a:lnTo>
                    <a:pt x="2290" y="1497"/>
                  </a:lnTo>
                  <a:lnTo>
                    <a:pt x="2292" y="1496"/>
                  </a:lnTo>
                  <a:lnTo>
                    <a:pt x="2292" y="1496"/>
                  </a:lnTo>
                  <a:lnTo>
                    <a:pt x="2293" y="1496"/>
                  </a:lnTo>
                  <a:lnTo>
                    <a:pt x="2295" y="1496"/>
                  </a:lnTo>
                  <a:lnTo>
                    <a:pt x="2296" y="1495"/>
                  </a:lnTo>
                  <a:lnTo>
                    <a:pt x="2296" y="1495"/>
                  </a:lnTo>
                  <a:lnTo>
                    <a:pt x="2298" y="1492"/>
                  </a:lnTo>
                  <a:lnTo>
                    <a:pt x="2299" y="1492"/>
                  </a:lnTo>
                  <a:lnTo>
                    <a:pt x="2300" y="1490"/>
                  </a:lnTo>
                  <a:lnTo>
                    <a:pt x="2301" y="1490"/>
                  </a:lnTo>
                  <a:lnTo>
                    <a:pt x="2302" y="1492"/>
                  </a:lnTo>
                  <a:lnTo>
                    <a:pt x="2303" y="1492"/>
                  </a:lnTo>
                  <a:lnTo>
                    <a:pt x="2304" y="1495"/>
                  </a:lnTo>
                  <a:lnTo>
                    <a:pt x="2305" y="1495"/>
                  </a:lnTo>
                  <a:lnTo>
                    <a:pt x="2306" y="1496"/>
                  </a:lnTo>
                  <a:lnTo>
                    <a:pt x="2307" y="1496"/>
                  </a:lnTo>
                  <a:lnTo>
                    <a:pt x="2308" y="1501"/>
                  </a:lnTo>
                  <a:lnTo>
                    <a:pt x="2309" y="1502"/>
                  </a:lnTo>
                  <a:lnTo>
                    <a:pt x="2310" y="1511"/>
                  </a:lnTo>
                  <a:lnTo>
                    <a:pt x="2311" y="1512"/>
                  </a:lnTo>
                  <a:lnTo>
                    <a:pt x="2312" y="1520"/>
                  </a:lnTo>
                  <a:lnTo>
                    <a:pt x="2313" y="1520"/>
                  </a:lnTo>
                  <a:lnTo>
                    <a:pt x="2314" y="1521"/>
                  </a:lnTo>
                  <a:lnTo>
                    <a:pt x="2315" y="1521"/>
                  </a:lnTo>
                  <a:lnTo>
                    <a:pt x="2317" y="1517"/>
                  </a:lnTo>
                  <a:lnTo>
                    <a:pt x="2317" y="1517"/>
                  </a:lnTo>
                  <a:lnTo>
                    <a:pt x="2319" y="1516"/>
                  </a:lnTo>
                  <a:lnTo>
                    <a:pt x="2319" y="1516"/>
                  </a:lnTo>
                  <a:lnTo>
                    <a:pt x="2321" y="1514"/>
                  </a:lnTo>
                  <a:lnTo>
                    <a:pt x="2321" y="1514"/>
                  </a:lnTo>
                  <a:lnTo>
                    <a:pt x="2323" y="1510"/>
                  </a:lnTo>
                  <a:lnTo>
                    <a:pt x="2324" y="1510"/>
                  </a:lnTo>
                  <a:lnTo>
                    <a:pt x="2325" y="1511"/>
                  </a:lnTo>
                  <a:lnTo>
                    <a:pt x="2325" y="1511"/>
                  </a:lnTo>
                  <a:lnTo>
                    <a:pt x="2327" y="1519"/>
                  </a:lnTo>
                  <a:lnTo>
                    <a:pt x="2327" y="1520"/>
                  </a:lnTo>
                  <a:lnTo>
                    <a:pt x="2329" y="1527"/>
                  </a:lnTo>
                  <a:lnTo>
                    <a:pt x="2329" y="1528"/>
                  </a:lnTo>
                  <a:lnTo>
                    <a:pt x="2331" y="1530"/>
                  </a:lnTo>
                  <a:lnTo>
                    <a:pt x="2331" y="1530"/>
                  </a:lnTo>
                  <a:lnTo>
                    <a:pt x="2333" y="1531"/>
                  </a:lnTo>
                  <a:lnTo>
                    <a:pt x="2334" y="1531"/>
                  </a:lnTo>
                  <a:lnTo>
                    <a:pt x="2335" y="1531"/>
                  </a:lnTo>
                  <a:lnTo>
                    <a:pt x="2335" y="1530"/>
                  </a:lnTo>
                  <a:lnTo>
                    <a:pt x="2337" y="1527"/>
                  </a:lnTo>
                  <a:lnTo>
                    <a:pt x="2337" y="1526"/>
                  </a:lnTo>
                  <a:lnTo>
                    <a:pt x="2339" y="1523"/>
                  </a:lnTo>
                  <a:lnTo>
                    <a:pt x="2340" y="1523"/>
                  </a:lnTo>
                  <a:lnTo>
                    <a:pt x="2341" y="1523"/>
                  </a:lnTo>
                  <a:lnTo>
                    <a:pt x="2341" y="1523"/>
                  </a:lnTo>
                  <a:lnTo>
                    <a:pt x="2343" y="1525"/>
                  </a:lnTo>
                  <a:lnTo>
                    <a:pt x="2343" y="1525"/>
                  </a:lnTo>
                  <a:lnTo>
                    <a:pt x="2345" y="1530"/>
                  </a:lnTo>
                  <a:lnTo>
                    <a:pt x="2345" y="1531"/>
                  </a:lnTo>
                  <a:lnTo>
                    <a:pt x="2347" y="1535"/>
                  </a:lnTo>
                  <a:lnTo>
                    <a:pt x="2347" y="1535"/>
                  </a:lnTo>
                  <a:lnTo>
                    <a:pt x="2349" y="1531"/>
                  </a:lnTo>
                  <a:lnTo>
                    <a:pt x="2349" y="1531"/>
                  </a:lnTo>
                  <a:lnTo>
                    <a:pt x="2351" y="1524"/>
                  </a:lnTo>
                  <a:lnTo>
                    <a:pt x="2352" y="1523"/>
                  </a:lnTo>
                  <a:lnTo>
                    <a:pt x="2353" y="1524"/>
                  </a:lnTo>
                  <a:lnTo>
                    <a:pt x="2353" y="1525"/>
                  </a:lnTo>
                  <a:lnTo>
                    <a:pt x="2355" y="1527"/>
                  </a:lnTo>
                  <a:lnTo>
                    <a:pt x="2355" y="1527"/>
                  </a:lnTo>
                  <a:lnTo>
                    <a:pt x="2357" y="1524"/>
                  </a:lnTo>
                  <a:lnTo>
                    <a:pt x="2358" y="1523"/>
                  </a:lnTo>
                  <a:lnTo>
                    <a:pt x="2359" y="1525"/>
                  </a:lnTo>
                  <a:lnTo>
                    <a:pt x="2359" y="1525"/>
                  </a:lnTo>
                  <a:lnTo>
                    <a:pt x="2361" y="1533"/>
                  </a:lnTo>
                  <a:lnTo>
                    <a:pt x="2361" y="1534"/>
                  </a:lnTo>
                  <a:lnTo>
                    <a:pt x="2363" y="1536"/>
                  </a:lnTo>
                  <a:lnTo>
                    <a:pt x="2363" y="1536"/>
                  </a:lnTo>
                  <a:lnTo>
                    <a:pt x="2365" y="1534"/>
                  </a:lnTo>
                  <a:lnTo>
                    <a:pt x="2365" y="1534"/>
                  </a:lnTo>
                  <a:lnTo>
                    <a:pt x="2367" y="1538"/>
                  </a:lnTo>
                  <a:lnTo>
                    <a:pt x="2367" y="1538"/>
                  </a:lnTo>
                  <a:lnTo>
                    <a:pt x="2369" y="1542"/>
                  </a:lnTo>
                  <a:lnTo>
                    <a:pt x="2369" y="1542"/>
                  </a:lnTo>
                  <a:lnTo>
                    <a:pt x="2371" y="1536"/>
                  </a:lnTo>
                  <a:lnTo>
                    <a:pt x="2371" y="1535"/>
                  </a:lnTo>
                  <a:lnTo>
                    <a:pt x="2373" y="1529"/>
                  </a:lnTo>
                  <a:lnTo>
                    <a:pt x="2373" y="1528"/>
                  </a:lnTo>
                  <a:lnTo>
                    <a:pt x="2375" y="1527"/>
                  </a:lnTo>
                  <a:lnTo>
                    <a:pt x="2376" y="1527"/>
                  </a:lnTo>
                  <a:lnTo>
                    <a:pt x="2377" y="1527"/>
                  </a:lnTo>
                  <a:lnTo>
                    <a:pt x="2377" y="1527"/>
                  </a:lnTo>
                  <a:lnTo>
                    <a:pt x="2379" y="1526"/>
                  </a:lnTo>
                  <a:lnTo>
                    <a:pt x="2379" y="1526"/>
                  </a:lnTo>
                  <a:lnTo>
                    <a:pt x="2381" y="1528"/>
                  </a:lnTo>
                  <a:lnTo>
                    <a:pt x="2381" y="1528"/>
                  </a:lnTo>
                  <a:lnTo>
                    <a:pt x="2383" y="1530"/>
                  </a:lnTo>
                  <a:lnTo>
                    <a:pt x="2383" y="1530"/>
                  </a:lnTo>
                  <a:lnTo>
                    <a:pt x="2385" y="1533"/>
                  </a:lnTo>
                  <a:lnTo>
                    <a:pt x="2385" y="1534"/>
                  </a:lnTo>
                  <a:lnTo>
                    <a:pt x="2387" y="1541"/>
                  </a:lnTo>
                  <a:lnTo>
                    <a:pt x="2387" y="1542"/>
                  </a:lnTo>
                  <a:lnTo>
                    <a:pt x="2389" y="1549"/>
                  </a:lnTo>
                  <a:lnTo>
                    <a:pt x="2390" y="1550"/>
                  </a:lnTo>
                  <a:lnTo>
                    <a:pt x="2391" y="1553"/>
                  </a:lnTo>
                  <a:lnTo>
                    <a:pt x="2392" y="1553"/>
                  </a:lnTo>
                  <a:lnTo>
                    <a:pt x="2393" y="1551"/>
                  </a:lnTo>
                  <a:lnTo>
                    <a:pt x="2394" y="1550"/>
                  </a:lnTo>
                  <a:lnTo>
                    <a:pt x="2395" y="1544"/>
                  </a:lnTo>
                  <a:lnTo>
                    <a:pt x="2396" y="1544"/>
                  </a:lnTo>
                  <a:lnTo>
                    <a:pt x="2397" y="1537"/>
                  </a:lnTo>
                  <a:lnTo>
                    <a:pt x="2398" y="1536"/>
                  </a:lnTo>
                  <a:lnTo>
                    <a:pt x="2399" y="1531"/>
                  </a:lnTo>
                  <a:lnTo>
                    <a:pt x="2400" y="1530"/>
                  </a:lnTo>
                  <a:lnTo>
                    <a:pt x="2401" y="1526"/>
                  </a:lnTo>
                  <a:lnTo>
                    <a:pt x="2402" y="1525"/>
                  </a:lnTo>
                  <a:lnTo>
                    <a:pt x="2403" y="1520"/>
                  </a:lnTo>
                  <a:lnTo>
                    <a:pt x="2404" y="1519"/>
                  </a:lnTo>
                  <a:lnTo>
                    <a:pt x="2405" y="1513"/>
                  </a:lnTo>
                  <a:lnTo>
                    <a:pt x="2406" y="1512"/>
                  </a:lnTo>
                  <a:lnTo>
                    <a:pt x="2407" y="1506"/>
                  </a:lnTo>
                  <a:lnTo>
                    <a:pt x="2408" y="1506"/>
                  </a:lnTo>
                  <a:lnTo>
                    <a:pt x="2409" y="1503"/>
                  </a:lnTo>
                  <a:lnTo>
                    <a:pt x="2410" y="1503"/>
                  </a:lnTo>
                  <a:lnTo>
                    <a:pt x="2412" y="1505"/>
                  </a:lnTo>
                  <a:lnTo>
                    <a:pt x="2412" y="1505"/>
                  </a:lnTo>
                  <a:lnTo>
                    <a:pt x="2414" y="1504"/>
                  </a:lnTo>
                  <a:lnTo>
                    <a:pt x="2415" y="1504"/>
                  </a:lnTo>
                  <a:lnTo>
                    <a:pt x="2416" y="1505"/>
                  </a:lnTo>
                  <a:lnTo>
                    <a:pt x="2416" y="1505"/>
                  </a:lnTo>
                  <a:lnTo>
                    <a:pt x="2418" y="1512"/>
                  </a:lnTo>
                  <a:lnTo>
                    <a:pt x="2418" y="1512"/>
                  </a:lnTo>
                  <a:lnTo>
                    <a:pt x="2419" y="1516"/>
                  </a:lnTo>
                  <a:lnTo>
                    <a:pt x="2420" y="1516"/>
                  </a:lnTo>
                  <a:lnTo>
                    <a:pt x="2422" y="1511"/>
                  </a:lnTo>
                  <a:lnTo>
                    <a:pt x="2422" y="1510"/>
                  </a:lnTo>
                  <a:lnTo>
                    <a:pt x="2423" y="1508"/>
                  </a:lnTo>
                  <a:lnTo>
                    <a:pt x="2424" y="1510"/>
                  </a:lnTo>
                  <a:lnTo>
                    <a:pt x="2426" y="1520"/>
                  </a:lnTo>
                  <a:lnTo>
                    <a:pt x="2426" y="1521"/>
                  </a:lnTo>
                  <a:lnTo>
                    <a:pt x="2428" y="1526"/>
                  </a:lnTo>
                  <a:lnTo>
                    <a:pt x="2428" y="1526"/>
                  </a:lnTo>
                  <a:lnTo>
                    <a:pt x="2429" y="1525"/>
                  </a:lnTo>
                  <a:lnTo>
                    <a:pt x="2430" y="1525"/>
                  </a:lnTo>
                  <a:lnTo>
                    <a:pt x="2432" y="1532"/>
                  </a:lnTo>
                  <a:lnTo>
                    <a:pt x="2432" y="1533"/>
                  </a:lnTo>
                  <a:lnTo>
                    <a:pt x="2434" y="1538"/>
                  </a:lnTo>
                  <a:lnTo>
                    <a:pt x="2434" y="1538"/>
                  </a:lnTo>
                  <a:lnTo>
                    <a:pt x="2436" y="1530"/>
                  </a:lnTo>
                  <a:lnTo>
                    <a:pt x="2436" y="1529"/>
                  </a:lnTo>
                  <a:lnTo>
                    <a:pt x="2438" y="1522"/>
                  </a:lnTo>
                  <a:lnTo>
                    <a:pt x="2438" y="1522"/>
                  </a:lnTo>
                  <a:lnTo>
                    <a:pt x="2440" y="1527"/>
                  </a:lnTo>
                  <a:lnTo>
                    <a:pt x="2440" y="1528"/>
                  </a:lnTo>
                  <a:lnTo>
                    <a:pt x="2442" y="1532"/>
                  </a:lnTo>
                  <a:lnTo>
                    <a:pt x="2442" y="1532"/>
                  </a:lnTo>
                  <a:lnTo>
                    <a:pt x="2444" y="1527"/>
                  </a:lnTo>
                  <a:lnTo>
                    <a:pt x="2444" y="1526"/>
                  </a:lnTo>
                  <a:lnTo>
                    <a:pt x="2446" y="1524"/>
                  </a:lnTo>
                  <a:lnTo>
                    <a:pt x="2446" y="1524"/>
                  </a:lnTo>
                  <a:lnTo>
                    <a:pt x="2448" y="1526"/>
                  </a:lnTo>
                  <a:lnTo>
                    <a:pt x="2449" y="1526"/>
                  </a:lnTo>
                  <a:lnTo>
                    <a:pt x="2450" y="1524"/>
                  </a:lnTo>
                  <a:lnTo>
                    <a:pt x="2450" y="1524"/>
                  </a:lnTo>
                  <a:lnTo>
                    <a:pt x="2452" y="1519"/>
                  </a:lnTo>
                  <a:lnTo>
                    <a:pt x="2452" y="1519"/>
                  </a:lnTo>
                  <a:lnTo>
                    <a:pt x="2454" y="1517"/>
                  </a:lnTo>
                  <a:lnTo>
                    <a:pt x="2454" y="1517"/>
                  </a:lnTo>
                  <a:lnTo>
                    <a:pt x="2456" y="1520"/>
                  </a:lnTo>
                  <a:lnTo>
                    <a:pt x="2456" y="1521"/>
                  </a:lnTo>
                  <a:lnTo>
                    <a:pt x="2458" y="1527"/>
                  </a:lnTo>
                  <a:lnTo>
                    <a:pt x="2458" y="1528"/>
                  </a:lnTo>
                  <a:lnTo>
                    <a:pt x="2460" y="1533"/>
                  </a:lnTo>
                  <a:lnTo>
                    <a:pt x="2460" y="1533"/>
                  </a:lnTo>
                  <a:lnTo>
                    <a:pt x="2461" y="1533"/>
                  </a:lnTo>
                  <a:lnTo>
                    <a:pt x="2463" y="1533"/>
                  </a:lnTo>
                  <a:lnTo>
                    <a:pt x="2464" y="1534"/>
                  </a:lnTo>
                  <a:lnTo>
                    <a:pt x="2464" y="1534"/>
                  </a:lnTo>
                  <a:lnTo>
                    <a:pt x="2466" y="1537"/>
                  </a:lnTo>
                  <a:lnTo>
                    <a:pt x="2466" y="1537"/>
                  </a:lnTo>
                  <a:lnTo>
                    <a:pt x="2468" y="1539"/>
                  </a:lnTo>
                  <a:lnTo>
                    <a:pt x="2468" y="1539"/>
                  </a:lnTo>
                  <a:lnTo>
                    <a:pt x="2470" y="1541"/>
                  </a:lnTo>
                  <a:lnTo>
                    <a:pt x="2470" y="1542"/>
                  </a:lnTo>
                  <a:lnTo>
                    <a:pt x="2472" y="1544"/>
                  </a:lnTo>
                  <a:lnTo>
                    <a:pt x="2472" y="1544"/>
                  </a:lnTo>
                  <a:lnTo>
                    <a:pt x="2474" y="1539"/>
                  </a:lnTo>
                  <a:lnTo>
                    <a:pt x="2474" y="1538"/>
                  </a:lnTo>
                  <a:lnTo>
                    <a:pt x="2476" y="1528"/>
                  </a:lnTo>
                  <a:lnTo>
                    <a:pt x="2476" y="1527"/>
                  </a:lnTo>
                  <a:lnTo>
                    <a:pt x="2478" y="1524"/>
                  </a:lnTo>
                  <a:lnTo>
                    <a:pt x="2478" y="1524"/>
                  </a:lnTo>
                  <a:lnTo>
                    <a:pt x="2480" y="1529"/>
                  </a:lnTo>
                  <a:lnTo>
                    <a:pt x="2480" y="1530"/>
                  </a:lnTo>
                  <a:lnTo>
                    <a:pt x="2482" y="1537"/>
                  </a:lnTo>
                  <a:lnTo>
                    <a:pt x="2483" y="1537"/>
                  </a:lnTo>
                  <a:lnTo>
                    <a:pt x="2484" y="1540"/>
                  </a:lnTo>
                  <a:lnTo>
                    <a:pt x="2485" y="1540"/>
                  </a:lnTo>
                  <a:lnTo>
                    <a:pt x="2486" y="1537"/>
                  </a:lnTo>
                  <a:lnTo>
                    <a:pt x="2487" y="1536"/>
                  </a:lnTo>
                  <a:lnTo>
                    <a:pt x="2488" y="1528"/>
                  </a:lnTo>
                  <a:lnTo>
                    <a:pt x="2489" y="1527"/>
                  </a:lnTo>
                  <a:lnTo>
                    <a:pt x="2490" y="1522"/>
                  </a:lnTo>
                  <a:lnTo>
                    <a:pt x="2491" y="1522"/>
                  </a:lnTo>
                  <a:lnTo>
                    <a:pt x="2492" y="1526"/>
                  </a:lnTo>
                  <a:lnTo>
                    <a:pt x="2493" y="1527"/>
                  </a:lnTo>
                  <a:lnTo>
                    <a:pt x="2494" y="1532"/>
                  </a:lnTo>
                  <a:lnTo>
                    <a:pt x="2495" y="1532"/>
                  </a:lnTo>
                  <a:lnTo>
                    <a:pt x="2496" y="1534"/>
                  </a:lnTo>
                  <a:lnTo>
                    <a:pt x="2497" y="1534"/>
                  </a:lnTo>
                  <a:lnTo>
                    <a:pt x="2498" y="1533"/>
                  </a:lnTo>
                  <a:lnTo>
                    <a:pt x="2499" y="1533"/>
                  </a:lnTo>
                  <a:lnTo>
                    <a:pt x="2499" y="1533"/>
                  </a:lnTo>
                </a:path>
              </a:pathLst>
            </a:custGeom>
            <a:noFill/>
            <a:ln w="15875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Text Box 888"/>
            <p:cNvSpPr txBox="1">
              <a:spLocks noChangeArrowheads="1"/>
            </p:cNvSpPr>
            <p:nvPr/>
          </p:nvSpPr>
          <p:spPr bwMode="auto">
            <a:xfrm>
              <a:off x="15102" y="5213"/>
              <a:ext cx="2551" cy="3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76197" tIns="38098" rIns="76197" bIns="38098">
              <a:spAutoFit/>
            </a:bodyPr>
            <a:lstStyle/>
            <a:p>
              <a:pPr defTabSz="760413" eaLnBrk="0" hangingPunct="0"/>
              <a:r>
                <a:rPr lang="it-IT" sz="2400" b="1" baseline="30000" dirty="0">
                  <a:solidFill>
                    <a:schemeClr val="accent2"/>
                  </a:solidFill>
                </a:rPr>
                <a:t>13</a:t>
              </a:r>
              <a:r>
                <a:rPr lang="it-IT" sz="2400" b="1" dirty="0">
                  <a:solidFill>
                    <a:schemeClr val="accent2"/>
                  </a:solidFill>
                </a:rPr>
                <a:t>C MAS </a:t>
              </a:r>
              <a:r>
                <a:rPr lang="it-IT" dirty="0" smtClean="0">
                  <a:solidFill>
                    <a:schemeClr val="accent2"/>
                  </a:solidFill>
                </a:rPr>
                <a:t>(</a:t>
              </a:r>
              <a:r>
                <a:rPr lang="it-IT" i="1" dirty="0" err="1" smtClean="0">
                  <a:solidFill>
                    <a:schemeClr val="accent2"/>
                  </a:solidFill>
                </a:rPr>
                <a:t>delay</a:t>
              </a:r>
              <a:r>
                <a:rPr lang="it-IT" i="1" dirty="0" smtClean="0">
                  <a:solidFill>
                    <a:schemeClr val="accent2"/>
                  </a:solidFill>
                </a:rPr>
                <a:t> </a:t>
              </a:r>
              <a:r>
                <a:rPr lang="it-IT" i="1" dirty="0">
                  <a:solidFill>
                    <a:schemeClr val="accent2"/>
                  </a:solidFill>
                </a:rPr>
                <a:t>20 </a:t>
              </a:r>
              <a:r>
                <a:rPr lang="it-IT" i="1" dirty="0" smtClean="0">
                  <a:solidFill>
                    <a:schemeClr val="accent2"/>
                  </a:solidFill>
                </a:rPr>
                <a:t>s)</a:t>
              </a:r>
              <a:endParaRPr lang="it-IT" i="1" dirty="0"/>
            </a:p>
          </p:txBody>
        </p:sp>
        <p:sp>
          <p:nvSpPr>
            <p:cNvPr id="14" name="Text Box 890"/>
            <p:cNvSpPr txBox="1">
              <a:spLocks noChangeArrowheads="1"/>
            </p:cNvSpPr>
            <p:nvPr/>
          </p:nvSpPr>
          <p:spPr bwMode="auto">
            <a:xfrm>
              <a:off x="15183" y="6167"/>
              <a:ext cx="192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1700">
                  <a:latin typeface="Arial" pitchFamily="34" charset="0"/>
                  <a:cs typeface="Times New Roman" pitchFamily="18" charset="0"/>
                </a:rPr>
                <a:t>C</a:t>
              </a:r>
              <a:r>
                <a:rPr lang="it-IT" sz="1700" baseline="-25000">
                  <a:latin typeface="Arial" pitchFamily="34" charset="0"/>
                  <a:cs typeface="Times New Roman" pitchFamily="18" charset="0"/>
                </a:rPr>
                <a:t>2</a:t>
              </a:r>
              <a:r>
                <a:rPr lang="it-IT" sz="1700">
                  <a:latin typeface="Arial" pitchFamily="34" charset="0"/>
                  <a:cs typeface="Times New Roman" pitchFamily="18" charset="0"/>
                </a:rPr>
                <a:t>H</a:t>
              </a:r>
              <a:r>
                <a:rPr lang="it-IT" sz="1700" baseline="-25000">
                  <a:latin typeface="Arial" pitchFamily="34" charset="0"/>
                  <a:cs typeface="Times New Roman" pitchFamily="18" charset="0"/>
                </a:rPr>
                <a:t>5</a:t>
              </a:r>
              <a:r>
                <a:rPr lang="it-IT" sz="1700">
                  <a:latin typeface="Arial" pitchFamily="34" charset="0"/>
                  <a:cs typeface="Times New Roman" pitchFamily="18" charset="0"/>
                </a:rPr>
                <a:t>ONa</a:t>
              </a:r>
              <a:r>
                <a:rPr lang="it-IT" sz="1700">
                  <a:latin typeface="Arial" pitchFamily="34" charset="0"/>
                </a:rPr>
                <a:t> – </a:t>
              </a:r>
              <a:r>
                <a:rPr lang="it-IT" sz="1700">
                  <a:latin typeface="Arial" pitchFamily="34" charset="0"/>
                  <a:cs typeface="Times New Roman" pitchFamily="18" charset="0"/>
                </a:rPr>
                <a:t>C</a:t>
              </a:r>
              <a:r>
                <a:rPr lang="it-IT" sz="1700" baseline="-25000">
                  <a:latin typeface="Arial" pitchFamily="34" charset="0"/>
                  <a:cs typeface="Times New Roman" pitchFamily="18" charset="0"/>
                </a:rPr>
                <a:t>3</a:t>
              </a:r>
              <a:r>
                <a:rPr lang="it-IT" sz="1700">
                  <a:latin typeface="Arial" pitchFamily="34" charset="0"/>
                  <a:cs typeface="Times New Roman" pitchFamily="18" charset="0"/>
                </a:rPr>
                <a:t>H</a:t>
              </a:r>
              <a:r>
                <a:rPr lang="it-IT" sz="1700" baseline="-25000">
                  <a:latin typeface="Arial" pitchFamily="34" charset="0"/>
                  <a:cs typeface="Times New Roman" pitchFamily="18" charset="0"/>
                </a:rPr>
                <a:t>8</a:t>
              </a:r>
              <a:r>
                <a:rPr lang="it-IT" sz="1700">
                  <a:latin typeface="Arial" pitchFamily="34" charset="0"/>
                  <a:cs typeface="Times New Roman" pitchFamily="18" charset="0"/>
                </a:rPr>
                <a:t>OH</a:t>
              </a:r>
              <a:r>
                <a:rPr lang="it-IT" sz="1700">
                  <a:latin typeface="Arial" pitchFamily="34" charset="0"/>
                </a:rPr>
                <a:t> </a:t>
              </a:r>
              <a:r>
                <a:rPr lang="it-IT" sz="1700" b="1">
                  <a:latin typeface="Arial" pitchFamily="34" charset="0"/>
                </a:rPr>
                <a:t>0,2M</a:t>
              </a:r>
            </a:p>
          </p:txBody>
        </p:sp>
        <p:sp>
          <p:nvSpPr>
            <p:cNvPr id="15" name="Text Box 892"/>
            <p:cNvSpPr txBox="1">
              <a:spLocks noChangeArrowheads="1"/>
            </p:cNvSpPr>
            <p:nvPr/>
          </p:nvSpPr>
          <p:spPr bwMode="auto">
            <a:xfrm>
              <a:off x="15159" y="6531"/>
              <a:ext cx="182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1700">
                  <a:solidFill>
                    <a:schemeClr val="accent2"/>
                  </a:solidFill>
                  <a:latin typeface="Arial" pitchFamily="34" charset="0"/>
                  <a:cs typeface="Times New Roman" pitchFamily="18" charset="0"/>
                </a:rPr>
                <a:t>NaOCH</a:t>
              </a:r>
              <a:r>
                <a:rPr lang="it-IT" sz="1700" baseline="-25000">
                  <a:solidFill>
                    <a:schemeClr val="accent2"/>
                  </a:solidFill>
                  <a:latin typeface="Arial" pitchFamily="34" charset="0"/>
                  <a:cs typeface="Times New Roman" pitchFamily="18" charset="0"/>
                </a:rPr>
                <a:t>3</a:t>
              </a:r>
              <a:r>
                <a:rPr lang="it-IT" sz="1700">
                  <a:solidFill>
                    <a:schemeClr val="accent2"/>
                  </a:solidFill>
                  <a:latin typeface="Arial" pitchFamily="34" charset="0"/>
                  <a:cs typeface="Times New Roman" pitchFamily="18" charset="0"/>
                </a:rPr>
                <a:t> - CH</a:t>
              </a:r>
              <a:r>
                <a:rPr lang="it-IT" sz="1700" baseline="-25000">
                  <a:solidFill>
                    <a:schemeClr val="accent2"/>
                  </a:solidFill>
                  <a:latin typeface="Arial" pitchFamily="34" charset="0"/>
                  <a:cs typeface="Times New Roman" pitchFamily="18" charset="0"/>
                </a:rPr>
                <a:t>3</a:t>
              </a:r>
              <a:r>
                <a:rPr lang="it-IT" sz="1700">
                  <a:solidFill>
                    <a:schemeClr val="accent2"/>
                  </a:solidFill>
                  <a:latin typeface="Arial" pitchFamily="34" charset="0"/>
                  <a:cs typeface="Times New Roman" pitchFamily="18" charset="0"/>
                </a:rPr>
                <a:t>OH  </a:t>
              </a:r>
              <a:r>
                <a:rPr lang="it-IT" sz="1700" b="1">
                  <a:solidFill>
                    <a:schemeClr val="accent2"/>
                  </a:solidFill>
                  <a:latin typeface="Arial" pitchFamily="34" charset="0"/>
                  <a:cs typeface="Times New Roman" pitchFamily="18" charset="0"/>
                </a:rPr>
                <a:t>0,5M</a:t>
              </a:r>
            </a:p>
          </p:txBody>
        </p:sp>
        <p:sp>
          <p:nvSpPr>
            <p:cNvPr id="16" name="Text Box 893"/>
            <p:cNvSpPr txBox="1">
              <a:spLocks noChangeArrowheads="1"/>
            </p:cNvSpPr>
            <p:nvPr/>
          </p:nvSpPr>
          <p:spPr bwMode="auto">
            <a:xfrm>
              <a:off x="15135" y="7514"/>
              <a:ext cx="16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1700">
                  <a:solidFill>
                    <a:srgbClr val="FF9900"/>
                  </a:solidFill>
                  <a:latin typeface="Arial" pitchFamily="34" charset="0"/>
                  <a:cs typeface="Times New Roman" pitchFamily="18" charset="0"/>
                </a:rPr>
                <a:t>KOH - C</a:t>
              </a:r>
              <a:r>
                <a:rPr lang="it-IT" sz="1700" baseline="-25000">
                  <a:solidFill>
                    <a:srgbClr val="FF9900"/>
                  </a:solidFill>
                  <a:latin typeface="Arial" pitchFamily="34" charset="0"/>
                  <a:cs typeface="Times New Roman" pitchFamily="18" charset="0"/>
                </a:rPr>
                <a:t>3</a:t>
              </a:r>
              <a:r>
                <a:rPr lang="it-IT" sz="1700">
                  <a:solidFill>
                    <a:srgbClr val="FF9900"/>
                  </a:solidFill>
                  <a:latin typeface="Arial" pitchFamily="34" charset="0"/>
                  <a:cs typeface="Times New Roman" pitchFamily="18" charset="0"/>
                </a:rPr>
                <a:t>H</a:t>
              </a:r>
              <a:r>
                <a:rPr lang="it-IT" sz="1700" baseline="-25000">
                  <a:solidFill>
                    <a:srgbClr val="FF9900"/>
                  </a:solidFill>
                  <a:latin typeface="Arial" pitchFamily="34" charset="0"/>
                  <a:cs typeface="Times New Roman" pitchFamily="18" charset="0"/>
                </a:rPr>
                <a:t>8</a:t>
              </a:r>
              <a:r>
                <a:rPr lang="it-IT" sz="1700">
                  <a:solidFill>
                    <a:srgbClr val="FF9900"/>
                  </a:solidFill>
                  <a:latin typeface="Arial" pitchFamily="34" charset="0"/>
                  <a:cs typeface="Times New Roman" pitchFamily="18" charset="0"/>
                </a:rPr>
                <a:t>OH  </a:t>
              </a:r>
              <a:r>
                <a:rPr lang="it-IT" sz="1700" b="1">
                  <a:solidFill>
                    <a:srgbClr val="FF9900"/>
                  </a:solidFill>
                  <a:latin typeface="Arial" pitchFamily="34" charset="0"/>
                  <a:cs typeface="Times New Roman" pitchFamily="18" charset="0"/>
                </a:rPr>
                <a:t>1,4M</a:t>
              </a:r>
              <a:endParaRPr lang="it-IT" sz="1700">
                <a:solidFill>
                  <a:srgbClr val="FF9900"/>
                </a:solidFill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895"/>
            <p:cNvSpPr txBox="1">
              <a:spLocks noChangeArrowheads="1"/>
            </p:cNvSpPr>
            <p:nvPr/>
          </p:nvSpPr>
          <p:spPr bwMode="auto">
            <a:xfrm>
              <a:off x="18867" y="5255"/>
              <a:ext cx="78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6197" tIns="38098" rIns="76197" bIns="38098">
              <a:spAutoFit/>
            </a:bodyPr>
            <a:lstStyle/>
            <a:p>
              <a:pPr defTabSz="760413"/>
              <a:r>
                <a:rPr lang="it-IT" sz="2100">
                  <a:solidFill>
                    <a:srgbClr val="FF3300"/>
                  </a:solidFill>
                  <a:latin typeface="Arial" pitchFamily="34" charset="0"/>
                </a:rPr>
                <a:t>-(CH</a:t>
              </a:r>
              <a:r>
                <a:rPr lang="it-IT" sz="2100" baseline="-25000">
                  <a:solidFill>
                    <a:srgbClr val="FF3300"/>
                  </a:solidFill>
                  <a:latin typeface="Arial" pitchFamily="34" charset="0"/>
                </a:rPr>
                <a:t>3</a:t>
              </a:r>
              <a:r>
                <a:rPr lang="it-IT" sz="2100">
                  <a:solidFill>
                    <a:srgbClr val="FF3300"/>
                  </a:solidFill>
                  <a:latin typeface="Arial" pitchFamily="34" charset="0"/>
                </a:rPr>
                <a:t>)</a:t>
              </a:r>
              <a:r>
                <a:rPr lang="it-IT" sz="2100" baseline="-25000">
                  <a:solidFill>
                    <a:srgbClr val="FF3300"/>
                  </a:solidFill>
                  <a:latin typeface="Arial" pitchFamily="34" charset="0"/>
                </a:rPr>
                <a:t>3</a:t>
              </a:r>
              <a:endParaRPr lang="it-IT" sz="210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18" name="Text Box 898"/>
            <p:cNvSpPr txBox="1">
              <a:spLocks noChangeArrowheads="1"/>
            </p:cNvSpPr>
            <p:nvPr/>
          </p:nvSpPr>
          <p:spPr bwMode="auto">
            <a:xfrm>
              <a:off x="19637" y="6119"/>
              <a:ext cx="39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100" b="1">
                  <a:latin typeface="Arial" pitchFamily="34" charset="0"/>
                </a:rPr>
                <a:t>9%</a:t>
              </a:r>
            </a:p>
          </p:txBody>
        </p:sp>
        <p:sp>
          <p:nvSpPr>
            <p:cNvPr id="19" name="Text Box 901"/>
            <p:cNvSpPr txBox="1">
              <a:spLocks noChangeArrowheads="1"/>
            </p:cNvSpPr>
            <p:nvPr/>
          </p:nvSpPr>
          <p:spPr bwMode="auto">
            <a:xfrm>
              <a:off x="19648" y="6481"/>
              <a:ext cx="39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100" b="1">
                  <a:solidFill>
                    <a:schemeClr val="accent2"/>
                  </a:solidFill>
                  <a:latin typeface="Arial" pitchFamily="34" charset="0"/>
                </a:rPr>
                <a:t>6%</a:t>
              </a:r>
            </a:p>
          </p:txBody>
        </p:sp>
        <p:sp>
          <p:nvSpPr>
            <p:cNvPr id="20" name="Text Box 902"/>
            <p:cNvSpPr txBox="1">
              <a:spLocks noChangeArrowheads="1"/>
            </p:cNvSpPr>
            <p:nvPr/>
          </p:nvSpPr>
          <p:spPr bwMode="auto">
            <a:xfrm>
              <a:off x="19637" y="6962"/>
              <a:ext cx="393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100" b="1">
                  <a:solidFill>
                    <a:srgbClr val="FF3300"/>
                  </a:solidFill>
                  <a:latin typeface="Arial" pitchFamily="34" charset="0"/>
                </a:rPr>
                <a:t>9%</a:t>
              </a:r>
            </a:p>
          </p:txBody>
        </p:sp>
        <p:sp>
          <p:nvSpPr>
            <p:cNvPr id="21" name="Text Box 903"/>
            <p:cNvSpPr txBox="1">
              <a:spLocks noChangeArrowheads="1"/>
            </p:cNvSpPr>
            <p:nvPr/>
          </p:nvSpPr>
          <p:spPr bwMode="auto">
            <a:xfrm>
              <a:off x="19551" y="7490"/>
              <a:ext cx="50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100" b="1">
                  <a:solidFill>
                    <a:srgbClr val="FF9900"/>
                  </a:solidFill>
                  <a:latin typeface="Arial" pitchFamily="34" charset="0"/>
                </a:rPr>
                <a:t>15%</a:t>
              </a:r>
            </a:p>
          </p:txBody>
        </p:sp>
        <p:sp>
          <p:nvSpPr>
            <p:cNvPr id="22" name="Text Box 904"/>
            <p:cNvSpPr txBox="1">
              <a:spLocks noChangeArrowheads="1"/>
            </p:cNvSpPr>
            <p:nvPr/>
          </p:nvSpPr>
          <p:spPr bwMode="auto">
            <a:xfrm>
              <a:off x="19551" y="7839"/>
              <a:ext cx="55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100" b="1">
                  <a:solidFill>
                    <a:srgbClr val="33CCCC"/>
                  </a:solidFill>
                  <a:latin typeface="Arial" pitchFamily="34" charset="0"/>
                </a:rPr>
                <a:t>7,5%</a:t>
              </a:r>
            </a:p>
          </p:txBody>
        </p:sp>
        <p:sp>
          <p:nvSpPr>
            <p:cNvPr id="23" name="Freeform 948"/>
            <p:cNvSpPr>
              <a:spLocks/>
            </p:cNvSpPr>
            <p:nvPr/>
          </p:nvSpPr>
          <p:spPr bwMode="auto">
            <a:xfrm>
              <a:off x="15125" y="5726"/>
              <a:ext cx="5233" cy="1620"/>
            </a:xfrm>
            <a:custGeom>
              <a:avLst/>
              <a:gdLst/>
              <a:ahLst/>
              <a:cxnLst>
                <a:cxn ang="0">
                  <a:pos x="38" y="1529"/>
                </a:cxn>
                <a:cxn ang="0">
                  <a:pos x="78" y="1505"/>
                </a:cxn>
                <a:cxn ang="0">
                  <a:pos x="117" y="1515"/>
                </a:cxn>
                <a:cxn ang="0">
                  <a:pos x="157" y="1520"/>
                </a:cxn>
                <a:cxn ang="0">
                  <a:pos x="196" y="1505"/>
                </a:cxn>
                <a:cxn ang="0">
                  <a:pos x="236" y="1526"/>
                </a:cxn>
                <a:cxn ang="0">
                  <a:pos x="275" y="1498"/>
                </a:cxn>
                <a:cxn ang="0">
                  <a:pos x="315" y="1528"/>
                </a:cxn>
                <a:cxn ang="0">
                  <a:pos x="353" y="1532"/>
                </a:cxn>
                <a:cxn ang="0">
                  <a:pos x="393" y="1515"/>
                </a:cxn>
                <a:cxn ang="0">
                  <a:pos x="432" y="1507"/>
                </a:cxn>
                <a:cxn ang="0">
                  <a:pos x="472" y="1530"/>
                </a:cxn>
                <a:cxn ang="0">
                  <a:pos x="511" y="1524"/>
                </a:cxn>
                <a:cxn ang="0">
                  <a:pos x="551" y="1521"/>
                </a:cxn>
                <a:cxn ang="0">
                  <a:pos x="590" y="1530"/>
                </a:cxn>
                <a:cxn ang="0">
                  <a:pos x="630" y="1527"/>
                </a:cxn>
                <a:cxn ang="0">
                  <a:pos x="669" y="1511"/>
                </a:cxn>
                <a:cxn ang="0">
                  <a:pos x="708" y="1520"/>
                </a:cxn>
                <a:cxn ang="0">
                  <a:pos x="748" y="1522"/>
                </a:cxn>
                <a:cxn ang="0">
                  <a:pos x="788" y="1522"/>
                </a:cxn>
                <a:cxn ang="0">
                  <a:pos x="827" y="1502"/>
                </a:cxn>
                <a:cxn ang="0">
                  <a:pos x="866" y="1492"/>
                </a:cxn>
                <a:cxn ang="0">
                  <a:pos x="905" y="1508"/>
                </a:cxn>
                <a:cxn ang="0">
                  <a:pos x="946" y="1497"/>
                </a:cxn>
                <a:cxn ang="0">
                  <a:pos x="984" y="1498"/>
                </a:cxn>
                <a:cxn ang="0">
                  <a:pos x="1025" y="1478"/>
                </a:cxn>
                <a:cxn ang="0">
                  <a:pos x="1063" y="1463"/>
                </a:cxn>
                <a:cxn ang="0">
                  <a:pos x="1103" y="1451"/>
                </a:cxn>
                <a:cxn ang="0">
                  <a:pos x="1142" y="1422"/>
                </a:cxn>
                <a:cxn ang="0">
                  <a:pos x="1182" y="1160"/>
                </a:cxn>
                <a:cxn ang="0">
                  <a:pos x="1221" y="1136"/>
                </a:cxn>
                <a:cxn ang="0">
                  <a:pos x="1261" y="1427"/>
                </a:cxn>
                <a:cxn ang="0">
                  <a:pos x="1300" y="1481"/>
                </a:cxn>
                <a:cxn ang="0">
                  <a:pos x="1340" y="1510"/>
                </a:cxn>
                <a:cxn ang="0">
                  <a:pos x="1379" y="1475"/>
                </a:cxn>
                <a:cxn ang="0">
                  <a:pos x="1419" y="1371"/>
                </a:cxn>
                <a:cxn ang="0">
                  <a:pos x="1457" y="1215"/>
                </a:cxn>
                <a:cxn ang="0">
                  <a:pos x="1498" y="1298"/>
                </a:cxn>
                <a:cxn ang="0">
                  <a:pos x="1536" y="1166"/>
                </a:cxn>
                <a:cxn ang="0">
                  <a:pos x="1577" y="9"/>
                </a:cxn>
                <a:cxn ang="0">
                  <a:pos x="1615" y="472"/>
                </a:cxn>
                <a:cxn ang="0">
                  <a:pos x="1655" y="1367"/>
                </a:cxn>
                <a:cxn ang="0">
                  <a:pos x="1694" y="1189"/>
                </a:cxn>
                <a:cxn ang="0">
                  <a:pos x="1734" y="942"/>
                </a:cxn>
                <a:cxn ang="0">
                  <a:pos x="1773" y="1332"/>
                </a:cxn>
                <a:cxn ang="0">
                  <a:pos x="1813" y="1471"/>
                </a:cxn>
                <a:cxn ang="0">
                  <a:pos x="1852" y="1510"/>
                </a:cxn>
                <a:cxn ang="0">
                  <a:pos x="1892" y="1512"/>
                </a:cxn>
                <a:cxn ang="0">
                  <a:pos x="1931" y="1531"/>
                </a:cxn>
                <a:cxn ang="0">
                  <a:pos x="1971" y="1521"/>
                </a:cxn>
                <a:cxn ang="0">
                  <a:pos x="2010" y="1524"/>
                </a:cxn>
                <a:cxn ang="0">
                  <a:pos x="2050" y="1519"/>
                </a:cxn>
                <a:cxn ang="0">
                  <a:pos x="2088" y="1530"/>
                </a:cxn>
                <a:cxn ang="0">
                  <a:pos x="2128" y="1504"/>
                </a:cxn>
                <a:cxn ang="0">
                  <a:pos x="2167" y="1515"/>
                </a:cxn>
                <a:cxn ang="0">
                  <a:pos x="2207" y="1509"/>
                </a:cxn>
                <a:cxn ang="0">
                  <a:pos x="2246" y="1541"/>
                </a:cxn>
                <a:cxn ang="0">
                  <a:pos x="2286" y="1471"/>
                </a:cxn>
                <a:cxn ang="0">
                  <a:pos x="2325" y="1458"/>
                </a:cxn>
                <a:cxn ang="0">
                  <a:pos x="2365" y="1511"/>
                </a:cxn>
                <a:cxn ang="0">
                  <a:pos x="2404" y="1521"/>
                </a:cxn>
                <a:cxn ang="0">
                  <a:pos x="2443" y="1518"/>
                </a:cxn>
                <a:cxn ang="0">
                  <a:pos x="2483" y="1517"/>
                </a:cxn>
              </a:cxnLst>
              <a:rect l="0" t="0" r="r" b="b"/>
              <a:pathLst>
                <a:path w="2499" h="1557">
                  <a:moveTo>
                    <a:pt x="0" y="1527"/>
                  </a:moveTo>
                  <a:lnTo>
                    <a:pt x="1" y="1523"/>
                  </a:lnTo>
                  <a:lnTo>
                    <a:pt x="2" y="1523"/>
                  </a:lnTo>
                  <a:lnTo>
                    <a:pt x="3" y="1521"/>
                  </a:lnTo>
                  <a:lnTo>
                    <a:pt x="4" y="1521"/>
                  </a:lnTo>
                  <a:lnTo>
                    <a:pt x="5" y="1522"/>
                  </a:lnTo>
                  <a:lnTo>
                    <a:pt x="6" y="1522"/>
                  </a:lnTo>
                  <a:lnTo>
                    <a:pt x="7" y="1519"/>
                  </a:lnTo>
                  <a:lnTo>
                    <a:pt x="8" y="1519"/>
                  </a:lnTo>
                  <a:lnTo>
                    <a:pt x="9" y="1511"/>
                  </a:lnTo>
                  <a:lnTo>
                    <a:pt x="10" y="1511"/>
                  </a:lnTo>
                  <a:lnTo>
                    <a:pt x="11" y="1509"/>
                  </a:lnTo>
                  <a:lnTo>
                    <a:pt x="12" y="1511"/>
                  </a:lnTo>
                  <a:lnTo>
                    <a:pt x="13" y="1520"/>
                  </a:lnTo>
                  <a:lnTo>
                    <a:pt x="14" y="1521"/>
                  </a:lnTo>
                  <a:lnTo>
                    <a:pt x="15" y="1525"/>
                  </a:lnTo>
                  <a:lnTo>
                    <a:pt x="16" y="1525"/>
                  </a:lnTo>
                  <a:lnTo>
                    <a:pt x="17" y="1520"/>
                  </a:lnTo>
                  <a:lnTo>
                    <a:pt x="18" y="1519"/>
                  </a:lnTo>
                  <a:lnTo>
                    <a:pt x="19" y="1518"/>
                  </a:lnTo>
                  <a:lnTo>
                    <a:pt x="20" y="1520"/>
                  </a:lnTo>
                  <a:lnTo>
                    <a:pt x="22" y="1526"/>
                  </a:lnTo>
                  <a:lnTo>
                    <a:pt x="23" y="1527"/>
                  </a:lnTo>
                  <a:lnTo>
                    <a:pt x="24" y="1525"/>
                  </a:lnTo>
                  <a:lnTo>
                    <a:pt x="24" y="1525"/>
                  </a:lnTo>
                  <a:lnTo>
                    <a:pt x="26" y="1519"/>
                  </a:lnTo>
                  <a:lnTo>
                    <a:pt x="26" y="1518"/>
                  </a:lnTo>
                  <a:lnTo>
                    <a:pt x="28" y="1522"/>
                  </a:lnTo>
                  <a:lnTo>
                    <a:pt x="28" y="1522"/>
                  </a:lnTo>
                  <a:lnTo>
                    <a:pt x="30" y="1530"/>
                  </a:lnTo>
                  <a:lnTo>
                    <a:pt x="30" y="1530"/>
                  </a:lnTo>
                  <a:lnTo>
                    <a:pt x="31" y="1531"/>
                  </a:lnTo>
                  <a:lnTo>
                    <a:pt x="32" y="1530"/>
                  </a:lnTo>
                  <a:lnTo>
                    <a:pt x="34" y="1527"/>
                  </a:lnTo>
                  <a:lnTo>
                    <a:pt x="34" y="1527"/>
                  </a:lnTo>
                  <a:lnTo>
                    <a:pt x="36" y="1530"/>
                  </a:lnTo>
                  <a:lnTo>
                    <a:pt x="37" y="1531"/>
                  </a:lnTo>
                  <a:lnTo>
                    <a:pt x="38" y="1529"/>
                  </a:lnTo>
                  <a:lnTo>
                    <a:pt x="38" y="1529"/>
                  </a:lnTo>
                  <a:lnTo>
                    <a:pt x="40" y="1519"/>
                  </a:lnTo>
                  <a:lnTo>
                    <a:pt x="40" y="1518"/>
                  </a:lnTo>
                  <a:lnTo>
                    <a:pt x="42" y="1510"/>
                  </a:lnTo>
                  <a:lnTo>
                    <a:pt x="42" y="1509"/>
                  </a:lnTo>
                  <a:lnTo>
                    <a:pt x="44" y="1512"/>
                  </a:lnTo>
                  <a:lnTo>
                    <a:pt x="44" y="1512"/>
                  </a:lnTo>
                  <a:lnTo>
                    <a:pt x="46" y="1518"/>
                  </a:lnTo>
                  <a:lnTo>
                    <a:pt x="46" y="1519"/>
                  </a:lnTo>
                  <a:lnTo>
                    <a:pt x="48" y="1526"/>
                  </a:lnTo>
                  <a:lnTo>
                    <a:pt x="48" y="1527"/>
                  </a:lnTo>
                  <a:lnTo>
                    <a:pt x="50" y="1533"/>
                  </a:lnTo>
                  <a:lnTo>
                    <a:pt x="51" y="1534"/>
                  </a:lnTo>
                  <a:lnTo>
                    <a:pt x="52" y="1532"/>
                  </a:lnTo>
                  <a:lnTo>
                    <a:pt x="52" y="1532"/>
                  </a:lnTo>
                  <a:lnTo>
                    <a:pt x="54" y="1527"/>
                  </a:lnTo>
                  <a:lnTo>
                    <a:pt x="55" y="1527"/>
                  </a:lnTo>
                  <a:lnTo>
                    <a:pt x="56" y="1530"/>
                  </a:lnTo>
                  <a:lnTo>
                    <a:pt x="56" y="1531"/>
                  </a:lnTo>
                  <a:lnTo>
                    <a:pt x="58" y="1537"/>
                  </a:lnTo>
                  <a:lnTo>
                    <a:pt x="59" y="1538"/>
                  </a:lnTo>
                  <a:lnTo>
                    <a:pt x="60" y="1536"/>
                  </a:lnTo>
                  <a:lnTo>
                    <a:pt x="60" y="1535"/>
                  </a:lnTo>
                  <a:lnTo>
                    <a:pt x="62" y="1530"/>
                  </a:lnTo>
                  <a:lnTo>
                    <a:pt x="63" y="1530"/>
                  </a:lnTo>
                  <a:lnTo>
                    <a:pt x="64" y="1531"/>
                  </a:lnTo>
                  <a:lnTo>
                    <a:pt x="65" y="1532"/>
                  </a:lnTo>
                  <a:lnTo>
                    <a:pt x="66" y="1531"/>
                  </a:lnTo>
                  <a:lnTo>
                    <a:pt x="66" y="1531"/>
                  </a:lnTo>
                  <a:lnTo>
                    <a:pt x="68" y="1521"/>
                  </a:lnTo>
                  <a:lnTo>
                    <a:pt x="68" y="1520"/>
                  </a:lnTo>
                  <a:lnTo>
                    <a:pt x="70" y="1513"/>
                  </a:lnTo>
                  <a:lnTo>
                    <a:pt x="70" y="1513"/>
                  </a:lnTo>
                  <a:lnTo>
                    <a:pt x="72" y="1516"/>
                  </a:lnTo>
                  <a:lnTo>
                    <a:pt x="72" y="1517"/>
                  </a:lnTo>
                  <a:lnTo>
                    <a:pt x="74" y="1520"/>
                  </a:lnTo>
                  <a:lnTo>
                    <a:pt x="74" y="1520"/>
                  </a:lnTo>
                  <a:lnTo>
                    <a:pt x="76" y="1514"/>
                  </a:lnTo>
                  <a:lnTo>
                    <a:pt x="76" y="1513"/>
                  </a:lnTo>
                  <a:lnTo>
                    <a:pt x="78" y="1505"/>
                  </a:lnTo>
                  <a:lnTo>
                    <a:pt x="78" y="1505"/>
                  </a:lnTo>
                  <a:lnTo>
                    <a:pt x="80" y="1500"/>
                  </a:lnTo>
                  <a:lnTo>
                    <a:pt x="81" y="1500"/>
                  </a:lnTo>
                  <a:lnTo>
                    <a:pt x="82" y="1503"/>
                  </a:lnTo>
                  <a:lnTo>
                    <a:pt x="82" y="1504"/>
                  </a:lnTo>
                  <a:lnTo>
                    <a:pt x="84" y="1512"/>
                  </a:lnTo>
                  <a:lnTo>
                    <a:pt x="84" y="1513"/>
                  </a:lnTo>
                  <a:lnTo>
                    <a:pt x="86" y="1519"/>
                  </a:lnTo>
                  <a:lnTo>
                    <a:pt x="87" y="1519"/>
                  </a:lnTo>
                  <a:lnTo>
                    <a:pt x="88" y="1516"/>
                  </a:lnTo>
                  <a:lnTo>
                    <a:pt x="88" y="1515"/>
                  </a:lnTo>
                  <a:lnTo>
                    <a:pt x="90" y="1506"/>
                  </a:lnTo>
                  <a:lnTo>
                    <a:pt x="90" y="1505"/>
                  </a:lnTo>
                  <a:lnTo>
                    <a:pt x="92" y="1500"/>
                  </a:lnTo>
                  <a:lnTo>
                    <a:pt x="93" y="1500"/>
                  </a:lnTo>
                  <a:lnTo>
                    <a:pt x="94" y="1505"/>
                  </a:lnTo>
                  <a:lnTo>
                    <a:pt x="95" y="1506"/>
                  </a:lnTo>
                  <a:lnTo>
                    <a:pt x="96" y="1517"/>
                  </a:lnTo>
                  <a:lnTo>
                    <a:pt x="97" y="1518"/>
                  </a:lnTo>
                  <a:lnTo>
                    <a:pt x="98" y="1525"/>
                  </a:lnTo>
                  <a:lnTo>
                    <a:pt x="99" y="1525"/>
                  </a:lnTo>
                  <a:lnTo>
                    <a:pt x="99" y="1525"/>
                  </a:lnTo>
                  <a:lnTo>
                    <a:pt x="101" y="1525"/>
                  </a:lnTo>
                  <a:lnTo>
                    <a:pt x="102" y="1527"/>
                  </a:lnTo>
                  <a:lnTo>
                    <a:pt x="103" y="1527"/>
                  </a:lnTo>
                  <a:lnTo>
                    <a:pt x="104" y="1529"/>
                  </a:lnTo>
                  <a:lnTo>
                    <a:pt x="105" y="1528"/>
                  </a:lnTo>
                  <a:lnTo>
                    <a:pt x="106" y="1521"/>
                  </a:lnTo>
                  <a:lnTo>
                    <a:pt x="107" y="1520"/>
                  </a:lnTo>
                  <a:lnTo>
                    <a:pt x="108" y="1510"/>
                  </a:lnTo>
                  <a:lnTo>
                    <a:pt x="109" y="1509"/>
                  </a:lnTo>
                  <a:lnTo>
                    <a:pt x="110" y="1507"/>
                  </a:lnTo>
                  <a:lnTo>
                    <a:pt x="111" y="1507"/>
                  </a:lnTo>
                  <a:lnTo>
                    <a:pt x="113" y="1509"/>
                  </a:lnTo>
                  <a:lnTo>
                    <a:pt x="113" y="1509"/>
                  </a:lnTo>
                  <a:lnTo>
                    <a:pt x="115" y="1510"/>
                  </a:lnTo>
                  <a:lnTo>
                    <a:pt x="115" y="1511"/>
                  </a:lnTo>
                  <a:lnTo>
                    <a:pt x="117" y="1514"/>
                  </a:lnTo>
                  <a:lnTo>
                    <a:pt x="117" y="1515"/>
                  </a:lnTo>
                  <a:lnTo>
                    <a:pt x="118" y="1517"/>
                  </a:lnTo>
                  <a:lnTo>
                    <a:pt x="119" y="1517"/>
                  </a:lnTo>
                  <a:lnTo>
                    <a:pt x="121" y="1511"/>
                  </a:lnTo>
                  <a:lnTo>
                    <a:pt x="121" y="1510"/>
                  </a:lnTo>
                  <a:lnTo>
                    <a:pt x="122" y="1506"/>
                  </a:lnTo>
                  <a:lnTo>
                    <a:pt x="123" y="1506"/>
                  </a:lnTo>
                  <a:lnTo>
                    <a:pt x="125" y="1513"/>
                  </a:lnTo>
                  <a:lnTo>
                    <a:pt x="125" y="1514"/>
                  </a:lnTo>
                  <a:lnTo>
                    <a:pt x="127" y="1519"/>
                  </a:lnTo>
                  <a:lnTo>
                    <a:pt x="127" y="1519"/>
                  </a:lnTo>
                  <a:lnTo>
                    <a:pt x="129" y="1514"/>
                  </a:lnTo>
                  <a:lnTo>
                    <a:pt x="129" y="1514"/>
                  </a:lnTo>
                  <a:lnTo>
                    <a:pt x="131" y="1506"/>
                  </a:lnTo>
                  <a:lnTo>
                    <a:pt x="131" y="1506"/>
                  </a:lnTo>
                  <a:lnTo>
                    <a:pt x="133" y="1502"/>
                  </a:lnTo>
                  <a:lnTo>
                    <a:pt x="134" y="1502"/>
                  </a:lnTo>
                  <a:lnTo>
                    <a:pt x="135" y="1503"/>
                  </a:lnTo>
                  <a:lnTo>
                    <a:pt x="135" y="1503"/>
                  </a:lnTo>
                  <a:lnTo>
                    <a:pt x="137" y="1511"/>
                  </a:lnTo>
                  <a:lnTo>
                    <a:pt x="137" y="1512"/>
                  </a:lnTo>
                  <a:lnTo>
                    <a:pt x="139" y="1521"/>
                  </a:lnTo>
                  <a:lnTo>
                    <a:pt x="140" y="1522"/>
                  </a:lnTo>
                  <a:lnTo>
                    <a:pt x="141" y="1521"/>
                  </a:lnTo>
                  <a:lnTo>
                    <a:pt x="141" y="1521"/>
                  </a:lnTo>
                  <a:lnTo>
                    <a:pt x="142" y="1519"/>
                  </a:lnTo>
                  <a:lnTo>
                    <a:pt x="143" y="1519"/>
                  </a:lnTo>
                  <a:lnTo>
                    <a:pt x="145" y="1525"/>
                  </a:lnTo>
                  <a:lnTo>
                    <a:pt x="145" y="1526"/>
                  </a:lnTo>
                  <a:lnTo>
                    <a:pt x="147" y="1529"/>
                  </a:lnTo>
                  <a:lnTo>
                    <a:pt x="147" y="1529"/>
                  </a:lnTo>
                  <a:lnTo>
                    <a:pt x="149" y="1524"/>
                  </a:lnTo>
                  <a:lnTo>
                    <a:pt x="149" y="1523"/>
                  </a:lnTo>
                  <a:lnTo>
                    <a:pt x="151" y="1520"/>
                  </a:lnTo>
                  <a:lnTo>
                    <a:pt x="151" y="1520"/>
                  </a:lnTo>
                  <a:lnTo>
                    <a:pt x="153" y="1523"/>
                  </a:lnTo>
                  <a:lnTo>
                    <a:pt x="153" y="1523"/>
                  </a:lnTo>
                  <a:lnTo>
                    <a:pt x="154" y="1524"/>
                  </a:lnTo>
                  <a:lnTo>
                    <a:pt x="155" y="1524"/>
                  </a:lnTo>
                  <a:lnTo>
                    <a:pt x="157" y="1520"/>
                  </a:lnTo>
                  <a:lnTo>
                    <a:pt x="157" y="1520"/>
                  </a:lnTo>
                  <a:lnTo>
                    <a:pt x="159" y="1514"/>
                  </a:lnTo>
                  <a:lnTo>
                    <a:pt x="159" y="1513"/>
                  </a:lnTo>
                  <a:lnTo>
                    <a:pt x="161" y="1508"/>
                  </a:lnTo>
                  <a:lnTo>
                    <a:pt x="161" y="1508"/>
                  </a:lnTo>
                  <a:lnTo>
                    <a:pt x="163" y="1512"/>
                  </a:lnTo>
                  <a:lnTo>
                    <a:pt x="163" y="1513"/>
                  </a:lnTo>
                  <a:lnTo>
                    <a:pt x="165" y="1525"/>
                  </a:lnTo>
                  <a:lnTo>
                    <a:pt x="165" y="1526"/>
                  </a:lnTo>
                  <a:lnTo>
                    <a:pt x="167" y="1532"/>
                  </a:lnTo>
                  <a:lnTo>
                    <a:pt x="167" y="1532"/>
                  </a:lnTo>
                  <a:lnTo>
                    <a:pt x="169" y="1529"/>
                  </a:lnTo>
                  <a:lnTo>
                    <a:pt x="169" y="1528"/>
                  </a:lnTo>
                  <a:lnTo>
                    <a:pt x="171" y="1526"/>
                  </a:lnTo>
                  <a:lnTo>
                    <a:pt x="171" y="1526"/>
                  </a:lnTo>
                  <a:lnTo>
                    <a:pt x="173" y="1523"/>
                  </a:lnTo>
                  <a:lnTo>
                    <a:pt x="173" y="1522"/>
                  </a:lnTo>
                  <a:lnTo>
                    <a:pt x="175" y="1511"/>
                  </a:lnTo>
                  <a:lnTo>
                    <a:pt x="175" y="1510"/>
                  </a:lnTo>
                  <a:lnTo>
                    <a:pt x="177" y="1502"/>
                  </a:lnTo>
                  <a:lnTo>
                    <a:pt x="178" y="1501"/>
                  </a:lnTo>
                  <a:lnTo>
                    <a:pt x="179" y="1504"/>
                  </a:lnTo>
                  <a:lnTo>
                    <a:pt x="179" y="1505"/>
                  </a:lnTo>
                  <a:lnTo>
                    <a:pt x="181" y="1511"/>
                  </a:lnTo>
                  <a:lnTo>
                    <a:pt x="181" y="1512"/>
                  </a:lnTo>
                  <a:lnTo>
                    <a:pt x="183" y="1514"/>
                  </a:lnTo>
                  <a:lnTo>
                    <a:pt x="184" y="1514"/>
                  </a:lnTo>
                  <a:lnTo>
                    <a:pt x="185" y="1512"/>
                  </a:lnTo>
                  <a:lnTo>
                    <a:pt x="186" y="1512"/>
                  </a:lnTo>
                  <a:lnTo>
                    <a:pt x="187" y="1510"/>
                  </a:lnTo>
                  <a:lnTo>
                    <a:pt x="188" y="1510"/>
                  </a:lnTo>
                  <a:lnTo>
                    <a:pt x="189" y="1514"/>
                  </a:lnTo>
                  <a:lnTo>
                    <a:pt x="190" y="1515"/>
                  </a:lnTo>
                  <a:lnTo>
                    <a:pt x="191" y="1520"/>
                  </a:lnTo>
                  <a:lnTo>
                    <a:pt x="192" y="1520"/>
                  </a:lnTo>
                  <a:lnTo>
                    <a:pt x="193" y="1515"/>
                  </a:lnTo>
                  <a:lnTo>
                    <a:pt x="194" y="1513"/>
                  </a:lnTo>
                  <a:lnTo>
                    <a:pt x="195" y="1505"/>
                  </a:lnTo>
                  <a:lnTo>
                    <a:pt x="196" y="1505"/>
                  </a:lnTo>
                  <a:lnTo>
                    <a:pt x="197" y="1509"/>
                  </a:lnTo>
                  <a:lnTo>
                    <a:pt x="198" y="1510"/>
                  </a:lnTo>
                  <a:lnTo>
                    <a:pt x="199" y="1520"/>
                  </a:lnTo>
                  <a:lnTo>
                    <a:pt x="200" y="1521"/>
                  </a:lnTo>
                  <a:lnTo>
                    <a:pt x="202" y="1525"/>
                  </a:lnTo>
                  <a:lnTo>
                    <a:pt x="202" y="1525"/>
                  </a:lnTo>
                  <a:lnTo>
                    <a:pt x="204" y="1529"/>
                  </a:lnTo>
                  <a:lnTo>
                    <a:pt x="204" y="1529"/>
                  </a:lnTo>
                  <a:lnTo>
                    <a:pt x="205" y="1532"/>
                  </a:lnTo>
                  <a:lnTo>
                    <a:pt x="206" y="1531"/>
                  </a:lnTo>
                  <a:lnTo>
                    <a:pt x="208" y="1523"/>
                  </a:lnTo>
                  <a:lnTo>
                    <a:pt x="208" y="1521"/>
                  </a:lnTo>
                  <a:lnTo>
                    <a:pt x="210" y="1511"/>
                  </a:lnTo>
                  <a:lnTo>
                    <a:pt x="210" y="1511"/>
                  </a:lnTo>
                  <a:lnTo>
                    <a:pt x="212" y="1514"/>
                  </a:lnTo>
                  <a:lnTo>
                    <a:pt x="212" y="1515"/>
                  </a:lnTo>
                  <a:lnTo>
                    <a:pt x="214" y="1522"/>
                  </a:lnTo>
                  <a:lnTo>
                    <a:pt x="214" y="1523"/>
                  </a:lnTo>
                  <a:lnTo>
                    <a:pt x="216" y="1524"/>
                  </a:lnTo>
                  <a:lnTo>
                    <a:pt x="216" y="1524"/>
                  </a:lnTo>
                  <a:lnTo>
                    <a:pt x="218" y="1528"/>
                  </a:lnTo>
                  <a:lnTo>
                    <a:pt x="218" y="1529"/>
                  </a:lnTo>
                  <a:lnTo>
                    <a:pt x="220" y="1534"/>
                  </a:lnTo>
                  <a:lnTo>
                    <a:pt x="221" y="1535"/>
                  </a:lnTo>
                  <a:lnTo>
                    <a:pt x="222" y="1534"/>
                  </a:lnTo>
                  <a:lnTo>
                    <a:pt x="222" y="1534"/>
                  </a:lnTo>
                  <a:lnTo>
                    <a:pt x="224" y="1532"/>
                  </a:lnTo>
                  <a:lnTo>
                    <a:pt x="224" y="1532"/>
                  </a:lnTo>
                  <a:lnTo>
                    <a:pt x="226" y="1531"/>
                  </a:lnTo>
                  <a:lnTo>
                    <a:pt x="226" y="1530"/>
                  </a:lnTo>
                  <a:lnTo>
                    <a:pt x="228" y="1523"/>
                  </a:lnTo>
                  <a:lnTo>
                    <a:pt x="228" y="1522"/>
                  </a:lnTo>
                  <a:lnTo>
                    <a:pt x="230" y="1516"/>
                  </a:lnTo>
                  <a:lnTo>
                    <a:pt x="230" y="1516"/>
                  </a:lnTo>
                  <a:lnTo>
                    <a:pt x="232" y="1520"/>
                  </a:lnTo>
                  <a:lnTo>
                    <a:pt x="232" y="1521"/>
                  </a:lnTo>
                  <a:lnTo>
                    <a:pt x="234" y="1524"/>
                  </a:lnTo>
                  <a:lnTo>
                    <a:pt x="234" y="1524"/>
                  </a:lnTo>
                  <a:lnTo>
                    <a:pt x="236" y="1526"/>
                  </a:lnTo>
                  <a:lnTo>
                    <a:pt x="236" y="1526"/>
                  </a:lnTo>
                  <a:lnTo>
                    <a:pt x="238" y="1532"/>
                  </a:lnTo>
                  <a:lnTo>
                    <a:pt x="238" y="1533"/>
                  </a:lnTo>
                  <a:lnTo>
                    <a:pt x="240" y="1536"/>
                  </a:lnTo>
                  <a:lnTo>
                    <a:pt x="240" y="1536"/>
                  </a:lnTo>
                  <a:lnTo>
                    <a:pt x="242" y="1530"/>
                  </a:lnTo>
                  <a:lnTo>
                    <a:pt x="242" y="1530"/>
                  </a:lnTo>
                  <a:lnTo>
                    <a:pt x="244" y="1526"/>
                  </a:lnTo>
                  <a:lnTo>
                    <a:pt x="244" y="1526"/>
                  </a:lnTo>
                  <a:lnTo>
                    <a:pt x="246" y="1528"/>
                  </a:lnTo>
                  <a:lnTo>
                    <a:pt x="246" y="1528"/>
                  </a:lnTo>
                  <a:lnTo>
                    <a:pt x="248" y="1524"/>
                  </a:lnTo>
                  <a:lnTo>
                    <a:pt x="248" y="1523"/>
                  </a:lnTo>
                  <a:lnTo>
                    <a:pt x="250" y="1515"/>
                  </a:lnTo>
                  <a:lnTo>
                    <a:pt x="250" y="1514"/>
                  </a:lnTo>
                  <a:lnTo>
                    <a:pt x="252" y="1511"/>
                  </a:lnTo>
                  <a:lnTo>
                    <a:pt x="252" y="1511"/>
                  </a:lnTo>
                  <a:lnTo>
                    <a:pt x="254" y="1513"/>
                  </a:lnTo>
                  <a:lnTo>
                    <a:pt x="254" y="1514"/>
                  </a:lnTo>
                  <a:lnTo>
                    <a:pt x="256" y="1516"/>
                  </a:lnTo>
                  <a:lnTo>
                    <a:pt x="257" y="1516"/>
                  </a:lnTo>
                  <a:lnTo>
                    <a:pt x="258" y="1514"/>
                  </a:lnTo>
                  <a:lnTo>
                    <a:pt x="258" y="1513"/>
                  </a:lnTo>
                  <a:lnTo>
                    <a:pt x="260" y="1503"/>
                  </a:lnTo>
                  <a:lnTo>
                    <a:pt x="260" y="1502"/>
                  </a:lnTo>
                  <a:lnTo>
                    <a:pt x="262" y="1494"/>
                  </a:lnTo>
                  <a:lnTo>
                    <a:pt x="263" y="1494"/>
                  </a:lnTo>
                  <a:lnTo>
                    <a:pt x="264" y="1499"/>
                  </a:lnTo>
                  <a:lnTo>
                    <a:pt x="264" y="1500"/>
                  </a:lnTo>
                  <a:lnTo>
                    <a:pt x="266" y="1509"/>
                  </a:lnTo>
                  <a:lnTo>
                    <a:pt x="267" y="1510"/>
                  </a:lnTo>
                  <a:lnTo>
                    <a:pt x="268" y="1507"/>
                  </a:lnTo>
                  <a:lnTo>
                    <a:pt x="268" y="1506"/>
                  </a:lnTo>
                  <a:lnTo>
                    <a:pt x="270" y="1499"/>
                  </a:lnTo>
                  <a:lnTo>
                    <a:pt x="270" y="1498"/>
                  </a:lnTo>
                  <a:lnTo>
                    <a:pt x="272" y="1496"/>
                  </a:lnTo>
                  <a:lnTo>
                    <a:pt x="272" y="1496"/>
                  </a:lnTo>
                  <a:lnTo>
                    <a:pt x="274" y="1497"/>
                  </a:lnTo>
                  <a:lnTo>
                    <a:pt x="275" y="1498"/>
                  </a:lnTo>
                  <a:lnTo>
                    <a:pt x="276" y="1505"/>
                  </a:lnTo>
                  <a:lnTo>
                    <a:pt x="277" y="1506"/>
                  </a:lnTo>
                  <a:lnTo>
                    <a:pt x="278" y="1516"/>
                  </a:lnTo>
                  <a:lnTo>
                    <a:pt x="279" y="1517"/>
                  </a:lnTo>
                  <a:lnTo>
                    <a:pt x="280" y="1521"/>
                  </a:lnTo>
                  <a:lnTo>
                    <a:pt x="282" y="1521"/>
                  </a:lnTo>
                  <a:lnTo>
                    <a:pt x="282" y="1521"/>
                  </a:lnTo>
                  <a:lnTo>
                    <a:pt x="283" y="1521"/>
                  </a:lnTo>
                  <a:lnTo>
                    <a:pt x="284" y="1526"/>
                  </a:lnTo>
                  <a:lnTo>
                    <a:pt x="285" y="1527"/>
                  </a:lnTo>
                  <a:lnTo>
                    <a:pt x="286" y="1530"/>
                  </a:lnTo>
                  <a:lnTo>
                    <a:pt x="287" y="1530"/>
                  </a:lnTo>
                  <a:lnTo>
                    <a:pt x="288" y="1524"/>
                  </a:lnTo>
                  <a:lnTo>
                    <a:pt x="289" y="1523"/>
                  </a:lnTo>
                  <a:lnTo>
                    <a:pt x="290" y="1518"/>
                  </a:lnTo>
                  <a:lnTo>
                    <a:pt x="291" y="1517"/>
                  </a:lnTo>
                  <a:lnTo>
                    <a:pt x="293" y="1518"/>
                  </a:lnTo>
                  <a:lnTo>
                    <a:pt x="293" y="1518"/>
                  </a:lnTo>
                  <a:lnTo>
                    <a:pt x="295" y="1517"/>
                  </a:lnTo>
                  <a:lnTo>
                    <a:pt x="296" y="1516"/>
                  </a:lnTo>
                  <a:lnTo>
                    <a:pt x="297" y="1517"/>
                  </a:lnTo>
                  <a:lnTo>
                    <a:pt x="297" y="1518"/>
                  </a:lnTo>
                  <a:lnTo>
                    <a:pt x="299" y="1526"/>
                  </a:lnTo>
                  <a:lnTo>
                    <a:pt x="299" y="1528"/>
                  </a:lnTo>
                  <a:lnTo>
                    <a:pt x="301" y="1538"/>
                  </a:lnTo>
                  <a:lnTo>
                    <a:pt x="301" y="1539"/>
                  </a:lnTo>
                  <a:lnTo>
                    <a:pt x="303" y="1544"/>
                  </a:lnTo>
                  <a:lnTo>
                    <a:pt x="303" y="1544"/>
                  </a:lnTo>
                  <a:lnTo>
                    <a:pt x="305" y="1546"/>
                  </a:lnTo>
                  <a:lnTo>
                    <a:pt x="305" y="1546"/>
                  </a:lnTo>
                  <a:lnTo>
                    <a:pt x="307" y="1544"/>
                  </a:lnTo>
                  <a:lnTo>
                    <a:pt x="307" y="1543"/>
                  </a:lnTo>
                  <a:lnTo>
                    <a:pt x="309" y="1537"/>
                  </a:lnTo>
                  <a:lnTo>
                    <a:pt x="309" y="1536"/>
                  </a:lnTo>
                  <a:lnTo>
                    <a:pt x="311" y="1531"/>
                  </a:lnTo>
                  <a:lnTo>
                    <a:pt x="311" y="1530"/>
                  </a:lnTo>
                  <a:lnTo>
                    <a:pt x="313" y="1528"/>
                  </a:lnTo>
                  <a:lnTo>
                    <a:pt x="313" y="1528"/>
                  </a:lnTo>
                  <a:lnTo>
                    <a:pt x="315" y="1528"/>
                  </a:lnTo>
                  <a:lnTo>
                    <a:pt x="315" y="1528"/>
                  </a:lnTo>
                  <a:lnTo>
                    <a:pt x="317" y="1529"/>
                  </a:lnTo>
                  <a:lnTo>
                    <a:pt x="317" y="1529"/>
                  </a:lnTo>
                  <a:lnTo>
                    <a:pt x="318" y="1530"/>
                  </a:lnTo>
                  <a:lnTo>
                    <a:pt x="319" y="1529"/>
                  </a:lnTo>
                  <a:lnTo>
                    <a:pt x="321" y="1524"/>
                  </a:lnTo>
                  <a:lnTo>
                    <a:pt x="321" y="1523"/>
                  </a:lnTo>
                  <a:lnTo>
                    <a:pt x="323" y="1517"/>
                  </a:lnTo>
                  <a:lnTo>
                    <a:pt x="323" y="1516"/>
                  </a:lnTo>
                  <a:lnTo>
                    <a:pt x="325" y="1513"/>
                  </a:lnTo>
                  <a:lnTo>
                    <a:pt x="325" y="1512"/>
                  </a:lnTo>
                  <a:lnTo>
                    <a:pt x="327" y="1511"/>
                  </a:lnTo>
                  <a:lnTo>
                    <a:pt x="328" y="1510"/>
                  </a:lnTo>
                  <a:lnTo>
                    <a:pt x="329" y="1511"/>
                  </a:lnTo>
                  <a:lnTo>
                    <a:pt x="329" y="1512"/>
                  </a:lnTo>
                  <a:lnTo>
                    <a:pt x="331" y="1518"/>
                  </a:lnTo>
                  <a:lnTo>
                    <a:pt x="331" y="1519"/>
                  </a:lnTo>
                  <a:lnTo>
                    <a:pt x="333" y="1527"/>
                  </a:lnTo>
                  <a:lnTo>
                    <a:pt x="333" y="1527"/>
                  </a:lnTo>
                  <a:lnTo>
                    <a:pt x="335" y="1529"/>
                  </a:lnTo>
                  <a:lnTo>
                    <a:pt x="335" y="1529"/>
                  </a:lnTo>
                  <a:lnTo>
                    <a:pt x="337" y="1526"/>
                  </a:lnTo>
                  <a:lnTo>
                    <a:pt x="337" y="1526"/>
                  </a:lnTo>
                  <a:lnTo>
                    <a:pt x="339" y="1525"/>
                  </a:lnTo>
                  <a:lnTo>
                    <a:pt x="339" y="1525"/>
                  </a:lnTo>
                  <a:lnTo>
                    <a:pt x="341" y="1526"/>
                  </a:lnTo>
                  <a:lnTo>
                    <a:pt x="341" y="1526"/>
                  </a:lnTo>
                  <a:lnTo>
                    <a:pt x="343" y="1530"/>
                  </a:lnTo>
                  <a:lnTo>
                    <a:pt x="343" y="1530"/>
                  </a:lnTo>
                  <a:lnTo>
                    <a:pt x="345" y="1534"/>
                  </a:lnTo>
                  <a:lnTo>
                    <a:pt x="345" y="1534"/>
                  </a:lnTo>
                  <a:lnTo>
                    <a:pt x="347" y="1535"/>
                  </a:lnTo>
                  <a:lnTo>
                    <a:pt x="347" y="1535"/>
                  </a:lnTo>
                  <a:lnTo>
                    <a:pt x="349" y="1537"/>
                  </a:lnTo>
                  <a:lnTo>
                    <a:pt x="349" y="1537"/>
                  </a:lnTo>
                  <a:lnTo>
                    <a:pt x="351" y="1538"/>
                  </a:lnTo>
                  <a:lnTo>
                    <a:pt x="351" y="1538"/>
                  </a:lnTo>
                  <a:lnTo>
                    <a:pt x="353" y="1533"/>
                  </a:lnTo>
                  <a:lnTo>
                    <a:pt x="353" y="1532"/>
                  </a:lnTo>
                  <a:lnTo>
                    <a:pt x="355" y="1527"/>
                  </a:lnTo>
                  <a:lnTo>
                    <a:pt x="355" y="1527"/>
                  </a:lnTo>
                  <a:lnTo>
                    <a:pt x="357" y="1532"/>
                  </a:lnTo>
                  <a:lnTo>
                    <a:pt x="357" y="1533"/>
                  </a:lnTo>
                  <a:lnTo>
                    <a:pt x="359" y="1538"/>
                  </a:lnTo>
                  <a:lnTo>
                    <a:pt x="359" y="1538"/>
                  </a:lnTo>
                  <a:lnTo>
                    <a:pt x="361" y="1533"/>
                  </a:lnTo>
                  <a:lnTo>
                    <a:pt x="361" y="1533"/>
                  </a:lnTo>
                  <a:lnTo>
                    <a:pt x="363" y="1528"/>
                  </a:lnTo>
                  <a:lnTo>
                    <a:pt x="363" y="1528"/>
                  </a:lnTo>
                  <a:lnTo>
                    <a:pt x="365" y="1531"/>
                  </a:lnTo>
                  <a:lnTo>
                    <a:pt x="366" y="1531"/>
                  </a:lnTo>
                  <a:lnTo>
                    <a:pt x="367" y="1532"/>
                  </a:lnTo>
                  <a:lnTo>
                    <a:pt x="368" y="1531"/>
                  </a:lnTo>
                  <a:lnTo>
                    <a:pt x="369" y="1525"/>
                  </a:lnTo>
                  <a:lnTo>
                    <a:pt x="370" y="1524"/>
                  </a:lnTo>
                  <a:lnTo>
                    <a:pt x="371" y="1519"/>
                  </a:lnTo>
                  <a:lnTo>
                    <a:pt x="372" y="1519"/>
                  </a:lnTo>
                  <a:lnTo>
                    <a:pt x="373" y="1516"/>
                  </a:lnTo>
                  <a:lnTo>
                    <a:pt x="374" y="1516"/>
                  </a:lnTo>
                  <a:lnTo>
                    <a:pt x="375" y="1515"/>
                  </a:lnTo>
                  <a:lnTo>
                    <a:pt x="376" y="1515"/>
                  </a:lnTo>
                  <a:lnTo>
                    <a:pt x="377" y="1519"/>
                  </a:lnTo>
                  <a:lnTo>
                    <a:pt x="378" y="1519"/>
                  </a:lnTo>
                  <a:lnTo>
                    <a:pt x="379" y="1523"/>
                  </a:lnTo>
                  <a:lnTo>
                    <a:pt x="380" y="1523"/>
                  </a:lnTo>
                  <a:lnTo>
                    <a:pt x="381" y="1522"/>
                  </a:lnTo>
                  <a:lnTo>
                    <a:pt x="382" y="1521"/>
                  </a:lnTo>
                  <a:lnTo>
                    <a:pt x="384" y="1522"/>
                  </a:lnTo>
                  <a:lnTo>
                    <a:pt x="384" y="1522"/>
                  </a:lnTo>
                  <a:lnTo>
                    <a:pt x="386" y="1531"/>
                  </a:lnTo>
                  <a:lnTo>
                    <a:pt x="386" y="1533"/>
                  </a:lnTo>
                  <a:lnTo>
                    <a:pt x="388" y="1540"/>
                  </a:lnTo>
                  <a:lnTo>
                    <a:pt x="388" y="1540"/>
                  </a:lnTo>
                  <a:lnTo>
                    <a:pt x="390" y="1534"/>
                  </a:lnTo>
                  <a:lnTo>
                    <a:pt x="390" y="1533"/>
                  </a:lnTo>
                  <a:lnTo>
                    <a:pt x="392" y="1521"/>
                  </a:lnTo>
                  <a:lnTo>
                    <a:pt x="392" y="1520"/>
                  </a:lnTo>
                  <a:lnTo>
                    <a:pt x="393" y="1515"/>
                  </a:lnTo>
                  <a:lnTo>
                    <a:pt x="394" y="1516"/>
                  </a:lnTo>
                  <a:lnTo>
                    <a:pt x="396" y="1521"/>
                  </a:lnTo>
                  <a:lnTo>
                    <a:pt x="396" y="1522"/>
                  </a:lnTo>
                  <a:lnTo>
                    <a:pt x="398" y="1530"/>
                  </a:lnTo>
                  <a:lnTo>
                    <a:pt x="398" y="1530"/>
                  </a:lnTo>
                  <a:lnTo>
                    <a:pt x="399" y="1533"/>
                  </a:lnTo>
                  <a:lnTo>
                    <a:pt x="400" y="1532"/>
                  </a:lnTo>
                  <a:lnTo>
                    <a:pt x="402" y="1530"/>
                  </a:lnTo>
                  <a:lnTo>
                    <a:pt x="403" y="1529"/>
                  </a:lnTo>
                  <a:lnTo>
                    <a:pt x="404" y="1530"/>
                  </a:lnTo>
                  <a:lnTo>
                    <a:pt x="404" y="1530"/>
                  </a:lnTo>
                  <a:lnTo>
                    <a:pt x="406" y="1537"/>
                  </a:lnTo>
                  <a:lnTo>
                    <a:pt x="406" y="1537"/>
                  </a:lnTo>
                  <a:lnTo>
                    <a:pt x="408" y="1543"/>
                  </a:lnTo>
                  <a:lnTo>
                    <a:pt x="408" y="1543"/>
                  </a:lnTo>
                  <a:lnTo>
                    <a:pt x="409" y="1544"/>
                  </a:lnTo>
                  <a:lnTo>
                    <a:pt x="410" y="1543"/>
                  </a:lnTo>
                  <a:lnTo>
                    <a:pt x="412" y="1542"/>
                  </a:lnTo>
                  <a:lnTo>
                    <a:pt x="412" y="1542"/>
                  </a:lnTo>
                  <a:lnTo>
                    <a:pt x="414" y="1543"/>
                  </a:lnTo>
                  <a:lnTo>
                    <a:pt x="415" y="1543"/>
                  </a:lnTo>
                  <a:lnTo>
                    <a:pt x="416" y="1542"/>
                  </a:lnTo>
                  <a:lnTo>
                    <a:pt x="416" y="1542"/>
                  </a:lnTo>
                  <a:lnTo>
                    <a:pt x="418" y="1536"/>
                  </a:lnTo>
                  <a:lnTo>
                    <a:pt x="418" y="1536"/>
                  </a:lnTo>
                  <a:lnTo>
                    <a:pt x="420" y="1528"/>
                  </a:lnTo>
                  <a:lnTo>
                    <a:pt x="420" y="1527"/>
                  </a:lnTo>
                  <a:lnTo>
                    <a:pt x="422" y="1523"/>
                  </a:lnTo>
                  <a:lnTo>
                    <a:pt x="423" y="1523"/>
                  </a:lnTo>
                  <a:lnTo>
                    <a:pt x="424" y="1524"/>
                  </a:lnTo>
                  <a:lnTo>
                    <a:pt x="424" y="1524"/>
                  </a:lnTo>
                  <a:lnTo>
                    <a:pt x="426" y="1525"/>
                  </a:lnTo>
                  <a:lnTo>
                    <a:pt x="426" y="1525"/>
                  </a:lnTo>
                  <a:lnTo>
                    <a:pt x="428" y="1519"/>
                  </a:lnTo>
                  <a:lnTo>
                    <a:pt x="428" y="1518"/>
                  </a:lnTo>
                  <a:lnTo>
                    <a:pt x="430" y="1509"/>
                  </a:lnTo>
                  <a:lnTo>
                    <a:pt x="430" y="1508"/>
                  </a:lnTo>
                  <a:lnTo>
                    <a:pt x="431" y="1506"/>
                  </a:lnTo>
                  <a:lnTo>
                    <a:pt x="432" y="1507"/>
                  </a:lnTo>
                  <a:lnTo>
                    <a:pt x="434" y="1515"/>
                  </a:lnTo>
                  <a:lnTo>
                    <a:pt x="434" y="1516"/>
                  </a:lnTo>
                  <a:lnTo>
                    <a:pt x="436" y="1526"/>
                  </a:lnTo>
                  <a:lnTo>
                    <a:pt x="436" y="1527"/>
                  </a:lnTo>
                  <a:lnTo>
                    <a:pt x="438" y="1530"/>
                  </a:lnTo>
                  <a:lnTo>
                    <a:pt x="438" y="1530"/>
                  </a:lnTo>
                  <a:lnTo>
                    <a:pt x="440" y="1526"/>
                  </a:lnTo>
                  <a:lnTo>
                    <a:pt x="440" y="1525"/>
                  </a:lnTo>
                  <a:lnTo>
                    <a:pt x="442" y="1520"/>
                  </a:lnTo>
                  <a:lnTo>
                    <a:pt x="443" y="1519"/>
                  </a:lnTo>
                  <a:lnTo>
                    <a:pt x="444" y="1521"/>
                  </a:lnTo>
                  <a:lnTo>
                    <a:pt x="444" y="1521"/>
                  </a:lnTo>
                  <a:lnTo>
                    <a:pt x="446" y="1529"/>
                  </a:lnTo>
                  <a:lnTo>
                    <a:pt x="446" y="1529"/>
                  </a:lnTo>
                  <a:lnTo>
                    <a:pt x="448" y="1533"/>
                  </a:lnTo>
                  <a:lnTo>
                    <a:pt x="448" y="1533"/>
                  </a:lnTo>
                  <a:lnTo>
                    <a:pt x="450" y="1533"/>
                  </a:lnTo>
                  <a:lnTo>
                    <a:pt x="450" y="1533"/>
                  </a:lnTo>
                  <a:lnTo>
                    <a:pt x="452" y="1539"/>
                  </a:lnTo>
                  <a:lnTo>
                    <a:pt x="452" y="1540"/>
                  </a:lnTo>
                  <a:lnTo>
                    <a:pt x="454" y="1550"/>
                  </a:lnTo>
                  <a:lnTo>
                    <a:pt x="454" y="1551"/>
                  </a:lnTo>
                  <a:lnTo>
                    <a:pt x="455" y="1552"/>
                  </a:lnTo>
                  <a:lnTo>
                    <a:pt x="457" y="1550"/>
                  </a:lnTo>
                  <a:lnTo>
                    <a:pt x="458" y="1540"/>
                  </a:lnTo>
                  <a:lnTo>
                    <a:pt x="459" y="1539"/>
                  </a:lnTo>
                  <a:lnTo>
                    <a:pt x="460" y="1534"/>
                  </a:lnTo>
                  <a:lnTo>
                    <a:pt x="461" y="1535"/>
                  </a:lnTo>
                  <a:lnTo>
                    <a:pt x="462" y="1542"/>
                  </a:lnTo>
                  <a:lnTo>
                    <a:pt x="463" y="1542"/>
                  </a:lnTo>
                  <a:lnTo>
                    <a:pt x="464" y="1550"/>
                  </a:lnTo>
                  <a:lnTo>
                    <a:pt x="465" y="1550"/>
                  </a:lnTo>
                  <a:lnTo>
                    <a:pt x="466" y="1551"/>
                  </a:lnTo>
                  <a:lnTo>
                    <a:pt x="467" y="1551"/>
                  </a:lnTo>
                  <a:lnTo>
                    <a:pt x="468" y="1547"/>
                  </a:lnTo>
                  <a:lnTo>
                    <a:pt x="469" y="1547"/>
                  </a:lnTo>
                  <a:lnTo>
                    <a:pt x="470" y="1539"/>
                  </a:lnTo>
                  <a:lnTo>
                    <a:pt x="471" y="1538"/>
                  </a:lnTo>
                  <a:lnTo>
                    <a:pt x="472" y="1530"/>
                  </a:lnTo>
                  <a:lnTo>
                    <a:pt x="473" y="1529"/>
                  </a:lnTo>
                  <a:lnTo>
                    <a:pt x="475" y="1523"/>
                  </a:lnTo>
                  <a:lnTo>
                    <a:pt x="475" y="1523"/>
                  </a:lnTo>
                  <a:lnTo>
                    <a:pt x="476" y="1522"/>
                  </a:lnTo>
                  <a:lnTo>
                    <a:pt x="477" y="1523"/>
                  </a:lnTo>
                  <a:lnTo>
                    <a:pt x="479" y="1524"/>
                  </a:lnTo>
                  <a:lnTo>
                    <a:pt x="479" y="1524"/>
                  </a:lnTo>
                  <a:lnTo>
                    <a:pt x="481" y="1528"/>
                  </a:lnTo>
                  <a:lnTo>
                    <a:pt x="481" y="1528"/>
                  </a:lnTo>
                  <a:lnTo>
                    <a:pt x="483" y="1533"/>
                  </a:lnTo>
                  <a:lnTo>
                    <a:pt x="483" y="1534"/>
                  </a:lnTo>
                  <a:lnTo>
                    <a:pt x="484" y="1536"/>
                  </a:lnTo>
                  <a:lnTo>
                    <a:pt x="485" y="1536"/>
                  </a:lnTo>
                  <a:lnTo>
                    <a:pt x="487" y="1531"/>
                  </a:lnTo>
                  <a:lnTo>
                    <a:pt x="487" y="1530"/>
                  </a:lnTo>
                  <a:lnTo>
                    <a:pt x="489" y="1525"/>
                  </a:lnTo>
                  <a:lnTo>
                    <a:pt x="489" y="1524"/>
                  </a:lnTo>
                  <a:lnTo>
                    <a:pt x="490" y="1524"/>
                  </a:lnTo>
                  <a:lnTo>
                    <a:pt x="491" y="1525"/>
                  </a:lnTo>
                  <a:lnTo>
                    <a:pt x="493" y="1529"/>
                  </a:lnTo>
                  <a:lnTo>
                    <a:pt x="493" y="1529"/>
                  </a:lnTo>
                  <a:lnTo>
                    <a:pt x="494" y="1531"/>
                  </a:lnTo>
                  <a:lnTo>
                    <a:pt x="495" y="1531"/>
                  </a:lnTo>
                  <a:lnTo>
                    <a:pt x="497" y="1526"/>
                  </a:lnTo>
                  <a:lnTo>
                    <a:pt x="497" y="1525"/>
                  </a:lnTo>
                  <a:lnTo>
                    <a:pt x="499" y="1520"/>
                  </a:lnTo>
                  <a:lnTo>
                    <a:pt x="499" y="1519"/>
                  </a:lnTo>
                  <a:lnTo>
                    <a:pt x="500" y="1518"/>
                  </a:lnTo>
                  <a:lnTo>
                    <a:pt x="501" y="1519"/>
                  </a:lnTo>
                  <a:lnTo>
                    <a:pt x="503" y="1522"/>
                  </a:lnTo>
                  <a:lnTo>
                    <a:pt x="503" y="1523"/>
                  </a:lnTo>
                  <a:lnTo>
                    <a:pt x="505" y="1521"/>
                  </a:lnTo>
                  <a:lnTo>
                    <a:pt x="505" y="1520"/>
                  </a:lnTo>
                  <a:lnTo>
                    <a:pt x="507" y="1515"/>
                  </a:lnTo>
                  <a:lnTo>
                    <a:pt x="508" y="1514"/>
                  </a:lnTo>
                  <a:lnTo>
                    <a:pt x="509" y="1516"/>
                  </a:lnTo>
                  <a:lnTo>
                    <a:pt x="509" y="1517"/>
                  </a:lnTo>
                  <a:lnTo>
                    <a:pt x="511" y="1523"/>
                  </a:lnTo>
                  <a:lnTo>
                    <a:pt x="511" y="1524"/>
                  </a:lnTo>
                  <a:lnTo>
                    <a:pt x="512" y="1525"/>
                  </a:lnTo>
                  <a:lnTo>
                    <a:pt x="513" y="1524"/>
                  </a:lnTo>
                  <a:lnTo>
                    <a:pt x="515" y="1520"/>
                  </a:lnTo>
                  <a:lnTo>
                    <a:pt x="516" y="1519"/>
                  </a:lnTo>
                  <a:lnTo>
                    <a:pt x="517" y="1520"/>
                  </a:lnTo>
                  <a:lnTo>
                    <a:pt x="517" y="1520"/>
                  </a:lnTo>
                  <a:lnTo>
                    <a:pt x="519" y="1522"/>
                  </a:lnTo>
                  <a:lnTo>
                    <a:pt x="519" y="1522"/>
                  </a:lnTo>
                  <a:lnTo>
                    <a:pt x="521" y="1518"/>
                  </a:lnTo>
                  <a:lnTo>
                    <a:pt x="521" y="1518"/>
                  </a:lnTo>
                  <a:lnTo>
                    <a:pt x="523" y="1511"/>
                  </a:lnTo>
                  <a:lnTo>
                    <a:pt x="523" y="1511"/>
                  </a:lnTo>
                  <a:lnTo>
                    <a:pt x="525" y="1509"/>
                  </a:lnTo>
                  <a:lnTo>
                    <a:pt x="525" y="1509"/>
                  </a:lnTo>
                  <a:lnTo>
                    <a:pt x="527" y="1510"/>
                  </a:lnTo>
                  <a:lnTo>
                    <a:pt x="527" y="1510"/>
                  </a:lnTo>
                  <a:lnTo>
                    <a:pt x="529" y="1509"/>
                  </a:lnTo>
                  <a:lnTo>
                    <a:pt x="530" y="1509"/>
                  </a:lnTo>
                  <a:lnTo>
                    <a:pt x="531" y="1509"/>
                  </a:lnTo>
                  <a:lnTo>
                    <a:pt x="531" y="1509"/>
                  </a:lnTo>
                  <a:lnTo>
                    <a:pt x="533" y="1511"/>
                  </a:lnTo>
                  <a:lnTo>
                    <a:pt x="533" y="1511"/>
                  </a:lnTo>
                  <a:lnTo>
                    <a:pt x="535" y="1512"/>
                  </a:lnTo>
                  <a:lnTo>
                    <a:pt x="535" y="1512"/>
                  </a:lnTo>
                  <a:lnTo>
                    <a:pt x="537" y="1515"/>
                  </a:lnTo>
                  <a:lnTo>
                    <a:pt x="537" y="1515"/>
                  </a:lnTo>
                  <a:lnTo>
                    <a:pt x="539" y="1519"/>
                  </a:lnTo>
                  <a:lnTo>
                    <a:pt x="539" y="1519"/>
                  </a:lnTo>
                  <a:lnTo>
                    <a:pt x="540" y="1520"/>
                  </a:lnTo>
                  <a:lnTo>
                    <a:pt x="541" y="1519"/>
                  </a:lnTo>
                  <a:lnTo>
                    <a:pt x="543" y="1514"/>
                  </a:lnTo>
                  <a:lnTo>
                    <a:pt x="543" y="1514"/>
                  </a:lnTo>
                  <a:lnTo>
                    <a:pt x="545" y="1509"/>
                  </a:lnTo>
                  <a:lnTo>
                    <a:pt x="545" y="1508"/>
                  </a:lnTo>
                  <a:lnTo>
                    <a:pt x="546" y="1508"/>
                  </a:lnTo>
                  <a:lnTo>
                    <a:pt x="548" y="1508"/>
                  </a:lnTo>
                  <a:lnTo>
                    <a:pt x="549" y="1513"/>
                  </a:lnTo>
                  <a:lnTo>
                    <a:pt x="550" y="1514"/>
                  </a:lnTo>
                  <a:lnTo>
                    <a:pt x="551" y="1521"/>
                  </a:lnTo>
                  <a:lnTo>
                    <a:pt x="552" y="1521"/>
                  </a:lnTo>
                  <a:lnTo>
                    <a:pt x="553" y="1529"/>
                  </a:lnTo>
                  <a:lnTo>
                    <a:pt x="554" y="1529"/>
                  </a:lnTo>
                  <a:lnTo>
                    <a:pt x="555" y="1534"/>
                  </a:lnTo>
                  <a:lnTo>
                    <a:pt x="556" y="1535"/>
                  </a:lnTo>
                  <a:lnTo>
                    <a:pt x="557" y="1536"/>
                  </a:lnTo>
                  <a:lnTo>
                    <a:pt x="558" y="1536"/>
                  </a:lnTo>
                  <a:lnTo>
                    <a:pt x="559" y="1534"/>
                  </a:lnTo>
                  <a:lnTo>
                    <a:pt x="560" y="1533"/>
                  </a:lnTo>
                  <a:lnTo>
                    <a:pt x="561" y="1531"/>
                  </a:lnTo>
                  <a:lnTo>
                    <a:pt x="562" y="1530"/>
                  </a:lnTo>
                  <a:lnTo>
                    <a:pt x="562" y="1530"/>
                  </a:lnTo>
                  <a:lnTo>
                    <a:pt x="564" y="1531"/>
                  </a:lnTo>
                  <a:lnTo>
                    <a:pt x="566" y="1532"/>
                  </a:lnTo>
                  <a:lnTo>
                    <a:pt x="566" y="1532"/>
                  </a:lnTo>
                  <a:lnTo>
                    <a:pt x="568" y="1531"/>
                  </a:lnTo>
                  <a:lnTo>
                    <a:pt x="568" y="1530"/>
                  </a:lnTo>
                  <a:lnTo>
                    <a:pt x="570" y="1527"/>
                  </a:lnTo>
                  <a:lnTo>
                    <a:pt x="570" y="1527"/>
                  </a:lnTo>
                  <a:lnTo>
                    <a:pt x="572" y="1525"/>
                  </a:lnTo>
                  <a:lnTo>
                    <a:pt x="572" y="1525"/>
                  </a:lnTo>
                  <a:lnTo>
                    <a:pt x="574" y="1523"/>
                  </a:lnTo>
                  <a:lnTo>
                    <a:pt x="574" y="1523"/>
                  </a:lnTo>
                  <a:lnTo>
                    <a:pt x="576" y="1519"/>
                  </a:lnTo>
                  <a:lnTo>
                    <a:pt x="576" y="1519"/>
                  </a:lnTo>
                  <a:lnTo>
                    <a:pt x="577" y="1518"/>
                  </a:lnTo>
                  <a:lnTo>
                    <a:pt x="578" y="1519"/>
                  </a:lnTo>
                  <a:lnTo>
                    <a:pt x="580" y="1524"/>
                  </a:lnTo>
                  <a:lnTo>
                    <a:pt x="580" y="1525"/>
                  </a:lnTo>
                  <a:lnTo>
                    <a:pt x="582" y="1531"/>
                  </a:lnTo>
                  <a:lnTo>
                    <a:pt x="582" y="1531"/>
                  </a:lnTo>
                  <a:lnTo>
                    <a:pt x="584" y="1528"/>
                  </a:lnTo>
                  <a:lnTo>
                    <a:pt x="584" y="1527"/>
                  </a:lnTo>
                  <a:lnTo>
                    <a:pt x="586" y="1522"/>
                  </a:lnTo>
                  <a:lnTo>
                    <a:pt x="586" y="1522"/>
                  </a:lnTo>
                  <a:lnTo>
                    <a:pt x="588" y="1524"/>
                  </a:lnTo>
                  <a:lnTo>
                    <a:pt x="588" y="1525"/>
                  </a:lnTo>
                  <a:lnTo>
                    <a:pt x="590" y="1530"/>
                  </a:lnTo>
                  <a:lnTo>
                    <a:pt x="590" y="1530"/>
                  </a:lnTo>
                  <a:lnTo>
                    <a:pt x="592" y="1527"/>
                  </a:lnTo>
                  <a:lnTo>
                    <a:pt x="592" y="1526"/>
                  </a:lnTo>
                  <a:lnTo>
                    <a:pt x="594" y="1519"/>
                  </a:lnTo>
                  <a:lnTo>
                    <a:pt x="595" y="1517"/>
                  </a:lnTo>
                  <a:lnTo>
                    <a:pt x="596" y="1518"/>
                  </a:lnTo>
                  <a:lnTo>
                    <a:pt x="596" y="1519"/>
                  </a:lnTo>
                  <a:lnTo>
                    <a:pt x="598" y="1525"/>
                  </a:lnTo>
                  <a:lnTo>
                    <a:pt x="598" y="1526"/>
                  </a:lnTo>
                  <a:lnTo>
                    <a:pt x="600" y="1531"/>
                  </a:lnTo>
                  <a:lnTo>
                    <a:pt x="600" y="1532"/>
                  </a:lnTo>
                  <a:lnTo>
                    <a:pt x="602" y="1534"/>
                  </a:lnTo>
                  <a:lnTo>
                    <a:pt x="603" y="1534"/>
                  </a:lnTo>
                  <a:lnTo>
                    <a:pt x="604" y="1533"/>
                  </a:lnTo>
                  <a:lnTo>
                    <a:pt x="604" y="1533"/>
                  </a:lnTo>
                  <a:lnTo>
                    <a:pt x="606" y="1527"/>
                  </a:lnTo>
                  <a:lnTo>
                    <a:pt x="606" y="1527"/>
                  </a:lnTo>
                  <a:lnTo>
                    <a:pt x="608" y="1521"/>
                  </a:lnTo>
                  <a:lnTo>
                    <a:pt x="609" y="1521"/>
                  </a:lnTo>
                  <a:lnTo>
                    <a:pt x="610" y="1522"/>
                  </a:lnTo>
                  <a:lnTo>
                    <a:pt x="610" y="1523"/>
                  </a:lnTo>
                  <a:lnTo>
                    <a:pt x="612" y="1529"/>
                  </a:lnTo>
                  <a:lnTo>
                    <a:pt x="612" y="1530"/>
                  </a:lnTo>
                  <a:lnTo>
                    <a:pt x="614" y="1533"/>
                  </a:lnTo>
                  <a:lnTo>
                    <a:pt x="614" y="1533"/>
                  </a:lnTo>
                  <a:lnTo>
                    <a:pt x="616" y="1529"/>
                  </a:lnTo>
                  <a:lnTo>
                    <a:pt x="616" y="1528"/>
                  </a:lnTo>
                  <a:lnTo>
                    <a:pt x="618" y="1518"/>
                  </a:lnTo>
                  <a:lnTo>
                    <a:pt x="618" y="1518"/>
                  </a:lnTo>
                  <a:lnTo>
                    <a:pt x="620" y="1514"/>
                  </a:lnTo>
                  <a:lnTo>
                    <a:pt x="620" y="1514"/>
                  </a:lnTo>
                  <a:lnTo>
                    <a:pt x="622" y="1523"/>
                  </a:lnTo>
                  <a:lnTo>
                    <a:pt x="622" y="1524"/>
                  </a:lnTo>
                  <a:lnTo>
                    <a:pt x="624" y="1535"/>
                  </a:lnTo>
                  <a:lnTo>
                    <a:pt x="624" y="1536"/>
                  </a:lnTo>
                  <a:lnTo>
                    <a:pt x="626" y="1538"/>
                  </a:lnTo>
                  <a:lnTo>
                    <a:pt x="626" y="1538"/>
                  </a:lnTo>
                  <a:lnTo>
                    <a:pt x="628" y="1533"/>
                  </a:lnTo>
                  <a:lnTo>
                    <a:pt x="628" y="1532"/>
                  </a:lnTo>
                  <a:lnTo>
                    <a:pt x="630" y="1527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1"/>
                  </a:lnTo>
                  <a:lnTo>
                    <a:pt x="634" y="1519"/>
                  </a:lnTo>
                  <a:lnTo>
                    <a:pt x="634" y="1519"/>
                  </a:lnTo>
                  <a:lnTo>
                    <a:pt x="636" y="1521"/>
                  </a:lnTo>
                  <a:lnTo>
                    <a:pt x="636" y="1521"/>
                  </a:lnTo>
                  <a:lnTo>
                    <a:pt x="638" y="1523"/>
                  </a:lnTo>
                  <a:lnTo>
                    <a:pt x="639" y="1523"/>
                  </a:lnTo>
                  <a:lnTo>
                    <a:pt x="640" y="1522"/>
                  </a:lnTo>
                  <a:lnTo>
                    <a:pt x="641" y="1522"/>
                  </a:lnTo>
                  <a:lnTo>
                    <a:pt x="642" y="1519"/>
                  </a:lnTo>
                  <a:lnTo>
                    <a:pt x="643" y="1518"/>
                  </a:lnTo>
                  <a:lnTo>
                    <a:pt x="644" y="1514"/>
                  </a:lnTo>
                  <a:lnTo>
                    <a:pt x="645" y="1514"/>
                  </a:lnTo>
                  <a:lnTo>
                    <a:pt x="646" y="1511"/>
                  </a:lnTo>
                  <a:lnTo>
                    <a:pt x="647" y="1511"/>
                  </a:lnTo>
                  <a:lnTo>
                    <a:pt x="647" y="1511"/>
                  </a:lnTo>
                  <a:lnTo>
                    <a:pt x="649" y="1511"/>
                  </a:lnTo>
                  <a:lnTo>
                    <a:pt x="650" y="1509"/>
                  </a:lnTo>
                  <a:lnTo>
                    <a:pt x="651" y="1509"/>
                  </a:lnTo>
                  <a:lnTo>
                    <a:pt x="652" y="1502"/>
                  </a:lnTo>
                  <a:lnTo>
                    <a:pt x="653" y="1501"/>
                  </a:lnTo>
                  <a:lnTo>
                    <a:pt x="654" y="1498"/>
                  </a:lnTo>
                  <a:lnTo>
                    <a:pt x="655" y="1498"/>
                  </a:lnTo>
                  <a:lnTo>
                    <a:pt x="657" y="1503"/>
                  </a:lnTo>
                  <a:lnTo>
                    <a:pt x="657" y="1504"/>
                  </a:lnTo>
                  <a:lnTo>
                    <a:pt x="659" y="1513"/>
                  </a:lnTo>
                  <a:lnTo>
                    <a:pt x="659" y="1514"/>
                  </a:lnTo>
                  <a:lnTo>
                    <a:pt x="661" y="1522"/>
                  </a:lnTo>
                  <a:lnTo>
                    <a:pt x="661" y="1523"/>
                  </a:lnTo>
                  <a:lnTo>
                    <a:pt x="663" y="1527"/>
                  </a:lnTo>
                  <a:lnTo>
                    <a:pt x="663" y="1526"/>
                  </a:lnTo>
                  <a:lnTo>
                    <a:pt x="665" y="1521"/>
                  </a:lnTo>
                  <a:lnTo>
                    <a:pt x="665" y="1520"/>
                  </a:lnTo>
                  <a:lnTo>
                    <a:pt x="667" y="1511"/>
                  </a:lnTo>
                  <a:lnTo>
                    <a:pt x="668" y="1508"/>
                  </a:lnTo>
                  <a:lnTo>
                    <a:pt x="669" y="1510"/>
                  </a:lnTo>
                  <a:lnTo>
                    <a:pt x="669" y="1511"/>
                  </a:lnTo>
                  <a:lnTo>
                    <a:pt x="671" y="1525"/>
                  </a:lnTo>
                  <a:lnTo>
                    <a:pt x="671" y="1527"/>
                  </a:lnTo>
                  <a:lnTo>
                    <a:pt x="673" y="1543"/>
                  </a:lnTo>
                  <a:lnTo>
                    <a:pt x="673" y="1544"/>
                  </a:lnTo>
                  <a:lnTo>
                    <a:pt x="674" y="1549"/>
                  </a:lnTo>
                  <a:lnTo>
                    <a:pt x="675" y="1549"/>
                  </a:lnTo>
                  <a:lnTo>
                    <a:pt x="677" y="1544"/>
                  </a:lnTo>
                  <a:lnTo>
                    <a:pt x="677" y="1543"/>
                  </a:lnTo>
                  <a:lnTo>
                    <a:pt x="679" y="1537"/>
                  </a:lnTo>
                  <a:lnTo>
                    <a:pt x="680" y="1536"/>
                  </a:lnTo>
                  <a:lnTo>
                    <a:pt x="681" y="1537"/>
                  </a:lnTo>
                  <a:lnTo>
                    <a:pt x="681" y="1537"/>
                  </a:lnTo>
                  <a:lnTo>
                    <a:pt x="683" y="1542"/>
                  </a:lnTo>
                  <a:lnTo>
                    <a:pt x="683" y="1543"/>
                  </a:lnTo>
                  <a:lnTo>
                    <a:pt x="685" y="1546"/>
                  </a:lnTo>
                  <a:lnTo>
                    <a:pt x="686" y="1546"/>
                  </a:lnTo>
                  <a:lnTo>
                    <a:pt x="687" y="1546"/>
                  </a:lnTo>
                  <a:lnTo>
                    <a:pt x="687" y="1546"/>
                  </a:lnTo>
                  <a:lnTo>
                    <a:pt x="689" y="1544"/>
                  </a:lnTo>
                  <a:lnTo>
                    <a:pt x="689" y="1544"/>
                  </a:lnTo>
                  <a:lnTo>
                    <a:pt x="691" y="1541"/>
                  </a:lnTo>
                  <a:lnTo>
                    <a:pt x="691" y="1541"/>
                  </a:lnTo>
                  <a:lnTo>
                    <a:pt x="693" y="1535"/>
                  </a:lnTo>
                  <a:lnTo>
                    <a:pt x="693" y="1535"/>
                  </a:lnTo>
                  <a:lnTo>
                    <a:pt x="695" y="1532"/>
                  </a:lnTo>
                  <a:lnTo>
                    <a:pt x="695" y="1532"/>
                  </a:lnTo>
                  <a:lnTo>
                    <a:pt x="697" y="1535"/>
                  </a:lnTo>
                  <a:lnTo>
                    <a:pt x="697" y="1536"/>
                  </a:lnTo>
                  <a:lnTo>
                    <a:pt x="699" y="1543"/>
                  </a:lnTo>
                  <a:lnTo>
                    <a:pt x="699" y="1544"/>
                  </a:lnTo>
                  <a:lnTo>
                    <a:pt x="701" y="1550"/>
                  </a:lnTo>
                  <a:lnTo>
                    <a:pt x="702" y="1551"/>
                  </a:lnTo>
                  <a:lnTo>
                    <a:pt x="703" y="1549"/>
                  </a:lnTo>
                  <a:lnTo>
                    <a:pt x="703" y="1548"/>
                  </a:lnTo>
                  <a:lnTo>
                    <a:pt x="705" y="1536"/>
                  </a:lnTo>
                  <a:lnTo>
                    <a:pt x="705" y="1535"/>
                  </a:lnTo>
                  <a:lnTo>
                    <a:pt x="707" y="1523"/>
                  </a:lnTo>
                  <a:lnTo>
                    <a:pt x="707" y="1522"/>
                  </a:lnTo>
                  <a:lnTo>
                    <a:pt x="708" y="1520"/>
                  </a:lnTo>
                  <a:lnTo>
                    <a:pt x="709" y="1520"/>
                  </a:lnTo>
                  <a:lnTo>
                    <a:pt x="711" y="1525"/>
                  </a:lnTo>
                  <a:lnTo>
                    <a:pt x="711" y="1525"/>
                  </a:lnTo>
                  <a:lnTo>
                    <a:pt x="713" y="1528"/>
                  </a:lnTo>
                  <a:lnTo>
                    <a:pt x="713" y="1528"/>
                  </a:lnTo>
                  <a:lnTo>
                    <a:pt x="715" y="1530"/>
                  </a:lnTo>
                  <a:lnTo>
                    <a:pt x="716" y="1531"/>
                  </a:lnTo>
                  <a:lnTo>
                    <a:pt x="717" y="1530"/>
                  </a:lnTo>
                  <a:lnTo>
                    <a:pt x="717" y="1529"/>
                  </a:lnTo>
                  <a:lnTo>
                    <a:pt x="719" y="1520"/>
                  </a:lnTo>
                  <a:lnTo>
                    <a:pt x="719" y="1519"/>
                  </a:lnTo>
                  <a:lnTo>
                    <a:pt x="721" y="1505"/>
                  </a:lnTo>
                  <a:lnTo>
                    <a:pt x="721" y="1504"/>
                  </a:lnTo>
                  <a:lnTo>
                    <a:pt x="723" y="1499"/>
                  </a:lnTo>
                  <a:lnTo>
                    <a:pt x="723" y="1499"/>
                  </a:lnTo>
                  <a:lnTo>
                    <a:pt x="725" y="1506"/>
                  </a:lnTo>
                  <a:lnTo>
                    <a:pt x="725" y="1507"/>
                  </a:lnTo>
                  <a:lnTo>
                    <a:pt x="727" y="1515"/>
                  </a:lnTo>
                  <a:lnTo>
                    <a:pt x="727" y="1515"/>
                  </a:lnTo>
                  <a:lnTo>
                    <a:pt x="729" y="1519"/>
                  </a:lnTo>
                  <a:lnTo>
                    <a:pt x="730" y="1519"/>
                  </a:lnTo>
                  <a:lnTo>
                    <a:pt x="731" y="1520"/>
                  </a:lnTo>
                  <a:lnTo>
                    <a:pt x="732" y="1520"/>
                  </a:lnTo>
                  <a:lnTo>
                    <a:pt x="733" y="1521"/>
                  </a:lnTo>
                  <a:lnTo>
                    <a:pt x="734" y="1522"/>
                  </a:lnTo>
                  <a:lnTo>
                    <a:pt x="735" y="1521"/>
                  </a:lnTo>
                  <a:lnTo>
                    <a:pt x="736" y="1521"/>
                  </a:lnTo>
                  <a:lnTo>
                    <a:pt x="737" y="1517"/>
                  </a:lnTo>
                  <a:lnTo>
                    <a:pt x="738" y="1517"/>
                  </a:lnTo>
                  <a:lnTo>
                    <a:pt x="739" y="1514"/>
                  </a:lnTo>
                  <a:lnTo>
                    <a:pt x="740" y="1514"/>
                  </a:lnTo>
                  <a:lnTo>
                    <a:pt x="741" y="1515"/>
                  </a:lnTo>
                  <a:lnTo>
                    <a:pt x="742" y="1515"/>
                  </a:lnTo>
                  <a:lnTo>
                    <a:pt x="743" y="1520"/>
                  </a:lnTo>
                  <a:lnTo>
                    <a:pt x="744" y="1520"/>
                  </a:lnTo>
                  <a:lnTo>
                    <a:pt x="745" y="1523"/>
                  </a:lnTo>
                  <a:lnTo>
                    <a:pt x="746" y="1523"/>
                  </a:lnTo>
                  <a:lnTo>
                    <a:pt x="747" y="1522"/>
                  </a:lnTo>
                  <a:lnTo>
                    <a:pt x="748" y="1522"/>
                  </a:lnTo>
                  <a:lnTo>
                    <a:pt x="749" y="1521"/>
                  </a:lnTo>
                  <a:lnTo>
                    <a:pt x="750" y="1521"/>
                  </a:lnTo>
                  <a:lnTo>
                    <a:pt x="752" y="1525"/>
                  </a:lnTo>
                  <a:lnTo>
                    <a:pt x="752" y="1525"/>
                  </a:lnTo>
                  <a:lnTo>
                    <a:pt x="753" y="1527"/>
                  </a:lnTo>
                  <a:lnTo>
                    <a:pt x="754" y="1527"/>
                  </a:lnTo>
                  <a:lnTo>
                    <a:pt x="756" y="1519"/>
                  </a:lnTo>
                  <a:lnTo>
                    <a:pt x="756" y="1518"/>
                  </a:lnTo>
                  <a:lnTo>
                    <a:pt x="758" y="1508"/>
                  </a:lnTo>
                  <a:lnTo>
                    <a:pt x="758" y="1508"/>
                  </a:lnTo>
                  <a:lnTo>
                    <a:pt x="759" y="1505"/>
                  </a:lnTo>
                  <a:lnTo>
                    <a:pt x="760" y="1505"/>
                  </a:lnTo>
                  <a:lnTo>
                    <a:pt x="762" y="1506"/>
                  </a:lnTo>
                  <a:lnTo>
                    <a:pt x="762" y="1506"/>
                  </a:lnTo>
                  <a:lnTo>
                    <a:pt x="764" y="1504"/>
                  </a:lnTo>
                  <a:lnTo>
                    <a:pt x="764" y="1503"/>
                  </a:lnTo>
                  <a:lnTo>
                    <a:pt x="766" y="1500"/>
                  </a:lnTo>
                  <a:lnTo>
                    <a:pt x="766" y="1500"/>
                  </a:lnTo>
                  <a:lnTo>
                    <a:pt x="768" y="1502"/>
                  </a:lnTo>
                  <a:lnTo>
                    <a:pt x="768" y="1502"/>
                  </a:lnTo>
                  <a:lnTo>
                    <a:pt x="770" y="1508"/>
                  </a:lnTo>
                  <a:lnTo>
                    <a:pt x="770" y="1509"/>
                  </a:lnTo>
                  <a:lnTo>
                    <a:pt x="772" y="1513"/>
                  </a:lnTo>
                  <a:lnTo>
                    <a:pt x="772" y="1514"/>
                  </a:lnTo>
                  <a:lnTo>
                    <a:pt x="774" y="1517"/>
                  </a:lnTo>
                  <a:lnTo>
                    <a:pt x="774" y="1517"/>
                  </a:lnTo>
                  <a:lnTo>
                    <a:pt x="775" y="1518"/>
                  </a:lnTo>
                  <a:lnTo>
                    <a:pt x="776" y="1518"/>
                  </a:lnTo>
                  <a:lnTo>
                    <a:pt x="778" y="1515"/>
                  </a:lnTo>
                  <a:lnTo>
                    <a:pt x="778" y="1514"/>
                  </a:lnTo>
                  <a:lnTo>
                    <a:pt x="780" y="1508"/>
                  </a:lnTo>
                  <a:lnTo>
                    <a:pt x="780" y="1507"/>
                  </a:lnTo>
                  <a:lnTo>
                    <a:pt x="782" y="1505"/>
                  </a:lnTo>
                  <a:lnTo>
                    <a:pt x="782" y="1505"/>
                  </a:lnTo>
                  <a:lnTo>
                    <a:pt x="784" y="1508"/>
                  </a:lnTo>
                  <a:lnTo>
                    <a:pt x="784" y="1508"/>
                  </a:lnTo>
                  <a:lnTo>
                    <a:pt x="786" y="1515"/>
                  </a:lnTo>
                  <a:lnTo>
                    <a:pt x="786" y="1516"/>
                  </a:lnTo>
                  <a:lnTo>
                    <a:pt x="788" y="1522"/>
                  </a:lnTo>
                  <a:lnTo>
                    <a:pt x="788" y="1522"/>
                  </a:lnTo>
                  <a:lnTo>
                    <a:pt x="790" y="1524"/>
                  </a:lnTo>
                  <a:lnTo>
                    <a:pt x="790" y="1524"/>
                  </a:lnTo>
                  <a:lnTo>
                    <a:pt x="792" y="1521"/>
                  </a:lnTo>
                  <a:lnTo>
                    <a:pt x="792" y="1521"/>
                  </a:lnTo>
                  <a:lnTo>
                    <a:pt x="794" y="1516"/>
                  </a:lnTo>
                  <a:lnTo>
                    <a:pt x="794" y="1515"/>
                  </a:lnTo>
                  <a:lnTo>
                    <a:pt x="796" y="1508"/>
                  </a:lnTo>
                  <a:lnTo>
                    <a:pt x="796" y="1508"/>
                  </a:lnTo>
                  <a:lnTo>
                    <a:pt x="798" y="1503"/>
                  </a:lnTo>
                  <a:lnTo>
                    <a:pt x="798" y="1503"/>
                  </a:lnTo>
                  <a:lnTo>
                    <a:pt x="800" y="1507"/>
                  </a:lnTo>
                  <a:lnTo>
                    <a:pt x="800" y="1508"/>
                  </a:lnTo>
                  <a:lnTo>
                    <a:pt x="802" y="1516"/>
                  </a:lnTo>
                  <a:lnTo>
                    <a:pt x="802" y="1517"/>
                  </a:lnTo>
                  <a:lnTo>
                    <a:pt x="804" y="1519"/>
                  </a:lnTo>
                  <a:lnTo>
                    <a:pt x="804" y="1519"/>
                  </a:lnTo>
                  <a:lnTo>
                    <a:pt x="806" y="1517"/>
                  </a:lnTo>
                  <a:lnTo>
                    <a:pt x="806" y="1517"/>
                  </a:lnTo>
                  <a:lnTo>
                    <a:pt x="808" y="1516"/>
                  </a:lnTo>
                  <a:lnTo>
                    <a:pt x="808" y="1515"/>
                  </a:lnTo>
                  <a:lnTo>
                    <a:pt x="810" y="1512"/>
                  </a:lnTo>
                  <a:lnTo>
                    <a:pt x="810" y="1511"/>
                  </a:lnTo>
                  <a:lnTo>
                    <a:pt x="812" y="1504"/>
                  </a:lnTo>
                  <a:lnTo>
                    <a:pt x="812" y="1503"/>
                  </a:lnTo>
                  <a:lnTo>
                    <a:pt x="814" y="1502"/>
                  </a:lnTo>
                  <a:lnTo>
                    <a:pt x="814" y="1502"/>
                  </a:lnTo>
                  <a:lnTo>
                    <a:pt x="816" y="1507"/>
                  </a:lnTo>
                  <a:lnTo>
                    <a:pt x="817" y="1508"/>
                  </a:lnTo>
                  <a:lnTo>
                    <a:pt x="818" y="1506"/>
                  </a:lnTo>
                  <a:lnTo>
                    <a:pt x="818" y="1506"/>
                  </a:lnTo>
                  <a:lnTo>
                    <a:pt x="820" y="1497"/>
                  </a:lnTo>
                  <a:lnTo>
                    <a:pt x="820" y="1496"/>
                  </a:lnTo>
                  <a:lnTo>
                    <a:pt x="822" y="1494"/>
                  </a:lnTo>
                  <a:lnTo>
                    <a:pt x="823" y="1496"/>
                  </a:lnTo>
                  <a:lnTo>
                    <a:pt x="824" y="1503"/>
                  </a:lnTo>
                  <a:lnTo>
                    <a:pt x="825" y="1505"/>
                  </a:lnTo>
                  <a:lnTo>
                    <a:pt x="826" y="1503"/>
                  </a:lnTo>
                  <a:lnTo>
                    <a:pt x="827" y="1502"/>
                  </a:lnTo>
                  <a:lnTo>
                    <a:pt x="828" y="1493"/>
                  </a:lnTo>
                  <a:lnTo>
                    <a:pt x="829" y="1492"/>
                  </a:lnTo>
                  <a:lnTo>
                    <a:pt x="830" y="1488"/>
                  </a:lnTo>
                  <a:lnTo>
                    <a:pt x="831" y="1488"/>
                  </a:lnTo>
                  <a:lnTo>
                    <a:pt x="832" y="1491"/>
                  </a:lnTo>
                  <a:lnTo>
                    <a:pt x="833" y="1492"/>
                  </a:lnTo>
                  <a:lnTo>
                    <a:pt x="834" y="1493"/>
                  </a:lnTo>
                  <a:lnTo>
                    <a:pt x="835" y="1492"/>
                  </a:lnTo>
                  <a:lnTo>
                    <a:pt x="836" y="1494"/>
                  </a:lnTo>
                  <a:lnTo>
                    <a:pt x="837" y="1495"/>
                  </a:lnTo>
                  <a:lnTo>
                    <a:pt x="838" y="1505"/>
                  </a:lnTo>
                  <a:lnTo>
                    <a:pt x="839" y="1506"/>
                  </a:lnTo>
                  <a:lnTo>
                    <a:pt x="841" y="1514"/>
                  </a:lnTo>
                  <a:lnTo>
                    <a:pt x="841" y="1514"/>
                  </a:lnTo>
                  <a:lnTo>
                    <a:pt x="843" y="1511"/>
                  </a:lnTo>
                  <a:lnTo>
                    <a:pt x="843" y="1510"/>
                  </a:lnTo>
                  <a:lnTo>
                    <a:pt x="845" y="1504"/>
                  </a:lnTo>
                  <a:lnTo>
                    <a:pt x="845" y="1504"/>
                  </a:lnTo>
                  <a:lnTo>
                    <a:pt x="847" y="1505"/>
                  </a:lnTo>
                  <a:lnTo>
                    <a:pt x="847" y="1505"/>
                  </a:lnTo>
                  <a:lnTo>
                    <a:pt x="848" y="1506"/>
                  </a:lnTo>
                  <a:lnTo>
                    <a:pt x="849" y="1505"/>
                  </a:lnTo>
                  <a:lnTo>
                    <a:pt x="851" y="1499"/>
                  </a:lnTo>
                  <a:lnTo>
                    <a:pt x="851" y="1499"/>
                  </a:lnTo>
                  <a:lnTo>
                    <a:pt x="853" y="1493"/>
                  </a:lnTo>
                  <a:lnTo>
                    <a:pt x="853" y="1492"/>
                  </a:lnTo>
                  <a:lnTo>
                    <a:pt x="855" y="1490"/>
                  </a:lnTo>
                  <a:lnTo>
                    <a:pt x="855" y="1490"/>
                  </a:lnTo>
                  <a:lnTo>
                    <a:pt x="857" y="1493"/>
                  </a:lnTo>
                  <a:lnTo>
                    <a:pt x="857" y="1493"/>
                  </a:lnTo>
                  <a:lnTo>
                    <a:pt x="859" y="1498"/>
                  </a:lnTo>
                  <a:lnTo>
                    <a:pt x="859" y="1498"/>
                  </a:lnTo>
                  <a:lnTo>
                    <a:pt x="861" y="1501"/>
                  </a:lnTo>
                  <a:lnTo>
                    <a:pt x="861" y="1501"/>
                  </a:lnTo>
                  <a:lnTo>
                    <a:pt x="863" y="1498"/>
                  </a:lnTo>
                  <a:lnTo>
                    <a:pt x="863" y="1497"/>
                  </a:lnTo>
                  <a:lnTo>
                    <a:pt x="865" y="1493"/>
                  </a:lnTo>
                  <a:lnTo>
                    <a:pt x="865" y="1493"/>
                  </a:lnTo>
                  <a:lnTo>
                    <a:pt x="866" y="1492"/>
                  </a:lnTo>
                  <a:lnTo>
                    <a:pt x="867" y="1493"/>
                  </a:lnTo>
                  <a:lnTo>
                    <a:pt x="869" y="1494"/>
                  </a:lnTo>
                  <a:lnTo>
                    <a:pt x="869" y="1494"/>
                  </a:lnTo>
                  <a:lnTo>
                    <a:pt x="871" y="1493"/>
                  </a:lnTo>
                  <a:lnTo>
                    <a:pt x="871" y="1493"/>
                  </a:lnTo>
                  <a:lnTo>
                    <a:pt x="873" y="1489"/>
                  </a:lnTo>
                  <a:lnTo>
                    <a:pt x="873" y="1488"/>
                  </a:lnTo>
                  <a:lnTo>
                    <a:pt x="875" y="1486"/>
                  </a:lnTo>
                  <a:lnTo>
                    <a:pt x="875" y="1486"/>
                  </a:lnTo>
                  <a:lnTo>
                    <a:pt x="877" y="1491"/>
                  </a:lnTo>
                  <a:lnTo>
                    <a:pt x="877" y="1492"/>
                  </a:lnTo>
                  <a:lnTo>
                    <a:pt x="879" y="1502"/>
                  </a:lnTo>
                  <a:lnTo>
                    <a:pt x="879" y="1503"/>
                  </a:lnTo>
                  <a:lnTo>
                    <a:pt x="881" y="1507"/>
                  </a:lnTo>
                  <a:lnTo>
                    <a:pt x="881" y="1507"/>
                  </a:lnTo>
                  <a:lnTo>
                    <a:pt x="883" y="1504"/>
                  </a:lnTo>
                  <a:lnTo>
                    <a:pt x="883" y="1503"/>
                  </a:lnTo>
                  <a:lnTo>
                    <a:pt x="885" y="1502"/>
                  </a:lnTo>
                  <a:lnTo>
                    <a:pt x="885" y="1502"/>
                  </a:lnTo>
                  <a:lnTo>
                    <a:pt x="887" y="1503"/>
                  </a:lnTo>
                  <a:lnTo>
                    <a:pt x="887" y="1503"/>
                  </a:lnTo>
                  <a:lnTo>
                    <a:pt x="889" y="1501"/>
                  </a:lnTo>
                  <a:lnTo>
                    <a:pt x="889" y="1500"/>
                  </a:lnTo>
                  <a:lnTo>
                    <a:pt x="891" y="1498"/>
                  </a:lnTo>
                  <a:lnTo>
                    <a:pt x="891" y="1497"/>
                  </a:lnTo>
                  <a:lnTo>
                    <a:pt x="893" y="1496"/>
                  </a:lnTo>
                  <a:lnTo>
                    <a:pt x="893" y="1496"/>
                  </a:lnTo>
                  <a:lnTo>
                    <a:pt x="895" y="1492"/>
                  </a:lnTo>
                  <a:lnTo>
                    <a:pt x="895" y="1492"/>
                  </a:lnTo>
                  <a:lnTo>
                    <a:pt x="897" y="1487"/>
                  </a:lnTo>
                  <a:lnTo>
                    <a:pt x="897" y="1487"/>
                  </a:lnTo>
                  <a:lnTo>
                    <a:pt x="899" y="1485"/>
                  </a:lnTo>
                  <a:lnTo>
                    <a:pt x="899" y="1486"/>
                  </a:lnTo>
                  <a:lnTo>
                    <a:pt x="901" y="1489"/>
                  </a:lnTo>
                  <a:lnTo>
                    <a:pt x="901" y="1490"/>
                  </a:lnTo>
                  <a:lnTo>
                    <a:pt x="903" y="1497"/>
                  </a:lnTo>
                  <a:lnTo>
                    <a:pt x="903" y="1498"/>
                  </a:lnTo>
                  <a:lnTo>
                    <a:pt x="905" y="1507"/>
                  </a:lnTo>
                  <a:lnTo>
                    <a:pt x="905" y="1508"/>
                  </a:lnTo>
                  <a:lnTo>
                    <a:pt x="907" y="1512"/>
                  </a:lnTo>
                  <a:lnTo>
                    <a:pt x="907" y="1512"/>
                  </a:lnTo>
                  <a:lnTo>
                    <a:pt x="909" y="1508"/>
                  </a:lnTo>
                  <a:lnTo>
                    <a:pt x="909" y="1507"/>
                  </a:lnTo>
                  <a:lnTo>
                    <a:pt x="911" y="1501"/>
                  </a:lnTo>
                  <a:lnTo>
                    <a:pt x="911" y="1500"/>
                  </a:lnTo>
                  <a:lnTo>
                    <a:pt x="913" y="1498"/>
                  </a:lnTo>
                  <a:lnTo>
                    <a:pt x="914" y="1498"/>
                  </a:lnTo>
                  <a:lnTo>
                    <a:pt x="915" y="1500"/>
                  </a:lnTo>
                  <a:lnTo>
                    <a:pt x="916" y="1500"/>
                  </a:lnTo>
                  <a:lnTo>
                    <a:pt x="917" y="1504"/>
                  </a:lnTo>
                  <a:lnTo>
                    <a:pt x="918" y="1504"/>
                  </a:lnTo>
                  <a:lnTo>
                    <a:pt x="919" y="1506"/>
                  </a:lnTo>
                  <a:lnTo>
                    <a:pt x="920" y="1506"/>
                  </a:lnTo>
                  <a:lnTo>
                    <a:pt x="921" y="1505"/>
                  </a:lnTo>
                  <a:lnTo>
                    <a:pt x="922" y="1504"/>
                  </a:lnTo>
                  <a:lnTo>
                    <a:pt x="923" y="1506"/>
                  </a:lnTo>
                  <a:lnTo>
                    <a:pt x="924" y="1506"/>
                  </a:lnTo>
                  <a:lnTo>
                    <a:pt x="925" y="1510"/>
                  </a:lnTo>
                  <a:lnTo>
                    <a:pt x="926" y="1511"/>
                  </a:lnTo>
                  <a:lnTo>
                    <a:pt x="927" y="1511"/>
                  </a:lnTo>
                  <a:lnTo>
                    <a:pt x="928" y="1510"/>
                  </a:lnTo>
                  <a:lnTo>
                    <a:pt x="929" y="1506"/>
                  </a:lnTo>
                  <a:lnTo>
                    <a:pt x="930" y="1506"/>
                  </a:lnTo>
                  <a:lnTo>
                    <a:pt x="932" y="1509"/>
                  </a:lnTo>
                  <a:lnTo>
                    <a:pt x="932" y="1510"/>
                  </a:lnTo>
                  <a:lnTo>
                    <a:pt x="934" y="1521"/>
                  </a:lnTo>
                  <a:lnTo>
                    <a:pt x="934" y="1522"/>
                  </a:lnTo>
                  <a:lnTo>
                    <a:pt x="936" y="1528"/>
                  </a:lnTo>
                  <a:lnTo>
                    <a:pt x="936" y="1529"/>
                  </a:lnTo>
                  <a:lnTo>
                    <a:pt x="938" y="1525"/>
                  </a:lnTo>
                  <a:lnTo>
                    <a:pt x="938" y="1525"/>
                  </a:lnTo>
                  <a:lnTo>
                    <a:pt x="940" y="1516"/>
                  </a:lnTo>
                  <a:lnTo>
                    <a:pt x="940" y="1515"/>
                  </a:lnTo>
                  <a:lnTo>
                    <a:pt x="942" y="1507"/>
                  </a:lnTo>
                  <a:lnTo>
                    <a:pt x="942" y="1506"/>
                  </a:lnTo>
                  <a:lnTo>
                    <a:pt x="944" y="1501"/>
                  </a:lnTo>
                  <a:lnTo>
                    <a:pt x="944" y="1500"/>
                  </a:lnTo>
                  <a:lnTo>
                    <a:pt x="946" y="1497"/>
                  </a:lnTo>
                  <a:lnTo>
                    <a:pt x="946" y="1497"/>
                  </a:lnTo>
                  <a:lnTo>
                    <a:pt x="947" y="1497"/>
                  </a:lnTo>
                  <a:lnTo>
                    <a:pt x="948" y="1497"/>
                  </a:lnTo>
                  <a:lnTo>
                    <a:pt x="950" y="1500"/>
                  </a:lnTo>
                  <a:lnTo>
                    <a:pt x="950" y="1500"/>
                  </a:lnTo>
                  <a:lnTo>
                    <a:pt x="952" y="1504"/>
                  </a:lnTo>
                  <a:lnTo>
                    <a:pt x="953" y="1504"/>
                  </a:lnTo>
                  <a:lnTo>
                    <a:pt x="954" y="1503"/>
                  </a:lnTo>
                  <a:lnTo>
                    <a:pt x="954" y="1503"/>
                  </a:lnTo>
                  <a:lnTo>
                    <a:pt x="956" y="1498"/>
                  </a:lnTo>
                  <a:lnTo>
                    <a:pt x="956" y="1498"/>
                  </a:lnTo>
                  <a:lnTo>
                    <a:pt x="958" y="1493"/>
                  </a:lnTo>
                  <a:lnTo>
                    <a:pt x="958" y="1493"/>
                  </a:lnTo>
                  <a:lnTo>
                    <a:pt x="960" y="1488"/>
                  </a:lnTo>
                  <a:lnTo>
                    <a:pt x="960" y="1487"/>
                  </a:lnTo>
                  <a:lnTo>
                    <a:pt x="962" y="1482"/>
                  </a:lnTo>
                  <a:lnTo>
                    <a:pt x="963" y="1481"/>
                  </a:lnTo>
                  <a:lnTo>
                    <a:pt x="964" y="1483"/>
                  </a:lnTo>
                  <a:lnTo>
                    <a:pt x="964" y="1483"/>
                  </a:lnTo>
                  <a:lnTo>
                    <a:pt x="966" y="1489"/>
                  </a:lnTo>
                  <a:lnTo>
                    <a:pt x="966" y="1489"/>
                  </a:lnTo>
                  <a:lnTo>
                    <a:pt x="968" y="1493"/>
                  </a:lnTo>
                  <a:lnTo>
                    <a:pt x="968" y="1493"/>
                  </a:lnTo>
                  <a:lnTo>
                    <a:pt x="970" y="1497"/>
                  </a:lnTo>
                  <a:lnTo>
                    <a:pt x="970" y="1498"/>
                  </a:lnTo>
                  <a:lnTo>
                    <a:pt x="972" y="1502"/>
                  </a:lnTo>
                  <a:lnTo>
                    <a:pt x="973" y="1503"/>
                  </a:lnTo>
                  <a:lnTo>
                    <a:pt x="974" y="1499"/>
                  </a:lnTo>
                  <a:lnTo>
                    <a:pt x="974" y="1498"/>
                  </a:lnTo>
                  <a:lnTo>
                    <a:pt x="976" y="1484"/>
                  </a:lnTo>
                  <a:lnTo>
                    <a:pt x="976" y="1482"/>
                  </a:lnTo>
                  <a:lnTo>
                    <a:pt x="978" y="1471"/>
                  </a:lnTo>
                  <a:lnTo>
                    <a:pt x="979" y="1471"/>
                  </a:lnTo>
                  <a:lnTo>
                    <a:pt x="980" y="1474"/>
                  </a:lnTo>
                  <a:lnTo>
                    <a:pt x="980" y="1475"/>
                  </a:lnTo>
                  <a:lnTo>
                    <a:pt x="982" y="1486"/>
                  </a:lnTo>
                  <a:lnTo>
                    <a:pt x="982" y="1488"/>
                  </a:lnTo>
                  <a:lnTo>
                    <a:pt x="984" y="1497"/>
                  </a:lnTo>
                  <a:lnTo>
                    <a:pt x="984" y="1498"/>
                  </a:lnTo>
                  <a:lnTo>
                    <a:pt x="986" y="1500"/>
                  </a:lnTo>
                  <a:lnTo>
                    <a:pt x="986" y="1500"/>
                  </a:lnTo>
                  <a:lnTo>
                    <a:pt x="988" y="1498"/>
                  </a:lnTo>
                  <a:lnTo>
                    <a:pt x="988" y="1497"/>
                  </a:lnTo>
                  <a:lnTo>
                    <a:pt x="989" y="1497"/>
                  </a:lnTo>
                  <a:lnTo>
                    <a:pt x="990" y="1498"/>
                  </a:lnTo>
                  <a:lnTo>
                    <a:pt x="992" y="1502"/>
                  </a:lnTo>
                  <a:lnTo>
                    <a:pt x="992" y="1503"/>
                  </a:lnTo>
                  <a:lnTo>
                    <a:pt x="994" y="1506"/>
                  </a:lnTo>
                  <a:lnTo>
                    <a:pt x="994" y="1506"/>
                  </a:lnTo>
                  <a:lnTo>
                    <a:pt x="996" y="1500"/>
                  </a:lnTo>
                  <a:lnTo>
                    <a:pt x="996" y="1499"/>
                  </a:lnTo>
                  <a:lnTo>
                    <a:pt x="998" y="1488"/>
                  </a:lnTo>
                  <a:lnTo>
                    <a:pt x="998" y="1487"/>
                  </a:lnTo>
                  <a:lnTo>
                    <a:pt x="1000" y="1479"/>
                  </a:lnTo>
                  <a:lnTo>
                    <a:pt x="1000" y="1478"/>
                  </a:lnTo>
                  <a:lnTo>
                    <a:pt x="1002" y="1475"/>
                  </a:lnTo>
                  <a:lnTo>
                    <a:pt x="1002" y="1475"/>
                  </a:lnTo>
                  <a:lnTo>
                    <a:pt x="1004" y="1469"/>
                  </a:lnTo>
                  <a:lnTo>
                    <a:pt x="1005" y="1469"/>
                  </a:lnTo>
                  <a:lnTo>
                    <a:pt x="1006" y="1460"/>
                  </a:lnTo>
                  <a:lnTo>
                    <a:pt x="1007" y="1459"/>
                  </a:lnTo>
                  <a:lnTo>
                    <a:pt x="1008" y="1457"/>
                  </a:lnTo>
                  <a:lnTo>
                    <a:pt x="1009" y="1459"/>
                  </a:lnTo>
                  <a:lnTo>
                    <a:pt x="1010" y="1467"/>
                  </a:lnTo>
                  <a:lnTo>
                    <a:pt x="1011" y="1469"/>
                  </a:lnTo>
                  <a:lnTo>
                    <a:pt x="1012" y="1477"/>
                  </a:lnTo>
                  <a:lnTo>
                    <a:pt x="1013" y="1477"/>
                  </a:lnTo>
                  <a:lnTo>
                    <a:pt x="1014" y="1479"/>
                  </a:lnTo>
                  <a:lnTo>
                    <a:pt x="1015" y="1479"/>
                  </a:lnTo>
                  <a:lnTo>
                    <a:pt x="1016" y="1476"/>
                  </a:lnTo>
                  <a:lnTo>
                    <a:pt x="1017" y="1476"/>
                  </a:lnTo>
                  <a:lnTo>
                    <a:pt x="1018" y="1472"/>
                  </a:lnTo>
                  <a:lnTo>
                    <a:pt x="1019" y="1472"/>
                  </a:lnTo>
                  <a:lnTo>
                    <a:pt x="1020" y="1471"/>
                  </a:lnTo>
                  <a:lnTo>
                    <a:pt x="1021" y="1471"/>
                  </a:lnTo>
                  <a:lnTo>
                    <a:pt x="1023" y="1475"/>
                  </a:lnTo>
                  <a:lnTo>
                    <a:pt x="1023" y="1475"/>
                  </a:lnTo>
                  <a:lnTo>
                    <a:pt x="1025" y="1478"/>
                  </a:lnTo>
                  <a:lnTo>
                    <a:pt x="1025" y="1478"/>
                  </a:lnTo>
                  <a:lnTo>
                    <a:pt x="1027" y="1475"/>
                  </a:lnTo>
                  <a:lnTo>
                    <a:pt x="1027" y="1475"/>
                  </a:lnTo>
                  <a:lnTo>
                    <a:pt x="1028" y="1473"/>
                  </a:lnTo>
                  <a:lnTo>
                    <a:pt x="1029" y="1473"/>
                  </a:lnTo>
                  <a:lnTo>
                    <a:pt x="1031" y="1475"/>
                  </a:lnTo>
                  <a:lnTo>
                    <a:pt x="1031" y="1475"/>
                  </a:lnTo>
                  <a:lnTo>
                    <a:pt x="1033" y="1473"/>
                  </a:lnTo>
                  <a:lnTo>
                    <a:pt x="1033" y="1473"/>
                  </a:lnTo>
                  <a:lnTo>
                    <a:pt x="1035" y="1469"/>
                  </a:lnTo>
                  <a:lnTo>
                    <a:pt x="1035" y="1468"/>
                  </a:lnTo>
                  <a:lnTo>
                    <a:pt x="1036" y="1467"/>
                  </a:lnTo>
                  <a:lnTo>
                    <a:pt x="1037" y="1467"/>
                  </a:lnTo>
                  <a:lnTo>
                    <a:pt x="1039" y="1468"/>
                  </a:lnTo>
                  <a:lnTo>
                    <a:pt x="1039" y="1468"/>
                  </a:lnTo>
                  <a:lnTo>
                    <a:pt x="1041" y="1468"/>
                  </a:lnTo>
                  <a:lnTo>
                    <a:pt x="1041" y="1468"/>
                  </a:lnTo>
                  <a:lnTo>
                    <a:pt x="1042" y="1468"/>
                  </a:lnTo>
                  <a:lnTo>
                    <a:pt x="1043" y="1468"/>
                  </a:lnTo>
                  <a:lnTo>
                    <a:pt x="1045" y="1470"/>
                  </a:lnTo>
                  <a:lnTo>
                    <a:pt x="1045" y="1470"/>
                  </a:lnTo>
                  <a:lnTo>
                    <a:pt x="1047" y="1473"/>
                  </a:lnTo>
                  <a:lnTo>
                    <a:pt x="1047" y="1473"/>
                  </a:lnTo>
                  <a:lnTo>
                    <a:pt x="1049" y="1475"/>
                  </a:lnTo>
                  <a:lnTo>
                    <a:pt x="1049" y="1475"/>
                  </a:lnTo>
                  <a:lnTo>
                    <a:pt x="1051" y="1473"/>
                  </a:lnTo>
                  <a:lnTo>
                    <a:pt x="1051" y="1473"/>
                  </a:lnTo>
                  <a:lnTo>
                    <a:pt x="1053" y="1466"/>
                  </a:lnTo>
                  <a:lnTo>
                    <a:pt x="1053" y="1466"/>
                  </a:lnTo>
                  <a:lnTo>
                    <a:pt x="1055" y="1460"/>
                  </a:lnTo>
                  <a:lnTo>
                    <a:pt x="1056" y="1460"/>
                  </a:lnTo>
                  <a:lnTo>
                    <a:pt x="1057" y="1461"/>
                  </a:lnTo>
                  <a:lnTo>
                    <a:pt x="1057" y="1461"/>
                  </a:lnTo>
                  <a:lnTo>
                    <a:pt x="1059" y="1463"/>
                  </a:lnTo>
                  <a:lnTo>
                    <a:pt x="1060" y="1464"/>
                  </a:lnTo>
                  <a:lnTo>
                    <a:pt x="1061" y="1463"/>
                  </a:lnTo>
                  <a:lnTo>
                    <a:pt x="1061" y="1463"/>
                  </a:lnTo>
                  <a:lnTo>
                    <a:pt x="1062" y="1463"/>
                  </a:lnTo>
                  <a:lnTo>
                    <a:pt x="1063" y="1463"/>
                  </a:lnTo>
                  <a:lnTo>
                    <a:pt x="1065" y="1467"/>
                  </a:lnTo>
                  <a:lnTo>
                    <a:pt x="1065" y="1468"/>
                  </a:lnTo>
                  <a:lnTo>
                    <a:pt x="1067" y="1472"/>
                  </a:lnTo>
                  <a:lnTo>
                    <a:pt x="1068" y="1473"/>
                  </a:lnTo>
                  <a:lnTo>
                    <a:pt x="1069" y="1471"/>
                  </a:lnTo>
                  <a:lnTo>
                    <a:pt x="1069" y="1471"/>
                  </a:lnTo>
                  <a:lnTo>
                    <a:pt x="1071" y="1466"/>
                  </a:lnTo>
                  <a:lnTo>
                    <a:pt x="1072" y="1466"/>
                  </a:lnTo>
                  <a:lnTo>
                    <a:pt x="1073" y="1467"/>
                  </a:lnTo>
                  <a:lnTo>
                    <a:pt x="1073" y="1467"/>
                  </a:lnTo>
                  <a:lnTo>
                    <a:pt x="1075" y="1471"/>
                  </a:lnTo>
                  <a:lnTo>
                    <a:pt x="1075" y="1471"/>
                  </a:lnTo>
                  <a:lnTo>
                    <a:pt x="1077" y="1466"/>
                  </a:lnTo>
                  <a:lnTo>
                    <a:pt x="1077" y="1465"/>
                  </a:lnTo>
                  <a:lnTo>
                    <a:pt x="1079" y="1458"/>
                  </a:lnTo>
                  <a:lnTo>
                    <a:pt x="1079" y="1458"/>
                  </a:lnTo>
                  <a:lnTo>
                    <a:pt x="1080" y="1457"/>
                  </a:lnTo>
                  <a:lnTo>
                    <a:pt x="1081" y="1458"/>
                  </a:lnTo>
                  <a:lnTo>
                    <a:pt x="1083" y="1459"/>
                  </a:lnTo>
                  <a:lnTo>
                    <a:pt x="1083" y="1459"/>
                  </a:lnTo>
                  <a:lnTo>
                    <a:pt x="1085" y="1455"/>
                  </a:lnTo>
                  <a:lnTo>
                    <a:pt x="1085" y="1454"/>
                  </a:lnTo>
                  <a:lnTo>
                    <a:pt x="1086" y="1453"/>
                  </a:lnTo>
                  <a:lnTo>
                    <a:pt x="1087" y="1454"/>
                  </a:lnTo>
                  <a:lnTo>
                    <a:pt x="1089" y="1461"/>
                  </a:lnTo>
                  <a:lnTo>
                    <a:pt x="1089" y="1462"/>
                  </a:lnTo>
                  <a:lnTo>
                    <a:pt x="1090" y="1464"/>
                  </a:lnTo>
                  <a:lnTo>
                    <a:pt x="1091" y="1462"/>
                  </a:lnTo>
                  <a:lnTo>
                    <a:pt x="1093" y="1456"/>
                  </a:lnTo>
                  <a:lnTo>
                    <a:pt x="1093" y="1455"/>
                  </a:lnTo>
                  <a:lnTo>
                    <a:pt x="1095" y="1454"/>
                  </a:lnTo>
                  <a:lnTo>
                    <a:pt x="1096" y="1454"/>
                  </a:lnTo>
                  <a:lnTo>
                    <a:pt x="1097" y="1457"/>
                  </a:lnTo>
                  <a:lnTo>
                    <a:pt x="1098" y="1457"/>
                  </a:lnTo>
                  <a:lnTo>
                    <a:pt x="1099" y="1455"/>
                  </a:lnTo>
                  <a:lnTo>
                    <a:pt x="1100" y="1455"/>
                  </a:lnTo>
                  <a:lnTo>
                    <a:pt x="1101" y="1451"/>
                  </a:lnTo>
                  <a:lnTo>
                    <a:pt x="1102" y="1451"/>
                  </a:lnTo>
                  <a:lnTo>
                    <a:pt x="1103" y="1451"/>
                  </a:lnTo>
                  <a:lnTo>
                    <a:pt x="1104" y="1451"/>
                  </a:lnTo>
                  <a:lnTo>
                    <a:pt x="1105" y="1452"/>
                  </a:lnTo>
                  <a:lnTo>
                    <a:pt x="1106" y="1452"/>
                  </a:lnTo>
                  <a:lnTo>
                    <a:pt x="1107" y="1450"/>
                  </a:lnTo>
                  <a:lnTo>
                    <a:pt x="1108" y="1450"/>
                  </a:lnTo>
                  <a:lnTo>
                    <a:pt x="1109" y="1447"/>
                  </a:lnTo>
                  <a:lnTo>
                    <a:pt x="1110" y="1447"/>
                  </a:lnTo>
                  <a:lnTo>
                    <a:pt x="1111" y="1445"/>
                  </a:lnTo>
                  <a:lnTo>
                    <a:pt x="1112" y="1445"/>
                  </a:lnTo>
                  <a:lnTo>
                    <a:pt x="1114" y="1444"/>
                  </a:lnTo>
                  <a:lnTo>
                    <a:pt x="1114" y="1444"/>
                  </a:lnTo>
                  <a:lnTo>
                    <a:pt x="1116" y="1439"/>
                  </a:lnTo>
                  <a:lnTo>
                    <a:pt x="1116" y="1439"/>
                  </a:lnTo>
                  <a:lnTo>
                    <a:pt x="1118" y="1432"/>
                  </a:lnTo>
                  <a:lnTo>
                    <a:pt x="1118" y="1431"/>
                  </a:lnTo>
                  <a:lnTo>
                    <a:pt x="1120" y="1433"/>
                  </a:lnTo>
                  <a:lnTo>
                    <a:pt x="1120" y="1434"/>
                  </a:lnTo>
                  <a:lnTo>
                    <a:pt x="1122" y="1442"/>
                  </a:lnTo>
                  <a:lnTo>
                    <a:pt x="1122" y="1443"/>
                  </a:lnTo>
                  <a:lnTo>
                    <a:pt x="1123" y="1445"/>
                  </a:lnTo>
                  <a:lnTo>
                    <a:pt x="1124" y="1443"/>
                  </a:lnTo>
                  <a:lnTo>
                    <a:pt x="1126" y="1432"/>
                  </a:lnTo>
                  <a:lnTo>
                    <a:pt x="1126" y="1431"/>
                  </a:lnTo>
                  <a:lnTo>
                    <a:pt x="1128" y="1424"/>
                  </a:lnTo>
                  <a:lnTo>
                    <a:pt x="1128" y="1424"/>
                  </a:lnTo>
                  <a:lnTo>
                    <a:pt x="1130" y="1425"/>
                  </a:lnTo>
                  <a:lnTo>
                    <a:pt x="1130" y="1425"/>
                  </a:lnTo>
                  <a:lnTo>
                    <a:pt x="1132" y="1427"/>
                  </a:lnTo>
                  <a:lnTo>
                    <a:pt x="1132" y="1427"/>
                  </a:lnTo>
                  <a:lnTo>
                    <a:pt x="1133" y="1427"/>
                  </a:lnTo>
                  <a:lnTo>
                    <a:pt x="1134" y="1427"/>
                  </a:lnTo>
                  <a:lnTo>
                    <a:pt x="1136" y="1426"/>
                  </a:lnTo>
                  <a:lnTo>
                    <a:pt x="1136" y="1426"/>
                  </a:lnTo>
                  <a:lnTo>
                    <a:pt x="1138" y="1424"/>
                  </a:lnTo>
                  <a:lnTo>
                    <a:pt x="1138" y="1424"/>
                  </a:lnTo>
                  <a:lnTo>
                    <a:pt x="1139" y="1423"/>
                  </a:lnTo>
                  <a:lnTo>
                    <a:pt x="1141" y="1423"/>
                  </a:lnTo>
                  <a:lnTo>
                    <a:pt x="1142" y="1422"/>
                  </a:lnTo>
                  <a:lnTo>
                    <a:pt x="1142" y="1422"/>
                  </a:lnTo>
                  <a:lnTo>
                    <a:pt x="1144" y="1416"/>
                  </a:lnTo>
                  <a:lnTo>
                    <a:pt x="1144" y="1415"/>
                  </a:lnTo>
                  <a:lnTo>
                    <a:pt x="1146" y="1409"/>
                  </a:lnTo>
                  <a:lnTo>
                    <a:pt x="1146" y="1408"/>
                  </a:lnTo>
                  <a:lnTo>
                    <a:pt x="1148" y="1412"/>
                  </a:lnTo>
                  <a:lnTo>
                    <a:pt x="1148" y="1412"/>
                  </a:lnTo>
                  <a:lnTo>
                    <a:pt x="1149" y="1414"/>
                  </a:lnTo>
                  <a:lnTo>
                    <a:pt x="1150" y="1413"/>
                  </a:lnTo>
                  <a:lnTo>
                    <a:pt x="1152" y="1400"/>
                  </a:lnTo>
                  <a:lnTo>
                    <a:pt x="1152" y="1398"/>
                  </a:lnTo>
                  <a:lnTo>
                    <a:pt x="1154" y="1382"/>
                  </a:lnTo>
                  <a:lnTo>
                    <a:pt x="1154" y="1381"/>
                  </a:lnTo>
                  <a:lnTo>
                    <a:pt x="1156" y="1375"/>
                  </a:lnTo>
                  <a:lnTo>
                    <a:pt x="1156" y="1375"/>
                  </a:lnTo>
                  <a:lnTo>
                    <a:pt x="1158" y="1373"/>
                  </a:lnTo>
                  <a:lnTo>
                    <a:pt x="1158" y="1373"/>
                  </a:lnTo>
                  <a:lnTo>
                    <a:pt x="1160" y="1370"/>
                  </a:lnTo>
                  <a:lnTo>
                    <a:pt x="1160" y="1370"/>
                  </a:lnTo>
                  <a:lnTo>
                    <a:pt x="1162" y="1368"/>
                  </a:lnTo>
                  <a:lnTo>
                    <a:pt x="1162" y="1368"/>
                  </a:lnTo>
                  <a:lnTo>
                    <a:pt x="1164" y="1359"/>
                  </a:lnTo>
                  <a:lnTo>
                    <a:pt x="1164" y="1358"/>
                  </a:lnTo>
                  <a:lnTo>
                    <a:pt x="1166" y="1340"/>
                  </a:lnTo>
                  <a:lnTo>
                    <a:pt x="1166" y="1337"/>
                  </a:lnTo>
                  <a:lnTo>
                    <a:pt x="1168" y="1319"/>
                  </a:lnTo>
                  <a:lnTo>
                    <a:pt x="1168" y="1318"/>
                  </a:lnTo>
                  <a:lnTo>
                    <a:pt x="1170" y="1309"/>
                  </a:lnTo>
                  <a:lnTo>
                    <a:pt x="1170" y="1309"/>
                  </a:lnTo>
                  <a:lnTo>
                    <a:pt x="1172" y="1302"/>
                  </a:lnTo>
                  <a:lnTo>
                    <a:pt x="1172" y="1301"/>
                  </a:lnTo>
                  <a:lnTo>
                    <a:pt x="1174" y="1283"/>
                  </a:lnTo>
                  <a:lnTo>
                    <a:pt x="1174" y="1280"/>
                  </a:lnTo>
                  <a:lnTo>
                    <a:pt x="1176" y="1253"/>
                  </a:lnTo>
                  <a:lnTo>
                    <a:pt x="1176" y="1250"/>
                  </a:lnTo>
                  <a:lnTo>
                    <a:pt x="1178" y="1222"/>
                  </a:lnTo>
                  <a:lnTo>
                    <a:pt x="1178" y="1219"/>
                  </a:lnTo>
                  <a:lnTo>
                    <a:pt x="1180" y="1192"/>
                  </a:lnTo>
                  <a:lnTo>
                    <a:pt x="1180" y="1189"/>
                  </a:lnTo>
                  <a:lnTo>
                    <a:pt x="1182" y="1160"/>
                  </a:lnTo>
                  <a:lnTo>
                    <a:pt x="1182" y="1156"/>
                  </a:lnTo>
                  <a:lnTo>
                    <a:pt x="1184" y="1123"/>
                  </a:lnTo>
                  <a:lnTo>
                    <a:pt x="1184" y="1120"/>
                  </a:lnTo>
                  <a:lnTo>
                    <a:pt x="1186" y="1086"/>
                  </a:lnTo>
                  <a:lnTo>
                    <a:pt x="1187" y="1083"/>
                  </a:lnTo>
                  <a:lnTo>
                    <a:pt x="1188" y="1047"/>
                  </a:lnTo>
                  <a:lnTo>
                    <a:pt x="1189" y="1043"/>
                  </a:lnTo>
                  <a:lnTo>
                    <a:pt x="1190" y="1002"/>
                  </a:lnTo>
                  <a:lnTo>
                    <a:pt x="1191" y="997"/>
                  </a:lnTo>
                  <a:lnTo>
                    <a:pt x="1192" y="954"/>
                  </a:lnTo>
                  <a:lnTo>
                    <a:pt x="1193" y="949"/>
                  </a:lnTo>
                  <a:lnTo>
                    <a:pt x="1194" y="911"/>
                  </a:lnTo>
                  <a:lnTo>
                    <a:pt x="1195" y="908"/>
                  </a:lnTo>
                  <a:lnTo>
                    <a:pt x="1196" y="879"/>
                  </a:lnTo>
                  <a:lnTo>
                    <a:pt x="1197" y="876"/>
                  </a:lnTo>
                  <a:lnTo>
                    <a:pt x="1198" y="859"/>
                  </a:lnTo>
                  <a:lnTo>
                    <a:pt x="1199" y="858"/>
                  </a:lnTo>
                  <a:lnTo>
                    <a:pt x="1200" y="853"/>
                  </a:lnTo>
                  <a:lnTo>
                    <a:pt x="1201" y="853"/>
                  </a:lnTo>
                  <a:lnTo>
                    <a:pt x="1202" y="856"/>
                  </a:lnTo>
                  <a:lnTo>
                    <a:pt x="1203" y="856"/>
                  </a:lnTo>
                  <a:lnTo>
                    <a:pt x="1205" y="864"/>
                  </a:lnTo>
                  <a:lnTo>
                    <a:pt x="1205" y="865"/>
                  </a:lnTo>
                  <a:lnTo>
                    <a:pt x="1207" y="878"/>
                  </a:lnTo>
                  <a:lnTo>
                    <a:pt x="1207" y="880"/>
                  </a:lnTo>
                  <a:lnTo>
                    <a:pt x="1209" y="902"/>
                  </a:lnTo>
                  <a:lnTo>
                    <a:pt x="1209" y="905"/>
                  </a:lnTo>
                  <a:lnTo>
                    <a:pt x="1211" y="933"/>
                  </a:lnTo>
                  <a:lnTo>
                    <a:pt x="1211" y="936"/>
                  </a:lnTo>
                  <a:lnTo>
                    <a:pt x="1213" y="967"/>
                  </a:lnTo>
                  <a:lnTo>
                    <a:pt x="1213" y="971"/>
                  </a:lnTo>
                  <a:lnTo>
                    <a:pt x="1215" y="1006"/>
                  </a:lnTo>
                  <a:lnTo>
                    <a:pt x="1215" y="1010"/>
                  </a:lnTo>
                  <a:lnTo>
                    <a:pt x="1217" y="1049"/>
                  </a:lnTo>
                  <a:lnTo>
                    <a:pt x="1217" y="1053"/>
                  </a:lnTo>
                  <a:lnTo>
                    <a:pt x="1219" y="1093"/>
                  </a:lnTo>
                  <a:lnTo>
                    <a:pt x="1219" y="1097"/>
                  </a:lnTo>
                  <a:lnTo>
                    <a:pt x="1221" y="1133"/>
                  </a:lnTo>
                  <a:lnTo>
                    <a:pt x="1221" y="1136"/>
                  </a:lnTo>
                  <a:lnTo>
                    <a:pt x="1223" y="1162"/>
                  </a:lnTo>
                  <a:lnTo>
                    <a:pt x="1223" y="1165"/>
                  </a:lnTo>
                  <a:lnTo>
                    <a:pt x="1225" y="1186"/>
                  </a:lnTo>
                  <a:lnTo>
                    <a:pt x="1225" y="1189"/>
                  </a:lnTo>
                  <a:lnTo>
                    <a:pt x="1227" y="1214"/>
                  </a:lnTo>
                  <a:lnTo>
                    <a:pt x="1227" y="1217"/>
                  </a:lnTo>
                  <a:lnTo>
                    <a:pt x="1229" y="1246"/>
                  </a:lnTo>
                  <a:lnTo>
                    <a:pt x="1229" y="1249"/>
                  </a:lnTo>
                  <a:lnTo>
                    <a:pt x="1231" y="1276"/>
                  </a:lnTo>
                  <a:lnTo>
                    <a:pt x="1231" y="1279"/>
                  </a:lnTo>
                  <a:lnTo>
                    <a:pt x="1233" y="1297"/>
                  </a:lnTo>
                  <a:lnTo>
                    <a:pt x="1233" y="1298"/>
                  </a:lnTo>
                  <a:lnTo>
                    <a:pt x="1235" y="1309"/>
                  </a:lnTo>
                  <a:lnTo>
                    <a:pt x="1235" y="1309"/>
                  </a:lnTo>
                  <a:lnTo>
                    <a:pt x="1237" y="1319"/>
                  </a:lnTo>
                  <a:lnTo>
                    <a:pt x="1237" y="1320"/>
                  </a:lnTo>
                  <a:lnTo>
                    <a:pt x="1239" y="1331"/>
                  </a:lnTo>
                  <a:lnTo>
                    <a:pt x="1239" y="1332"/>
                  </a:lnTo>
                  <a:lnTo>
                    <a:pt x="1241" y="1342"/>
                  </a:lnTo>
                  <a:lnTo>
                    <a:pt x="1241" y="1343"/>
                  </a:lnTo>
                  <a:lnTo>
                    <a:pt x="1243" y="1351"/>
                  </a:lnTo>
                  <a:lnTo>
                    <a:pt x="1243" y="1351"/>
                  </a:lnTo>
                  <a:lnTo>
                    <a:pt x="1245" y="1360"/>
                  </a:lnTo>
                  <a:lnTo>
                    <a:pt x="1245" y="1361"/>
                  </a:lnTo>
                  <a:lnTo>
                    <a:pt x="1247" y="1372"/>
                  </a:lnTo>
                  <a:lnTo>
                    <a:pt x="1247" y="1373"/>
                  </a:lnTo>
                  <a:lnTo>
                    <a:pt x="1249" y="1385"/>
                  </a:lnTo>
                  <a:lnTo>
                    <a:pt x="1249" y="1387"/>
                  </a:lnTo>
                  <a:lnTo>
                    <a:pt x="1251" y="1395"/>
                  </a:lnTo>
                  <a:lnTo>
                    <a:pt x="1251" y="1396"/>
                  </a:lnTo>
                  <a:lnTo>
                    <a:pt x="1253" y="1401"/>
                  </a:lnTo>
                  <a:lnTo>
                    <a:pt x="1253" y="1401"/>
                  </a:lnTo>
                  <a:lnTo>
                    <a:pt x="1255" y="1402"/>
                  </a:lnTo>
                  <a:lnTo>
                    <a:pt x="1255" y="1402"/>
                  </a:lnTo>
                  <a:lnTo>
                    <a:pt x="1257" y="1405"/>
                  </a:lnTo>
                  <a:lnTo>
                    <a:pt x="1257" y="1406"/>
                  </a:lnTo>
                  <a:lnTo>
                    <a:pt x="1259" y="1414"/>
                  </a:lnTo>
                  <a:lnTo>
                    <a:pt x="1259" y="1416"/>
                  </a:lnTo>
                  <a:lnTo>
                    <a:pt x="1261" y="1427"/>
                  </a:lnTo>
                  <a:lnTo>
                    <a:pt x="1261" y="1428"/>
                  </a:lnTo>
                  <a:lnTo>
                    <a:pt x="1263" y="1437"/>
                  </a:lnTo>
                  <a:lnTo>
                    <a:pt x="1263" y="1438"/>
                  </a:lnTo>
                  <a:lnTo>
                    <a:pt x="1265" y="1446"/>
                  </a:lnTo>
                  <a:lnTo>
                    <a:pt x="1265" y="1446"/>
                  </a:lnTo>
                  <a:lnTo>
                    <a:pt x="1267" y="1450"/>
                  </a:lnTo>
                  <a:lnTo>
                    <a:pt x="1268" y="1450"/>
                  </a:lnTo>
                  <a:lnTo>
                    <a:pt x="1269" y="1449"/>
                  </a:lnTo>
                  <a:lnTo>
                    <a:pt x="1270" y="1449"/>
                  </a:lnTo>
                  <a:lnTo>
                    <a:pt x="1271" y="1450"/>
                  </a:lnTo>
                  <a:lnTo>
                    <a:pt x="1271" y="1450"/>
                  </a:lnTo>
                  <a:lnTo>
                    <a:pt x="1273" y="1456"/>
                  </a:lnTo>
                  <a:lnTo>
                    <a:pt x="1273" y="1457"/>
                  </a:lnTo>
                  <a:lnTo>
                    <a:pt x="1275" y="1465"/>
                  </a:lnTo>
                  <a:lnTo>
                    <a:pt x="1275" y="1466"/>
                  </a:lnTo>
                  <a:lnTo>
                    <a:pt x="1277" y="1473"/>
                  </a:lnTo>
                  <a:lnTo>
                    <a:pt x="1278" y="1474"/>
                  </a:lnTo>
                  <a:lnTo>
                    <a:pt x="1279" y="1482"/>
                  </a:lnTo>
                  <a:lnTo>
                    <a:pt x="1280" y="1483"/>
                  </a:lnTo>
                  <a:lnTo>
                    <a:pt x="1281" y="1491"/>
                  </a:lnTo>
                  <a:lnTo>
                    <a:pt x="1282" y="1492"/>
                  </a:lnTo>
                  <a:lnTo>
                    <a:pt x="1283" y="1493"/>
                  </a:lnTo>
                  <a:lnTo>
                    <a:pt x="1284" y="1492"/>
                  </a:lnTo>
                  <a:lnTo>
                    <a:pt x="1285" y="1487"/>
                  </a:lnTo>
                  <a:lnTo>
                    <a:pt x="1286" y="1487"/>
                  </a:lnTo>
                  <a:lnTo>
                    <a:pt x="1287" y="1482"/>
                  </a:lnTo>
                  <a:lnTo>
                    <a:pt x="1288" y="1481"/>
                  </a:lnTo>
                  <a:lnTo>
                    <a:pt x="1289" y="1478"/>
                  </a:lnTo>
                  <a:lnTo>
                    <a:pt x="1290" y="1478"/>
                  </a:lnTo>
                  <a:lnTo>
                    <a:pt x="1291" y="1475"/>
                  </a:lnTo>
                  <a:lnTo>
                    <a:pt x="1292" y="1475"/>
                  </a:lnTo>
                  <a:lnTo>
                    <a:pt x="1293" y="1473"/>
                  </a:lnTo>
                  <a:lnTo>
                    <a:pt x="1294" y="1473"/>
                  </a:lnTo>
                  <a:lnTo>
                    <a:pt x="1296" y="1472"/>
                  </a:lnTo>
                  <a:lnTo>
                    <a:pt x="1297" y="1471"/>
                  </a:lnTo>
                  <a:lnTo>
                    <a:pt x="1298" y="1472"/>
                  </a:lnTo>
                  <a:lnTo>
                    <a:pt x="1298" y="1473"/>
                  </a:lnTo>
                  <a:lnTo>
                    <a:pt x="1300" y="1480"/>
                  </a:lnTo>
                  <a:lnTo>
                    <a:pt x="1300" y="1481"/>
                  </a:lnTo>
                  <a:lnTo>
                    <a:pt x="1302" y="1492"/>
                  </a:lnTo>
                  <a:lnTo>
                    <a:pt x="1302" y="1492"/>
                  </a:lnTo>
                  <a:lnTo>
                    <a:pt x="1303" y="1495"/>
                  </a:lnTo>
                  <a:lnTo>
                    <a:pt x="1304" y="1495"/>
                  </a:lnTo>
                  <a:lnTo>
                    <a:pt x="1306" y="1490"/>
                  </a:lnTo>
                  <a:lnTo>
                    <a:pt x="1306" y="1489"/>
                  </a:lnTo>
                  <a:lnTo>
                    <a:pt x="1307" y="1486"/>
                  </a:lnTo>
                  <a:lnTo>
                    <a:pt x="1308" y="1487"/>
                  </a:lnTo>
                  <a:lnTo>
                    <a:pt x="1310" y="1490"/>
                  </a:lnTo>
                  <a:lnTo>
                    <a:pt x="1310" y="1490"/>
                  </a:lnTo>
                  <a:lnTo>
                    <a:pt x="1312" y="1495"/>
                  </a:lnTo>
                  <a:lnTo>
                    <a:pt x="1312" y="1495"/>
                  </a:lnTo>
                  <a:lnTo>
                    <a:pt x="1314" y="1501"/>
                  </a:lnTo>
                  <a:lnTo>
                    <a:pt x="1314" y="1502"/>
                  </a:lnTo>
                  <a:lnTo>
                    <a:pt x="1316" y="1509"/>
                  </a:lnTo>
                  <a:lnTo>
                    <a:pt x="1316" y="1509"/>
                  </a:lnTo>
                  <a:lnTo>
                    <a:pt x="1317" y="1511"/>
                  </a:lnTo>
                  <a:lnTo>
                    <a:pt x="1318" y="1510"/>
                  </a:lnTo>
                  <a:lnTo>
                    <a:pt x="1320" y="1508"/>
                  </a:lnTo>
                  <a:lnTo>
                    <a:pt x="1320" y="1508"/>
                  </a:lnTo>
                  <a:lnTo>
                    <a:pt x="1322" y="1505"/>
                  </a:lnTo>
                  <a:lnTo>
                    <a:pt x="1322" y="1504"/>
                  </a:lnTo>
                  <a:lnTo>
                    <a:pt x="1324" y="1501"/>
                  </a:lnTo>
                  <a:lnTo>
                    <a:pt x="1325" y="1500"/>
                  </a:lnTo>
                  <a:lnTo>
                    <a:pt x="1326" y="1501"/>
                  </a:lnTo>
                  <a:lnTo>
                    <a:pt x="1326" y="1502"/>
                  </a:lnTo>
                  <a:lnTo>
                    <a:pt x="1328" y="1511"/>
                  </a:lnTo>
                  <a:lnTo>
                    <a:pt x="1328" y="1512"/>
                  </a:lnTo>
                  <a:lnTo>
                    <a:pt x="1330" y="1521"/>
                  </a:lnTo>
                  <a:lnTo>
                    <a:pt x="1330" y="1522"/>
                  </a:lnTo>
                  <a:lnTo>
                    <a:pt x="1332" y="1524"/>
                  </a:lnTo>
                  <a:lnTo>
                    <a:pt x="1332" y="1524"/>
                  </a:lnTo>
                  <a:lnTo>
                    <a:pt x="1334" y="1522"/>
                  </a:lnTo>
                  <a:lnTo>
                    <a:pt x="1334" y="1522"/>
                  </a:lnTo>
                  <a:lnTo>
                    <a:pt x="1336" y="1518"/>
                  </a:lnTo>
                  <a:lnTo>
                    <a:pt x="1336" y="1517"/>
                  </a:lnTo>
                  <a:lnTo>
                    <a:pt x="1338" y="1513"/>
                  </a:lnTo>
                  <a:lnTo>
                    <a:pt x="1338" y="1512"/>
                  </a:lnTo>
                  <a:lnTo>
                    <a:pt x="1340" y="1510"/>
                  </a:lnTo>
                  <a:lnTo>
                    <a:pt x="1340" y="1510"/>
                  </a:lnTo>
                  <a:lnTo>
                    <a:pt x="1342" y="1508"/>
                  </a:lnTo>
                  <a:lnTo>
                    <a:pt x="1342" y="1508"/>
                  </a:lnTo>
                  <a:lnTo>
                    <a:pt x="1344" y="1505"/>
                  </a:lnTo>
                  <a:lnTo>
                    <a:pt x="1345" y="1504"/>
                  </a:lnTo>
                  <a:lnTo>
                    <a:pt x="1346" y="1505"/>
                  </a:lnTo>
                  <a:lnTo>
                    <a:pt x="1346" y="1506"/>
                  </a:lnTo>
                  <a:lnTo>
                    <a:pt x="1348" y="1510"/>
                  </a:lnTo>
                  <a:lnTo>
                    <a:pt x="1348" y="1511"/>
                  </a:lnTo>
                  <a:lnTo>
                    <a:pt x="1350" y="1506"/>
                  </a:lnTo>
                  <a:lnTo>
                    <a:pt x="1350" y="1505"/>
                  </a:lnTo>
                  <a:lnTo>
                    <a:pt x="1352" y="1497"/>
                  </a:lnTo>
                  <a:lnTo>
                    <a:pt x="1353" y="1497"/>
                  </a:lnTo>
                  <a:lnTo>
                    <a:pt x="1354" y="1501"/>
                  </a:lnTo>
                  <a:lnTo>
                    <a:pt x="1354" y="1502"/>
                  </a:lnTo>
                  <a:lnTo>
                    <a:pt x="1356" y="1510"/>
                  </a:lnTo>
                  <a:lnTo>
                    <a:pt x="1357" y="1511"/>
                  </a:lnTo>
                  <a:lnTo>
                    <a:pt x="1358" y="1506"/>
                  </a:lnTo>
                  <a:lnTo>
                    <a:pt x="1358" y="1505"/>
                  </a:lnTo>
                  <a:lnTo>
                    <a:pt x="1360" y="1495"/>
                  </a:lnTo>
                  <a:lnTo>
                    <a:pt x="1360" y="1494"/>
                  </a:lnTo>
                  <a:lnTo>
                    <a:pt x="1362" y="1491"/>
                  </a:lnTo>
                  <a:lnTo>
                    <a:pt x="1362" y="1491"/>
                  </a:lnTo>
                  <a:lnTo>
                    <a:pt x="1364" y="1490"/>
                  </a:lnTo>
                  <a:lnTo>
                    <a:pt x="1364" y="1490"/>
                  </a:lnTo>
                  <a:lnTo>
                    <a:pt x="1366" y="1486"/>
                  </a:lnTo>
                  <a:lnTo>
                    <a:pt x="1366" y="1485"/>
                  </a:lnTo>
                  <a:lnTo>
                    <a:pt x="1368" y="1483"/>
                  </a:lnTo>
                  <a:lnTo>
                    <a:pt x="1369" y="1483"/>
                  </a:lnTo>
                  <a:lnTo>
                    <a:pt x="1370" y="1483"/>
                  </a:lnTo>
                  <a:lnTo>
                    <a:pt x="1371" y="1483"/>
                  </a:lnTo>
                  <a:lnTo>
                    <a:pt x="1372" y="1483"/>
                  </a:lnTo>
                  <a:lnTo>
                    <a:pt x="1373" y="1483"/>
                  </a:lnTo>
                  <a:lnTo>
                    <a:pt x="1374" y="1486"/>
                  </a:lnTo>
                  <a:lnTo>
                    <a:pt x="1375" y="1486"/>
                  </a:lnTo>
                  <a:lnTo>
                    <a:pt x="1376" y="1485"/>
                  </a:lnTo>
                  <a:lnTo>
                    <a:pt x="1377" y="1484"/>
                  </a:lnTo>
                  <a:lnTo>
                    <a:pt x="1378" y="1476"/>
                  </a:lnTo>
                  <a:lnTo>
                    <a:pt x="1379" y="1475"/>
                  </a:lnTo>
                  <a:lnTo>
                    <a:pt x="1380" y="1468"/>
                  </a:lnTo>
                  <a:lnTo>
                    <a:pt x="1381" y="1467"/>
                  </a:lnTo>
                  <a:lnTo>
                    <a:pt x="1382" y="1464"/>
                  </a:lnTo>
                  <a:lnTo>
                    <a:pt x="1383" y="1464"/>
                  </a:lnTo>
                  <a:lnTo>
                    <a:pt x="1384" y="1457"/>
                  </a:lnTo>
                  <a:lnTo>
                    <a:pt x="1385" y="1456"/>
                  </a:lnTo>
                  <a:lnTo>
                    <a:pt x="1387" y="1448"/>
                  </a:lnTo>
                  <a:lnTo>
                    <a:pt x="1387" y="1447"/>
                  </a:lnTo>
                  <a:lnTo>
                    <a:pt x="1389" y="1442"/>
                  </a:lnTo>
                  <a:lnTo>
                    <a:pt x="1389" y="1441"/>
                  </a:lnTo>
                  <a:lnTo>
                    <a:pt x="1391" y="1434"/>
                  </a:lnTo>
                  <a:lnTo>
                    <a:pt x="1391" y="1433"/>
                  </a:lnTo>
                  <a:lnTo>
                    <a:pt x="1393" y="1421"/>
                  </a:lnTo>
                  <a:lnTo>
                    <a:pt x="1393" y="1420"/>
                  </a:lnTo>
                  <a:lnTo>
                    <a:pt x="1395" y="1413"/>
                  </a:lnTo>
                  <a:lnTo>
                    <a:pt x="1395" y="1412"/>
                  </a:lnTo>
                  <a:lnTo>
                    <a:pt x="1397" y="1406"/>
                  </a:lnTo>
                  <a:lnTo>
                    <a:pt x="1397" y="1405"/>
                  </a:lnTo>
                  <a:lnTo>
                    <a:pt x="1399" y="1393"/>
                  </a:lnTo>
                  <a:lnTo>
                    <a:pt x="1399" y="1391"/>
                  </a:lnTo>
                  <a:lnTo>
                    <a:pt x="1401" y="1376"/>
                  </a:lnTo>
                  <a:lnTo>
                    <a:pt x="1401" y="1374"/>
                  </a:lnTo>
                  <a:lnTo>
                    <a:pt x="1403" y="1363"/>
                  </a:lnTo>
                  <a:lnTo>
                    <a:pt x="1403" y="1363"/>
                  </a:lnTo>
                  <a:lnTo>
                    <a:pt x="1405" y="1358"/>
                  </a:lnTo>
                  <a:lnTo>
                    <a:pt x="1406" y="1357"/>
                  </a:lnTo>
                  <a:lnTo>
                    <a:pt x="1407" y="1358"/>
                  </a:lnTo>
                  <a:lnTo>
                    <a:pt x="1407" y="1359"/>
                  </a:lnTo>
                  <a:lnTo>
                    <a:pt x="1409" y="1360"/>
                  </a:lnTo>
                  <a:lnTo>
                    <a:pt x="1409" y="1360"/>
                  </a:lnTo>
                  <a:lnTo>
                    <a:pt x="1411" y="1357"/>
                  </a:lnTo>
                  <a:lnTo>
                    <a:pt x="1411" y="1357"/>
                  </a:lnTo>
                  <a:lnTo>
                    <a:pt x="1413" y="1354"/>
                  </a:lnTo>
                  <a:lnTo>
                    <a:pt x="1413" y="1355"/>
                  </a:lnTo>
                  <a:lnTo>
                    <a:pt x="1415" y="1358"/>
                  </a:lnTo>
                  <a:lnTo>
                    <a:pt x="1415" y="1359"/>
                  </a:lnTo>
                  <a:lnTo>
                    <a:pt x="1417" y="1365"/>
                  </a:lnTo>
                  <a:lnTo>
                    <a:pt x="1417" y="1366"/>
                  </a:lnTo>
                  <a:lnTo>
                    <a:pt x="1419" y="1371"/>
                  </a:lnTo>
                  <a:lnTo>
                    <a:pt x="1419" y="1372"/>
                  </a:lnTo>
                  <a:lnTo>
                    <a:pt x="1421" y="1379"/>
                  </a:lnTo>
                  <a:lnTo>
                    <a:pt x="1421" y="1380"/>
                  </a:lnTo>
                  <a:lnTo>
                    <a:pt x="1423" y="1383"/>
                  </a:lnTo>
                  <a:lnTo>
                    <a:pt x="1423" y="1383"/>
                  </a:lnTo>
                  <a:lnTo>
                    <a:pt x="1425" y="1382"/>
                  </a:lnTo>
                  <a:lnTo>
                    <a:pt x="1426" y="1381"/>
                  </a:lnTo>
                  <a:lnTo>
                    <a:pt x="1427" y="1382"/>
                  </a:lnTo>
                  <a:lnTo>
                    <a:pt x="1427" y="1382"/>
                  </a:lnTo>
                  <a:lnTo>
                    <a:pt x="1428" y="1383"/>
                  </a:lnTo>
                  <a:lnTo>
                    <a:pt x="1429" y="1382"/>
                  </a:lnTo>
                  <a:lnTo>
                    <a:pt x="1431" y="1374"/>
                  </a:lnTo>
                  <a:lnTo>
                    <a:pt x="1431" y="1373"/>
                  </a:lnTo>
                  <a:lnTo>
                    <a:pt x="1433" y="1362"/>
                  </a:lnTo>
                  <a:lnTo>
                    <a:pt x="1433" y="1361"/>
                  </a:lnTo>
                  <a:lnTo>
                    <a:pt x="1435" y="1357"/>
                  </a:lnTo>
                  <a:lnTo>
                    <a:pt x="1435" y="1357"/>
                  </a:lnTo>
                  <a:lnTo>
                    <a:pt x="1437" y="1356"/>
                  </a:lnTo>
                  <a:lnTo>
                    <a:pt x="1437" y="1356"/>
                  </a:lnTo>
                  <a:lnTo>
                    <a:pt x="1439" y="1350"/>
                  </a:lnTo>
                  <a:lnTo>
                    <a:pt x="1439" y="1349"/>
                  </a:lnTo>
                  <a:lnTo>
                    <a:pt x="1441" y="1338"/>
                  </a:lnTo>
                  <a:lnTo>
                    <a:pt x="1441" y="1336"/>
                  </a:lnTo>
                  <a:lnTo>
                    <a:pt x="1443" y="1322"/>
                  </a:lnTo>
                  <a:lnTo>
                    <a:pt x="1443" y="1320"/>
                  </a:lnTo>
                  <a:lnTo>
                    <a:pt x="1445" y="1302"/>
                  </a:lnTo>
                  <a:lnTo>
                    <a:pt x="1445" y="1300"/>
                  </a:lnTo>
                  <a:lnTo>
                    <a:pt x="1447" y="1284"/>
                  </a:lnTo>
                  <a:lnTo>
                    <a:pt x="1447" y="1282"/>
                  </a:lnTo>
                  <a:lnTo>
                    <a:pt x="1449" y="1270"/>
                  </a:lnTo>
                  <a:lnTo>
                    <a:pt x="1449" y="1269"/>
                  </a:lnTo>
                  <a:lnTo>
                    <a:pt x="1451" y="1258"/>
                  </a:lnTo>
                  <a:lnTo>
                    <a:pt x="1451" y="1257"/>
                  </a:lnTo>
                  <a:lnTo>
                    <a:pt x="1453" y="1246"/>
                  </a:lnTo>
                  <a:lnTo>
                    <a:pt x="1453" y="1245"/>
                  </a:lnTo>
                  <a:lnTo>
                    <a:pt x="1455" y="1232"/>
                  </a:lnTo>
                  <a:lnTo>
                    <a:pt x="1455" y="1230"/>
                  </a:lnTo>
                  <a:lnTo>
                    <a:pt x="1457" y="1216"/>
                  </a:lnTo>
                  <a:lnTo>
                    <a:pt x="1457" y="1215"/>
                  </a:lnTo>
                  <a:lnTo>
                    <a:pt x="1459" y="1206"/>
                  </a:lnTo>
                  <a:lnTo>
                    <a:pt x="1460" y="1205"/>
                  </a:lnTo>
                  <a:lnTo>
                    <a:pt x="1461" y="1208"/>
                  </a:lnTo>
                  <a:lnTo>
                    <a:pt x="1462" y="1209"/>
                  </a:lnTo>
                  <a:lnTo>
                    <a:pt x="1463" y="1216"/>
                  </a:lnTo>
                  <a:lnTo>
                    <a:pt x="1464" y="1217"/>
                  </a:lnTo>
                  <a:lnTo>
                    <a:pt x="1465" y="1219"/>
                  </a:lnTo>
                  <a:lnTo>
                    <a:pt x="1466" y="1219"/>
                  </a:lnTo>
                  <a:lnTo>
                    <a:pt x="1467" y="1217"/>
                  </a:lnTo>
                  <a:lnTo>
                    <a:pt x="1468" y="1217"/>
                  </a:lnTo>
                  <a:lnTo>
                    <a:pt x="1469" y="1219"/>
                  </a:lnTo>
                  <a:lnTo>
                    <a:pt x="1470" y="1219"/>
                  </a:lnTo>
                  <a:lnTo>
                    <a:pt x="1471" y="1221"/>
                  </a:lnTo>
                  <a:lnTo>
                    <a:pt x="1472" y="1221"/>
                  </a:lnTo>
                  <a:lnTo>
                    <a:pt x="1473" y="1220"/>
                  </a:lnTo>
                  <a:lnTo>
                    <a:pt x="1474" y="1220"/>
                  </a:lnTo>
                  <a:lnTo>
                    <a:pt x="1475" y="1221"/>
                  </a:lnTo>
                  <a:lnTo>
                    <a:pt x="1476" y="1221"/>
                  </a:lnTo>
                  <a:lnTo>
                    <a:pt x="1477" y="1227"/>
                  </a:lnTo>
                  <a:lnTo>
                    <a:pt x="1478" y="1228"/>
                  </a:lnTo>
                  <a:lnTo>
                    <a:pt x="1480" y="1231"/>
                  </a:lnTo>
                  <a:lnTo>
                    <a:pt x="1480" y="1232"/>
                  </a:lnTo>
                  <a:lnTo>
                    <a:pt x="1482" y="1234"/>
                  </a:lnTo>
                  <a:lnTo>
                    <a:pt x="1482" y="1234"/>
                  </a:lnTo>
                  <a:lnTo>
                    <a:pt x="1484" y="1243"/>
                  </a:lnTo>
                  <a:lnTo>
                    <a:pt x="1484" y="1245"/>
                  </a:lnTo>
                  <a:lnTo>
                    <a:pt x="1486" y="1259"/>
                  </a:lnTo>
                  <a:lnTo>
                    <a:pt x="1486" y="1261"/>
                  </a:lnTo>
                  <a:lnTo>
                    <a:pt x="1488" y="1267"/>
                  </a:lnTo>
                  <a:lnTo>
                    <a:pt x="1488" y="1267"/>
                  </a:lnTo>
                  <a:lnTo>
                    <a:pt x="1489" y="1266"/>
                  </a:lnTo>
                  <a:lnTo>
                    <a:pt x="1490" y="1266"/>
                  </a:lnTo>
                  <a:lnTo>
                    <a:pt x="1492" y="1271"/>
                  </a:lnTo>
                  <a:lnTo>
                    <a:pt x="1492" y="1272"/>
                  </a:lnTo>
                  <a:lnTo>
                    <a:pt x="1494" y="1281"/>
                  </a:lnTo>
                  <a:lnTo>
                    <a:pt x="1494" y="1282"/>
                  </a:lnTo>
                  <a:lnTo>
                    <a:pt x="1496" y="1289"/>
                  </a:lnTo>
                  <a:lnTo>
                    <a:pt x="1496" y="1289"/>
                  </a:lnTo>
                  <a:lnTo>
                    <a:pt x="1498" y="1298"/>
                  </a:lnTo>
                  <a:lnTo>
                    <a:pt x="1498" y="1299"/>
                  </a:lnTo>
                  <a:lnTo>
                    <a:pt x="1500" y="1309"/>
                  </a:lnTo>
                  <a:lnTo>
                    <a:pt x="1500" y="1310"/>
                  </a:lnTo>
                  <a:lnTo>
                    <a:pt x="1501" y="1312"/>
                  </a:lnTo>
                  <a:lnTo>
                    <a:pt x="1502" y="1310"/>
                  </a:lnTo>
                  <a:lnTo>
                    <a:pt x="1504" y="1305"/>
                  </a:lnTo>
                  <a:lnTo>
                    <a:pt x="1504" y="1305"/>
                  </a:lnTo>
                  <a:lnTo>
                    <a:pt x="1506" y="1308"/>
                  </a:lnTo>
                  <a:lnTo>
                    <a:pt x="1506" y="1309"/>
                  </a:lnTo>
                  <a:lnTo>
                    <a:pt x="1508" y="1319"/>
                  </a:lnTo>
                  <a:lnTo>
                    <a:pt x="1508" y="1320"/>
                  </a:lnTo>
                  <a:lnTo>
                    <a:pt x="1509" y="1322"/>
                  </a:lnTo>
                  <a:lnTo>
                    <a:pt x="1510" y="1321"/>
                  </a:lnTo>
                  <a:lnTo>
                    <a:pt x="1512" y="1317"/>
                  </a:lnTo>
                  <a:lnTo>
                    <a:pt x="1512" y="1316"/>
                  </a:lnTo>
                  <a:lnTo>
                    <a:pt x="1513" y="1315"/>
                  </a:lnTo>
                  <a:lnTo>
                    <a:pt x="1514" y="1315"/>
                  </a:lnTo>
                  <a:lnTo>
                    <a:pt x="1516" y="1316"/>
                  </a:lnTo>
                  <a:lnTo>
                    <a:pt x="1517" y="1317"/>
                  </a:lnTo>
                  <a:lnTo>
                    <a:pt x="1518" y="1316"/>
                  </a:lnTo>
                  <a:lnTo>
                    <a:pt x="1518" y="1316"/>
                  </a:lnTo>
                  <a:lnTo>
                    <a:pt x="1520" y="1312"/>
                  </a:lnTo>
                  <a:lnTo>
                    <a:pt x="1520" y="1311"/>
                  </a:lnTo>
                  <a:lnTo>
                    <a:pt x="1522" y="1302"/>
                  </a:lnTo>
                  <a:lnTo>
                    <a:pt x="1522" y="1301"/>
                  </a:lnTo>
                  <a:lnTo>
                    <a:pt x="1524" y="1287"/>
                  </a:lnTo>
                  <a:lnTo>
                    <a:pt x="1524" y="1285"/>
                  </a:lnTo>
                  <a:lnTo>
                    <a:pt x="1526" y="1268"/>
                  </a:lnTo>
                  <a:lnTo>
                    <a:pt x="1526" y="1266"/>
                  </a:lnTo>
                  <a:lnTo>
                    <a:pt x="1528" y="1247"/>
                  </a:lnTo>
                  <a:lnTo>
                    <a:pt x="1528" y="1244"/>
                  </a:lnTo>
                  <a:lnTo>
                    <a:pt x="1530" y="1226"/>
                  </a:lnTo>
                  <a:lnTo>
                    <a:pt x="1530" y="1224"/>
                  </a:lnTo>
                  <a:lnTo>
                    <a:pt x="1532" y="1210"/>
                  </a:lnTo>
                  <a:lnTo>
                    <a:pt x="1532" y="1208"/>
                  </a:lnTo>
                  <a:lnTo>
                    <a:pt x="1534" y="1193"/>
                  </a:lnTo>
                  <a:lnTo>
                    <a:pt x="1534" y="1191"/>
                  </a:lnTo>
                  <a:lnTo>
                    <a:pt x="1536" y="1169"/>
                  </a:lnTo>
                  <a:lnTo>
                    <a:pt x="1536" y="1166"/>
                  </a:lnTo>
                  <a:lnTo>
                    <a:pt x="1538" y="1139"/>
                  </a:lnTo>
                  <a:lnTo>
                    <a:pt x="1538" y="1136"/>
                  </a:lnTo>
                  <a:lnTo>
                    <a:pt x="1540" y="1105"/>
                  </a:lnTo>
                  <a:lnTo>
                    <a:pt x="1540" y="1101"/>
                  </a:lnTo>
                  <a:lnTo>
                    <a:pt x="1542" y="1066"/>
                  </a:lnTo>
                  <a:lnTo>
                    <a:pt x="1542" y="1061"/>
                  </a:lnTo>
                  <a:lnTo>
                    <a:pt x="1544" y="1020"/>
                  </a:lnTo>
                  <a:lnTo>
                    <a:pt x="1544" y="1015"/>
                  </a:lnTo>
                  <a:lnTo>
                    <a:pt x="1546" y="965"/>
                  </a:lnTo>
                  <a:lnTo>
                    <a:pt x="1546" y="959"/>
                  </a:lnTo>
                  <a:lnTo>
                    <a:pt x="1548" y="900"/>
                  </a:lnTo>
                  <a:lnTo>
                    <a:pt x="1548" y="894"/>
                  </a:lnTo>
                  <a:lnTo>
                    <a:pt x="1550" y="831"/>
                  </a:lnTo>
                  <a:lnTo>
                    <a:pt x="1550" y="824"/>
                  </a:lnTo>
                  <a:lnTo>
                    <a:pt x="1552" y="761"/>
                  </a:lnTo>
                  <a:lnTo>
                    <a:pt x="1553" y="754"/>
                  </a:lnTo>
                  <a:lnTo>
                    <a:pt x="1554" y="688"/>
                  </a:lnTo>
                  <a:lnTo>
                    <a:pt x="1555" y="681"/>
                  </a:lnTo>
                  <a:lnTo>
                    <a:pt x="1556" y="613"/>
                  </a:lnTo>
                  <a:lnTo>
                    <a:pt x="1557" y="606"/>
                  </a:lnTo>
                  <a:lnTo>
                    <a:pt x="1558" y="538"/>
                  </a:lnTo>
                  <a:lnTo>
                    <a:pt x="1559" y="530"/>
                  </a:lnTo>
                  <a:lnTo>
                    <a:pt x="1560" y="457"/>
                  </a:lnTo>
                  <a:lnTo>
                    <a:pt x="1561" y="448"/>
                  </a:lnTo>
                  <a:lnTo>
                    <a:pt x="1562" y="371"/>
                  </a:lnTo>
                  <a:lnTo>
                    <a:pt x="1563" y="362"/>
                  </a:lnTo>
                  <a:lnTo>
                    <a:pt x="1564" y="290"/>
                  </a:lnTo>
                  <a:lnTo>
                    <a:pt x="1565" y="282"/>
                  </a:lnTo>
                  <a:lnTo>
                    <a:pt x="1566" y="219"/>
                  </a:lnTo>
                  <a:lnTo>
                    <a:pt x="1567" y="212"/>
                  </a:lnTo>
                  <a:lnTo>
                    <a:pt x="1568" y="158"/>
                  </a:lnTo>
                  <a:lnTo>
                    <a:pt x="1569" y="152"/>
                  </a:lnTo>
                  <a:lnTo>
                    <a:pt x="1571" y="111"/>
                  </a:lnTo>
                  <a:lnTo>
                    <a:pt x="1571" y="106"/>
                  </a:lnTo>
                  <a:lnTo>
                    <a:pt x="1573" y="72"/>
                  </a:lnTo>
                  <a:lnTo>
                    <a:pt x="1573" y="69"/>
                  </a:lnTo>
                  <a:lnTo>
                    <a:pt x="1575" y="36"/>
                  </a:lnTo>
                  <a:lnTo>
                    <a:pt x="1575" y="33"/>
                  </a:lnTo>
                  <a:lnTo>
                    <a:pt x="1577" y="9"/>
                  </a:lnTo>
                  <a:lnTo>
                    <a:pt x="1577" y="7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81" y="2"/>
                  </a:lnTo>
                  <a:lnTo>
                    <a:pt x="1581" y="2"/>
                  </a:lnTo>
                  <a:lnTo>
                    <a:pt x="1583" y="7"/>
                  </a:lnTo>
                  <a:lnTo>
                    <a:pt x="1583" y="8"/>
                  </a:lnTo>
                  <a:lnTo>
                    <a:pt x="1585" y="16"/>
                  </a:lnTo>
                  <a:lnTo>
                    <a:pt x="1585" y="18"/>
                  </a:lnTo>
                  <a:lnTo>
                    <a:pt x="1587" y="30"/>
                  </a:lnTo>
                  <a:lnTo>
                    <a:pt x="1587" y="32"/>
                  </a:lnTo>
                  <a:lnTo>
                    <a:pt x="1589" y="47"/>
                  </a:lnTo>
                  <a:lnTo>
                    <a:pt x="1589" y="48"/>
                  </a:lnTo>
                  <a:lnTo>
                    <a:pt x="1591" y="68"/>
                  </a:lnTo>
                  <a:lnTo>
                    <a:pt x="1591" y="70"/>
                  </a:lnTo>
                  <a:lnTo>
                    <a:pt x="1593" y="95"/>
                  </a:lnTo>
                  <a:lnTo>
                    <a:pt x="1593" y="98"/>
                  </a:lnTo>
                  <a:lnTo>
                    <a:pt x="1595" y="127"/>
                  </a:lnTo>
                  <a:lnTo>
                    <a:pt x="1595" y="130"/>
                  </a:lnTo>
                  <a:lnTo>
                    <a:pt x="1597" y="159"/>
                  </a:lnTo>
                  <a:lnTo>
                    <a:pt x="1597" y="162"/>
                  </a:lnTo>
                  <a:lnTo>
                    <a:pt x="1599" y="187"/>
                  </a:lnTo>
                  <a:lnTo>
                    <a:pt x="1599" y="190"/>
                  </a:lnTo>
                  <a:lnTo>
                    <a:pt x="1601" y="207"/>
                  </a:lnTo>
                  <a:lnTo>
                    <a:pt x="1601" y="209"/>
                  </a:lnTo>
                  <a:lnTo>
                    <a:pt x="1603" y="226"/>
                  </a:lnTo>
                  <a:lnTo>
                    <a:pt x="1603" y="229"/>
                  </a:lnTo>
                  <a:lnTo>
                    <a:pt x="1605" y="255"/>
                  </a:lnTo>
                  <a:lnTo>
                    <a:pt x="1605" y="258"/>
                  </a:lnTo>
                  <a:lnTo>
                    <a:pt x="1607" y="289"/>
                  </a:lnTo>
                  <a:lnTo>
                    <a:pt x="1607" y="292"/>
                  </a:lnTo>
                  <a:lnTo>
                    <a:pt x="1609" y="324"/>
                  </a:lnTo>
                  <a:lnTo>
                    <a:pt x="1609" y="328"/>
                  </a:lnTo>
                  <a:lnTo>
                    <a:pt x="1611" y="366"/>
                  </a:lnTo>
                  <a:lnTo>
                    <a:pt x="1611" y="370"/>
                  </a:lnTo>
                  <a:lnTo>
                    <a:pt x="1613" y="415"/>
                  </a:lnTo>
                  <a:lnTo>
                    <a:pt x="1613" y="420"/>
                  </a:lnTo>
                  <a:lnTo>
                    <a:pt x="1615" y="467"/>
                  </a:lnTo>
                  <a:lnTo>
                    <a:pt x="1615" y="472"/>
                  </a:lnTo>
                  <a:lnTo>
                    <a:pt x="1617" y="522"/>
                  </a:lnTo>
                  <a:lnTo>
                    <a:pt x="1617" y="528"/>
                  </a:lnTo>
                  <a:lnTo>
                    <a:pt x="1619" y="589"/>
                  </a:lnTo>
                  <a:lnTo>
                    <a:pt x="1619" y="596"/>
                  </a:lnTo>
                  <a:lnTo>
                    <a:pt x="1621" y="670"/>
                  </a:lnTo>
                  <a:lnTo>
                    <a:pt x="1621" y="678"/>
                  </a:lnTo>
                  <a:lnTo>
                    <a:pt x="1623" y="758"/>
                  </a:lnTo>
                  <a:lnTo>
                    <a:pt x="1623" y="767"/>
                  </a:lnTo>
                  <a:lnTo>
                    <a:pt x="1625" y="844"/>
                  </a:lnTo>
                  <a:lnTo>
                    <a:pt x="1625" y="852"/>
                  </a:lnTo>
                  <a:lnTo>
                    <a:pt x="1627" y="924"/>
                  </a:lnTo>
                  <a:lnTo>
                    <a:pt x="1627" y="932"/>
                  </a:lnTo>
                  <a:lnTo>
                    <a:pt x="1629" y="1004"/>
                  </a:lnTo>
                  <a:lnTo>
                    <a:pt x="1629" y="1011"/>
                  </a:lnTo>
                  <a:lnTo>
                    <a:pt x="1631" y="1076"/>
                  </a:lnTo>
                  <a:lnTo>
                    <a:pt x="1631" y="1082"/>
                  </a:lnTo>
                  <a:lnTo>
                    <a:pt x="1633" y="1127"/>
                  </a:lnTo>
                  <a:lnTo>
                    <a:pt x="1633" y="1131"/>
                  </a:lnTo>
                  <a:lnTo>
                    <a:pt x="1635" y="1165"/>
                  </a:lnTo>
                  <a:lnTo>
                    <a:pt x="1635" y="1168"/>
                  </a:lnTo>
                  <a:lnTo>
                    <a:pt x="1637" y="1203"/>
                  </a:lnTo>
                  <a:lnTo>
                    <a:pt x="1637" y="1207"/>
                  </a:lnTo>
                  <a:lnTo>
                    <a:pt x="1639" y="1241"/>
                  </a:lnTo>
                  <a:lnTo>
                    <a:pt x="1639" y="1244"/>
                  </a:lnTo>
                  <a:lnTo>
                    <a:pt x="1641" y="1269"/>
                  </a:lnTo>
                  <a:lnTo>
                    <a:pt x="1641" y="1271"/>
                  </a:lnTo>
                  <a:lnTo>
                    <a:pt x="1643" y="1294"/>
                  </a:lnTo>
                  <a:lnTo>
                    <a:pt x="1644" y="1297"/>
                  </a:lnTo>
                  <a:lnTo>
                    <a:pt x="1645" y="1317"/>
                  </a:lnTo>
                  <a:lnTo>
                    <a:pt x="1646" y="1319"/>
                  </a:lnTo>
                  <a:lnTo>
                    <a:pt x="1647" y="1332"/>
                  </a:lnTo>
                  <a:lnTo>
                    <a:pt x="1648" y="1333"/>
                  </a:lnTo>
                  <a:lnTo>
                    <a:pt x="1649" y="1341"/>
                  </a:lnTo>
                  <a:lnTo>
                    <a:pt x="1650" y="1342"/>
                  </a:lnTo>
                  <a:lnTo>
                    <a:pt x="1651" y="1352"/>
                  </a:lnTo>
                  <a:lnTo>
                    <a:pt x="1652" y="1353"/>
                  </a:lnTo>
                  <a:lnTo>
                    <a:pt x="1653" y="1361"/>
                  </a:lnTo>
                  <a:lnTo>
                    <a:pt x="1654" y="1362"/>
                  </a:lnTo>
                  <a:lnTo>
                    <a:pt x="1655" y="1367"/>
                  </a:lnTo>
                  <a:lnTo>
                    <a:pt x="1656" y="1368"/>
                  </a:lnTo>
                  <a:lnTo>
                    <a:pt x="1657" y="1373"/>
                  </a:lnTo>
                  <a:lnTo>
                    <a:pt x="1658" y="1374"/>
                  </a:lnTo>
                  <a:lnTo>
                    <a:pt x="1659" y="1375"/>
                  </a:lnTo>
                  <a:lnTo>
                    <a:pt x="1660" y="1375"/>
                  </a:lnTo>
                  <a:lnTo>
                    <a:pt x="1661" y="1374"/>
                  </a:lnTo>
                  <a:lnTo>
                    <a:pt x="1662" y="1375"/>
                  </a:lnTo>
                  <a:lnTo>
                    <a:pt x="1664" y="1382"/>
                  </a:lnTo>
                  <a:lnTo>
                    <a:pt x="1664" y="1384"/>
                  </a:lnTo>
                  <a:lnTo>
                    <a:pt x="1666" y="1398"/>
                  </a:lnTo>
                  <a:lnTo>
                    <a:pt x="1666" y="1399"/>
                  </a:lnTo>
                  <a:lnTo>
                    <a:pt x="1668" y="1407"/>
                  </a:lnTo>
                  <a:lnTo>
                    <a:pt x="1668" y="1407"/>
                  </a:lnTo>
                  <a:lnTo>
                    <a:pt x="1670" y="1404"/>
                  </a:lnTo>
                  <a:lnTo>
                    <a:pt x="1670" y="1403"/>
                  </a:lnTo>
                  <a:lnTo>
                    <a:pt x="1672" y="1393"/>
                  </a:lnTo>
                  <a:lnTo>
                    <a:pt x="1672" y="1392"/>
                  </a:lnTo>
                  <a:lnTo>
                    <a:pt x="1674" y="1382"/>
                  </a:lnTo>
                  <a:lnTo>
                    <a:pt x="1674" y="1380"/>
                  </a:lnTo>
                  <a:lnTo>
                    <a:pt x="1676" y="1373"/>
                  </a:lnTo>
                  <a:lnTo>
                    <a:pt x="1676" y="1372"/>
                  </a:lnTo>
                  <a:lnTo>
                    <a:pt x="1678" y="1365"/>
                  </a:lnTo>
                  <a:lnTo>
                    <a:pt x="1678" y="1364"/>
                  </a:lnTo>
                  <a:lnTo>
                    <a:pt x="1680" y="1355"/>
                  </a:lnTo>
                  <a:lnTo>
                    <a:pt x="1680" y="1354"/>
                  </a:lnTo>
                  <a:lnTo>
                    <a:pt x="1682" y="1340"/>
                  </a:lnTo>
                  <a:lnTo>
                    <a:pt x="1682" y="1339"/>
                  </a:lnTo>
                  <a:lnTo>
                    <a:pt x="1684" y="1321"/>
                  </a:lnTo>
                  <a:lnTo>
                    <a:pt x="1684" y="1318"/>
                  </a:lnTo>
                  <a:lnTo>
                    <a:pt x="1686" y="1294"/>
                  </a:lnTo>
                  <a:lnTo>
                    <a:pt x="1686" y="1291"/>
                  </a:lnTo>
                  <a:lnTo>
                    <a:pt x="1688" y="1266"/>
                  </a:lnTo>
                  <a:lnTo>
                    <a:pt x="1688" y="1264"/>
                  </a:lnTo>
                  <a:lnTo>
                    <a:pt x="1690" y="1242"/>
                  </a:lnTo>
                  <a:lnTo>
                    <a:pt x="1690" y="1239"/>
                  </a:lnTo>
                  <a:lnTo>
                    <a:pt x="1692" y="1218"/>
                  </a:lnTo>
                  <a:lnTo>
                    <a:pt x="1692" y="1215"/>
                  </a:lnTo>
                  <a:lnTo>
                    <a:pt x="1694" y="1192"/>
                  </a:lnTo>
                  <a:lnTo>
                    <a:pt x="1694" y="1189"/>
                  </a:lnTo>
                  <a:lnTo>
                    <a:pt x="1696" y="1170"/>
                  </a:lnTo>
                  <a:lnTo>
                    <a:pt x="1696" y="1168"/>
                  </a:lnTo>
                  <a:lnTo>
                    <a:pt x="1698" y="1154"/>
                  </a:lnTo>
                  <a:lnTo>
                    <a:pt x="1698" y="1152"/>
                  </a:lnTo>
                  <a:lnTo>
                    <a:pt x="1700" y="1138"/>
                  </a:lnTo>
                  <a:lnTo>
                    <a:pt x="1700" y="1136"/>
                  </a:lnTo>
                  <a:lnTo>
                    <a:pt x="1702" y="1126"/>
                  </a:lnTo>
                  <a:lnTo>
                    <a:pt x="1702" y="1125"/>
                  </a:lnTo>
                  <a:lnTo>
                    <a:pt x="1704" y="1121"/>
                  </a:lnTo>
                  <a:lnTo>
                    <a:pt x="1704" y="1121"/>
                  </a:lnTo>
                  <a:lnTo>
                    <a:pt x="1706" y="1117"/>
                  </a:lnTo>
                  <a:lnTo>
                    <a:pt x="1706" y="1117"/>
                  </a:lnTo>
                  <a:lnTo>
                    <a:pt x="1708" y="1111"/>
                  </a:lnTo>
                  <a:lnTo>
                    <a:pt x="1708" y="1110"/>
                  </a:lnTo>
                  <a:lnTo>
                    <a:pt x="1710" y="1108"/>
                  </a:lnTo>
                  <a:lnTo>
                    <a:pt x="1710" y="1108"/>
                  </a:lnTo>
                  <a:lnTo>
                    <a:pt x="1712" y="1107"/>
                  </a:lnTo>
                  <a:lnTo>
                    <a:pt x="1712" y="1106"/>
                  </a:lnTo>
                  <a:lnTo>
                    <a:pt x="1714" y="1098"/>
                  </a:lnTo>
                  <a:lnTo>
                    <a:pt x="1714" y="1096"/>
                  </a:lnTo>
                  <a:lnTo>
                    <a:pt x="1716" y="1083"/>
                  </a:lnTo>
                  <a:lnTo>
                    <a:pt x="1716" y="1081"/>
                  </a:lnTo>
                  <a:lnTo>
                    <a:pt x="1718" y="1066"/>
                  </a:lnTo>
                  <a:lnTo>
                    <a:pt x="1718" y="1064"/>
                  </a:lnTo>
                  <a:lnTo>
                    <a:pt x="1720" y="1047"/>
                  </a:lnTo>
                  <a:lnTo>
                    <a:pt x="1720" y="1045"/>
                  </a:lnTo>
                  <a:lnTo>
                    <a:pt x="1722" y="1028"/>
                  </a:lnTo>
                  <a:lnTo>
                    <a:pt x="1722" y="1026"/>
                  </a:lnTo>
                  <a:lnTo>
                    <a:pt x="1724" y="1012"/>
                  </a:lnTo>
                  <a:lnTo>
                    <a:pt x="1724" y="1011"/>
                  </a:lnTo>
                  <a:lnTo>
                    <a:pt x="1726" y="992"/>
                  </a:lnTo>
                  <a:lnTo>
                    <a:pt x="1726" y="990"/>
                  </a:lnTo>
                  <a:lnTo>
                    <a:pt x="1728" y="965"/>
                  </a:lnTo>
                  <a:lnTo>
                    <a:pt x="1728" y="962"/>
                  </a:lnTo>
                  <a:lnTo>
                    <a:pt x="1730" y="945"/>
                  </a:lnTo>
                  <a:lnTo>
                    <a:pt x="1730" y="944"/>
                  </a:lnTo>
                  <a:lnTo>
                    <a:pt x="1732" y="940"/>
                  </a:lnTo>
                  <a:lnTo>
                    <a:pt x="1732" y="941"/>
                  </a:lnTo>
                  <a:lnTo>
                    <a:pt x="1734" y="942"/>
                  </a:lnTo>
                  <a:lnTo>
                    <a:pt x="1735" y="942"/>
                  </a:lnTo>
                  <a:lnTo>
                    <a:pt x="1736" y="943"/>
                  </a:lnTo>
                  <a:lnTo>
                    <a:pt x="1737" y="943"/>
                  </a:lnTo>
                  <a:lnTo>
                    <a:pt x="1738" y="949"/>
                  </a:lnTo>
                  <a:lnTo>
                    <a:pt x="1739" y="950"/>
                  </a:lnTo>
                  <a:lnTo>
                    <a:pt x="1740" y="961"/>
                  </a:lnTo>
                  <a:lnTo>
                    <a:pt x="1741" y="962"/>
                  </a:lnTo>
                  <a:lnTo>
                    <a:pt x="1742" y="975"/>
                  </a:lnTo>
                  <a:lnTo>
                    <a:pt x="1743" y="976"/>
                  </a:lnTo>
                  <a:lnTo>
                    <a:pt x="1744" y="993"/>
                  </a:lnTo>
                  <a:lnTo>
                    <a:pt x="1745" y="996"/>
                  </a:lnTo>
                  <a:lnTo>
                    <a:pt x="1746" y="1020"/>
                  </a:lnTo>
                  <a:lnTo>
                    <a:pt x="1747" y="1023"/>
                  </a:lnTo>
                  <a:lnTo>
                    <a:pt x="1748" y="1046"/>
                  </a:lnTo>
                  <a:lnTo>
                    <a:pt x="1749" y="1048"/>
                  </a:lnTo>
                  <a:lnTo>
                    <a:pt x="1750" y="1064"/>
                  </a:lnTo>
                  <a:lnTo>
                    <a:pt x="1751" y="1066"/>
                  </a:lnTo>
                  <a:lnTo>
                    <a:pt x="1753" y="1081"/>
                  </a:lnTo>
                  <a:lnTo>
                    <a:pt x="1753" y="1083"/>
                  </a:lnTo>
                  <a:lnTo>
                    <a:pt x="1755" y="1105"/>
                  </a:lnTo>
                  <a:lnTo>
                    <a:pt x="1755" y="1107"/>
                  </a:lnTo>
                  <a:lnTo>
                    <a:pt x="1757" y="1132"/>
                  </a:lnTo>
                  <a:lnTo>
                    <a:pt x="1757" y="1135"/>
                  </a:lnTo>
                  <a:lnTo>
                    <a:pt x="1759" y="1160"/>
                  </a:lnTo>
                  <a:lnTo>
                    <a:pt x="1759" y="1163"/>
                  </a:lnTo>
                  <a:lnTo>
                    <a:pt x="1761" y="1186"/>
                  </a:lnTo>
                  <a:lnTo>
                    <a:pt x="1761" y="1189"/>
                  </a:lnTo>
                  <a:lnTo>
                    <a:pt x="1763" y="1210"/>
                  </a:lnTo>
                  <a:lnTo>
                    <a:pt x="1763" y="1212"/>
                  </a:lnTo>
                  <a:lnTo>
                    <a:pt x="1765" y="1232"/>
                  </a:lnTo>
                  <a:lnTo>
                    <a:pt x="1765" y="1234"/>
                  </a:lnTo>
                  <a:lnTo>
                    <a:pt x="1767" y="1257"/>
                  </a:lnTo>
                  <a:lnTo>
                    <a:pt x="1767" y="1259"/>
                  </a:lnTo>
                  <a:lnTo>
                    <a:pt x="1769" y="1284"/>
                  </a:lnTo>
                  <a:lnTo>
                    <a:pt x="1769" y="1287"/>
                  </a:lnTo>
                  <a:lnTo>
                    <a:pt x="1771" y="1310"/>
                  </a:lnTo>
                  <a:lnTo>
                    <a:pt x="1771" y="1312"/>
                  </a:lnTo>
                  <a:lnTo>
                    <a:pt x="1773" y="1330"/>
                  </a:lnTo>
                  <a:lnTo>
                    <a:pt x="1773" y="1332"/>
                  </a:lnTo>
                  <a:lnTo>
                    <a:pt x="1775" y="1347"/>
                  </a:lnTo>
                  <a:lnTo>
                    <a:pt x="1775" y="1348"/>
                  </a:lnTo>
                  <a:lnTo>
                    <a:pt x="1777" y="1360"/>
                  </a:lnTo>
                  <a:lnTo>
                    <a:pt x="1777" y="1361"/>
                  </a:lnTo>
                  <a:lnTo>
                    <a:pt x="1779" y="1370"/>
                  </a:lnTo>
                  <a:lnTo>
                    <a:pt x="1779" y="1371"/>
                  </a:lnTo>
                  <a:lnTo>
                    <a:pt x="1781" y="1379"/>
                  </a:lnTo>
                  <a:lnTo>
                    <a:pt x="1781" y="1380"/>
                  </a:lnTo>
                  <a:lnTo>
                    <a:pt x="1783" y="1393"/>
                  </a:lnTo>
                  <a:lnTo>
                    <a:pt x="1783" y="1395"/>
                  </a:lnTo>
                  <a:lnTo>
                    <a:pt x="1785" y="1413"/>
                  </a:lnTo>
                  <a:lnTo>
                    <a:pt x="1785" y="1415"/>
                  </a:lnTo>
                  <a:lnTo>
                    <a:pt x="1787" y="1430"/>
                  </a:lnTo>
                  <a:lnTo>
                    <a:pt x="1787" y="1431"/>
                  </a:lnTo>
                  <a:lnTo>
                    <a:pt x="1789" y="1441"/>
                  </a:lnTo>
                  <a:lnTo>
                    <a:pt x="1789" y="1441"/>
                  </a:lnTo>
                  <a:lnTo>
                    <a:pt x="1791" y="1452"/>
                  </a:lnTo>
                  <a:lnTo>
                    <a:pt x="1791" y="1453"/>
                  </a:lnTo>
                  <a:lnTo>
                    <a:pt x="1793" y="1463"/>
                  </a:lnTo>
                  <a:lnTo>
                    <a:pt x="1793" y="1464"/>
                  </a:lnTo>
                  <a:lnTo>
                    <a:pt x="1794" y="1466"/>
                  </a:lnTo>
                  <a:lnTo>
                    <a:pt x="1795" y="1464"/>
                  </a:lnTo>
                  <a:lnTo>
                    <a:pt x="1797" y="1458"/>
                  </a:lnTo>
                  <a:lnTo>
                    <a:pt x="1797" y="1457"/>
                  </a:lnTo>
                  <a:lnTo>
                    <a:pt x="1798" y="1456"/>
                  </a:lnTo>
                  <a:lnTo>
                    <a:pt x="1799" y="1457"/>
                  </a:lnTo>
                  <a:lnTo>
                    <a:pt x="1801" y="1462"/>
                  </a:lnTo>
                  <a:lnTo>
                    <a:pt x="1801" y="1463"/>
                  </a:lnTo>
                  <a:lnTo>
                    <a:pt x="1803" y="1470"/>
                  </a:lnTo>
                  <a:lnTo>
                    <a:pt x="1803" y="1471"/>
                  </a:lnTo>
                  <a:lnTo>
                    <a:pt x="1805" y="1481"/>
                  </a:lnTo>
                  <a:lnTo>
                    <a:pt x="1805" y="1482"/>
                  </a:lnTo>
                  <a:lnTo>
                    <a:pt x="1807" y="1489"/>
                  </a:lnTo>
                  <a:lnTo>
                    <a:pt x="1808" y="1489"/>
                  </a:lnTo>
                  <a:lnTo>
                    <a:pt x="1809" y="1485"/>
                  </a:lnTo>
                  <a:lnTo>
                    <a:pt x="1809" y="1484"/>
                  </a:lnTo>
                  <a:lnTo>
                    <a:pt x="1811" y="1477"/>
                  </a:lnTo>
                  <a:lnTo>
                    <a:pt x="1811" y="1476"/>
                  </a:lnTo>
                  <a:lnTo>
                    <a:pt x="1813" y="1471"/>
                  </a:lnTo>
                  <a:lnTo>
                    <a:pt x="1813" y="1471"/>
                  </a:lnTo>
                  <a:lnTo>
                    <a:pt x="1815" y="1465"/>
                  </a:lnTo>
                  <a:lnTo>
                    <a:pt x="1815" y="1465"/>
                  </a:lnTo>
                  <a:lnTo>
                    <a:pt x="1817" y="1459"/>
                  </a:lnTo>
                  <a:lnTo>
                    <a:pt x="1817" y="1458"/>
                  </a:lnTo>
                  <a:lnTo>
                    <a:pt x="1819" y="1452"/>
                  </a:lnTo>
                  <a:lnTo>
                    <a:pt x="1819" y="1451"/>
                  </a:lnTo>
                  <a:lnTo>
                    <a:pt x="1821" y="1440"/>
                  </a:lnTo>
                  <a:lnTo>
                    <a:pt x="1821" y="1439"/>
                  </a:lnTo>
                  <a:lnTo>
                    <a:pt x="1823" y="1426"/>
                  </a:lnTo>
                  <a:lnTo>
                    <a:pt x="1823" y="1424"/>
                  </a:lnTo>
                  <a:lnTo>
                    <a:pt x="1825" y="1417"/>
                  </a:lnTo>
                  <a:lnTo>
                    <a:pt x="1826" y="1416"/>
                  </a:lnTo>
                  <a:lnTo>
                    <a:pt x="1827" y="1413"/>
                  </a:lnTo>
                  <a:lnTo>
                    <a:pt x="1828" y="1412"/>
                  </a:lnTo>
                  <a:lnTo>
                    <a:pt x="1829" y="1411"/>
                  </a:lnTo>
                  <a:lnTo>
                    <a:pt x="1830" y="1413"/>
                  </a:lnTo>
                  <a:lnTo>
                    <a:pt x="1831" y="1425"/>
                  </a:lnTo>
                  <a:lnTo>
                    <a:pt x="1832" y="1427"/>
                  </a:lnTo>
                  <a:lnTo>
                    <a:pt x="1833" y="1445"/>
                  </a:lnTo>
                  <a:lnTo>
                    <a:pt x="1834" y="1447"/>
                  </a:lnTo>
                  <a:lnTo>
                    <a:pt x="1835" y="1456"/>
                  </a:lnTo>
                  <a:lnTo>
                    <a:pt x="1836" y="1457"/>
                  </a:lnTo>
                  <a:lnTo>
                    <a:pt x="1837" y="1464"/>
                  </a:lnTo>
                  <a:lnTo>
                    <a:pt x="1838" y="1465"/>
                  </a:lnTo>
                  <a:lnTo>
                    <a:pt x="1839" y="1481"/>
                  </a:lnTo>
                  <a:lnTo>
                    <a:pt x="1840" y="1484"/>
                  </a:lnTo>
                  <a:lnTo>
                    <a:pt x="1841" y="1499"/>
                  </a:lnTo>
                  <a:lnTo>
                    <a:pt x="1842" y="1501"/>
                  </a:lnTo>
                  <a:lnTo>
                    <a:pt x="1844" y="1506"/>
                  </a:lnTo>
                  <a:lnTo>
                    <a:pt x="1844" y="1506"/>
                  </a:lnTo>
                  <a:lnTo>
                    <a:pt x="1845" y="1507"/>
                  </a:lnTo>
                  <a:lnTo>
                    <a:pt x="1846" y="1507"/>
                  </a:lnTo>
                  <a:lnTo>
                    <a:pt x="1848" y="1505"/>
                  </a:lnTo>
                  <a:lnTo>
                    <a:pt x="1848" y="1505"/>
                  </a:lnTo>
                  <a:lnTo>
                    <a:pt x="1849" y="1503"/>
                  </a:lnTo>
                  <a:lnTo>
                    <a:pt x="1850" y="1503"/>
                  </a:lnTo>
                  <a:lnTo>
                    <a:pt x="1852" y="1509"/>
                  </a:lnTo>
                  <a:lnTo>
                    <a:pt x="1852" y="1510"/>
                  </a:lnTo>
                  <a:lnTo>
                    <a:pt x="1854" y="1518"/>
                  </a:lnTo>
                  <a:lnTo>
                    <a:pt x="1854" y="1518"/>
                  </a:lnTo>
                  <a:lnTo>
                    <a:pt x="1856" y="1517"/>
                  </a:lnTo>
                  <a:lnTo>
                    <a:pt x="1856" y="1516"/>
                  </a:lnTo>
                  <a:lnTo>
                    <a:pt x="1857" y="1514"/>
                  </a:lnTo>
                  <a:lnTo>
                    <a:pt x="1858" y="1515"/>
                  </a:lnTo>
                  <a:lnTo>
                    <a:pt x="1860" y="1518"/>
                  </a:lnTo>
                  <a:lnTo>
                    <a:pt x="1860" y="1519"/>
                  </a:lnTo>
                  <a:lnTo>
                    <a:pt x="1862" y="1517"/>
                  </a:lnTo>
                  <a:lnTo>
                    <a:pt x="1862" y="1517"/>
                  </a:lnTo>
                  <a:lnTo>
                    <a:pt x="1864" y="1515"/>
                  </a:lnTo>
                  <a:lnTo>
                    <a:pt x="1864" y="1515"/>
                  </a:lnTo>
                  <a:lnTo>
                    <a:pt x="1866" y="1521"/>
                  </a:lnTo>
                  <a:lnTo>
                    <a:pt x="1867" y="1523"/>
                  </a:lnTo>
                  <a:lnTo>
                    <a:pt x="1868" y="1521"/>
                  </a:lnTo>
                  <a:lnTo>
                    <a:pt x="1868" y="1520"/>
                  </a:lnTo>
                  <a:lnTo>
                    <a:pt x="1870" y="1508"/>
                  </a:lnTo>
                  <a:lnTo>
                    <a:pt x="1871" y="1505"/>
                  </a:lnTo>
                  <a:lnTo>
                    <a:pt x="1872" y="1508"/>
                  </a:lnTo>
                  <a:lnTo>
                    <a:pt x="1872" y="1509"/>
                  </a:lnTo>
                  <a:lnTo>
                    <a:pt x="1874" y="1525"/>
                  </a:lnTo>
                  <a:lnTo>
                    <a:pt x="1874" y="1527"/>
                  </a:lnTo>
                  <a:lnTo>
                    <a:pt x="1875" y="1531"/>
                  </a:lnTo>
                  <a:lnTo>
                    <a:pt x="1876" y="1529"/>
                  </a:lnTo>
                  <a:lnTo>
                    <a:pt x="1878" y="1516"/>
                  </a:lnTo>
                  <a:lnTo>
                    <a:pt x="1878" y="1515"/>
                  </a:lnTo>
                  <a:lnTo>
                    <a:pt x="1879" y="1510"/>
                  </a:lnTo>
                  <a:lnTo>
                    <a:pt x="1880" y="1512"/>
                  </a:lnTo>
                  <a:lnTo>
                    <a:pt x="1882" y="1521"/>
                  </a:lnTo>
                  <a:lnTo>
                    <a:pt x="1882" y="1522"/>
                  </a:lnTo>
                  <a:lnTo>
                    <a:pt x="1884" y="1525"/>
                  </a:lnTo>
                  <a:lnTo>
                    <a:pt x="1884" y="1525"/>
                  </a:lnTo>
                  <a:lnTo>
                    <a:pt x="1886" y="1520"/>
                  </a:lnTo>
                  <a:lnTo>
                    <a:pt x="1886" y="1519"/>
                  </a:lnTo>
                  <a:lnTo>
                    <a:pt x="1888" y="1515"/>
                  </a:lnTo>
                  <a:lnTo>
                    <a:pt x="1888" y="1515"/>
                  </a:lnTo>
                  <a:lnTo>
                    <a:pt x="1890" y="1514"/>
                  </a:lnTo>
                  <a:lnTo>
                    <a:pt x="1890" y="1514"/>
                  </a:lnTo>
                  <a:lnTo>
                    <a:pt x="1892" y="1512"/>
                  </a:lnTo>
                  <a:lnTo>
                    <a:pt x="1893" y="1512"/>
                  </a:lnTo>
                  <a:lnTo>
                    <a:pt x="1894" y="1513"/>
                  </a:lnTo>
                  <a:lnTo>
                    <a:pt x="1894" y="1514"/>
                  </a:lnTo>
                  <a:lnTo>
                    <a:pt x="1896" y="1520"/>
                  </a:lnTo>
                  <a:lnTo>
                    <a:pt x="1896" y="1521"/>
                  </a:lnTo>
                  <a:lnTo>
                    <a:pt x="1898" y="1527"/>
                  </a:lnTo>
                  <a:lnTo>
                    <a:pt x="1898" y="1528"/>
                  </a:lnTo>
                  <a:lnTo>
                    <a:pt x="1900" y="1530"/>
                  </a:lnTo>
                  <a:lnTo>
                    <a:pt x="1900" y="1530"/>
                  </a:lnTo>
                  <a:lnTo>
                    <a:pt x="1902" y="1531"/>
                  </a:lnTo>
                  <a:lnTo>
                    <a:pt x="1902" y="1531"/>
                  </a:lnTo>
                  <a:lnTo>
                    <a:pt x="1904" y="1536"/>
                  </a:lnTo>
                  <a:lnTo>
                    <a:pt x="1904" y="1537"/>
                  </a:lnTo>
                  <a:lnTo>
                    <a:pt x="1906" y="1540"/>
                  </a:lnTo>
                  <a:lnTo>
                    <a:pt x="1906" y="1540"/>
                  </a:lnTo>
                  <a:lnTo>
                    <a:pt x="1908" y="1538"/>
                  </a:lnTo>
                  <a:lnTo>
                    <a:pt x="1908" y="1537"/>
                  </a:lnTo>
                  <a:lnTo>
                    <a:pt x="1910" y="1535"/>
                  </a:lnTo>
                  <a:lnTo>
                    <a:pt x="1910" y="1535"/>
                  </a:lnTo>
                  <a:lnTo>
                    <a:pt x="1912" y="1537"/>
                  </a:lnTo>
                  <a:lnTo>
                    <a:pt x="1912" y="1538"/>
                  </a:lnTo>
                  <a:lnTo>
                    <a:pt x="1914" y="1542"/>
                  </a:lnTo>
                  <a:lnTo>
                    <a:pt x="1914" y="1543"/>
                  </a:lnTo>
                  <a:lnTo>
                    <a:pt x="1916" y="1549"/>
                  </a:lnTo>
                  <a:lnTo>
                    <a:pt x="1917" y="1549"/>
                  </a:lnTo>
                  <a:lnTo>
                    <a:pt x="1918" y="1555"/>
                  </a:lnTo>
                  <a:lnTo>
                    <a:pt x="1919" y="1556"/>
                  </a:lnTo>
                  <a:lnTo>
                    <a:pt x="1920" y="1554"/>
                  </a:lnTo>
                  <a:lnTo>
                    <a:pt x="1921" y="1553"/>
                  </a:lnTo>
                  <a:lnTo>
                    <a:pt x="1922" y="1547"/>
                  </a:lnTo>
                  <a:lnTo>
                    <a:pt x="1923" y="1546"/>
                  </a:lnTo>
                  <a:lnTo>
                    <a:pt x="1924" y="1540"/>
                  </a:lnTo>
                  <a:lnTo>
                    <a:pt x="1925" y="1540"/>
                  </a:lnTo>
                  <a:lnTo>
                    <a:pt x="1926" y="1536"/>
                  </a:lnTo>
                  <a:lnTo>
                    <a:pt x="1927" y="1536"/>
                  </a:lnTo>
                  <a:lnTo>
                    <a:pt x="1928" y="1532"/>
                  </a:lnTo>
                  <a:lnTo>
                    <a:pt x="1929" y="1532"/>
                  </a:lnTo>
                  <a:lnTo>
                    <a:pt x="1930" y="1531"/>
                  </a:lnTo>
                  <a:lnTo>
                    <a:pt x="1931" y="1531"/>
                  </a:lnTo>
                  <a:lnTo>
                    <a:pt x="1932" y="1531"/>
                  </a:lnTo>
                  <a:lnTo>
                    <a:pt x="1933" y="1530"/>
                  </a:lnTo>
                  <a:lnTo>
                    <a:pt x="1935" y="1532"/>
                  </a:lnTo>
                  <a:lnTo>
                    <a:pt x="1935" y="1532"/>
                  </a:lnTo>
                  <a:lnTo>
                    <a:pt x="1937" y="1537"/>
                  </a:lnTo>
                  <a:lnTo>
                    <a:pt x="1938" y="1539"/>
                  </a:lnTo>
                  <a:lnTo>
                    <a:pt x="1939" y="1537"/>
                  </a:lnTo>
                  <a:lnTo>
                    <a:pt x="1939" y="1536"/>
                  </a:lnTo>
                  <a:lnTo>
                    <a:pt x="1941" y="1524"/>
                  </a:lnTo>
                  <a:lnTo>
                    <a:pt x="1941" y="1522"/>
                  </a:lnTo>
                  <a:lnTo>
                    <a:pt x="1942" y="1518"/>
                  </a:lnTo>
                  <a:lnTo>
                    <a:pt x="1943" y="1520"/>
                  </a:lnTo>
                  <a:lnTo>
                    <a:pt x="1945" y="1534"/>
                  </a:lnTo>
                  <a:lnTo>
                    <a:pt x="1945" y="1536"/>
                  </a:lnTo>
                  <a:lnTo>
                    <a:pt x="1946" y="1543"/>
                  </a:lnTo>
                  <a:lnTo>
                    <a:pt x="1947" y="1543"/>
                  </a:lnTo>
                  <a:lnTo>
                    <a:pt x="1949" y="1536"/>
                  </a:lnTo>
                  <a:lnTo>
                    <a:pt x="1949" y="1535"/>
                  </a:lnTo>
                  <a:lnTo>
                    <a:pt x="1950" y="1533"/>
                  </a:lnTo>
                  <a:lnTo>
                    <a:pt x="1951" y="1534"/>
                  </a:lnTo>
                  <a:lnTo>
                    <a:pt x="1953" y="1540"/>
                  </a:lnTo>
                  <a:lnTo>
                    <a:pt x="1953" y="1540"/>
                  </a:lnTo>
                  <a:lnTo>
                    <a:pt x="1955" y="1534"/>
                  </a:lnTo>
                  <a:lnTo>
                    <a:pt x="1955" y="1532"/>
                  </a:lnTo>
                  <a:lnTo>
                    <a:pt x="1957" y="1522"/>
                  </a:lnTo>
                  <a:lnTo>
                    <a:pt x="1957" y="1521"/>
                  </a:lnTo>
                  <a:lnTo>
                    <a:pt x="1958" y="1519"/>
                  </a:lnTo>
                  <a:lnTo>
                    <a:pt x="1959" y="1520"/>
                  </a:lnTo>
                  <a:lnTo>
                    <a:pt x="1960" y="1520"/>
                  </a:lnTo>
                  <a:lnTo>
                    <a:pt x="1961" y="1520"/>
                  </a:lnTo>
                  <a:lnTo>
                    <a:pt x="1963" y="1518"/>
                  </a:lnTo>
                  <a:lnTo>
                    <a:pt x="1963" y="1519"/>
                  </a:lnTo>
                  <a:lnTo>
                    <a:pt x="1965" y="1524"/>
                  </a:lnTo>
                  <a:lnTo>
                    <a:pt x="1965" y="1525"/>
                  </a:lnTo>
                  <a:lnTo>
                    <a:pt x="1967" y="1531"/>
                  </a:lnTo>
                  <a:lnTo>
                    <a:pt x="1967" y="1531"/>
                  </a:lnTo>
                  <a:lnTo>
                    <a:pt x="1969" y="1527"/>
                  </a:lnTo>
                  <a:lnTo>
                    <a:pt x="1969" y="1526"/>
                  </a:lnTo>
                  <a:lnTo>
                    <a:pt x="1971" y="1521"/>
                  </a:lnTo>
                  <a:lnTo>
                    <a:pt x="1972" y="1520"/>
                  </a:lnTo>
                  <a:lnTo>
                    <a:pt x="1973" y="1522"/>
                  </a:lnTo>
                  <a:lnTo>
                    <a:pt x="1973" y="1523"/>
                  </a:lnTo>
                  <a:lnTo>
                    <a:pt x="1975" y="1526"/>
                  </a:lnTo>
                  <a:lnTo>
                    <a:pt x="1975" y="1526"/>
                  </a:lnTo>
                  <a:lnTo>
                    <a:pt x="1977" y="1528"/>
                  </a:lnTo>
                  <a:lnTo>
                    <a:pt x="1977" y="1528"/>
                  </a:lnTo>
                  <a:lnTo>
                    <a:pt x="1979" y="1527"/>
                  </a:lnTo>
                  <a:lnTo>
                    <a:pt x="1979" y="1527"/>
                  </a:lnTo>
                  <a:lnTo>
                    <a:pt x="1981" y="1523"/>
                  </a:lnTo>
                  <a:lnTo>
                    <a:pt x="1982" y="1522"/>
                  </a:lnTo>
                  <a:lnTo>
                    <a:pt x="1983" y="1525"/>
                  </a:lnTo>
                  <a:lnTo>
                    <a:pt x="1983" y="1525"/>
                  </a:lnTo>
                  <a:lnTo>
                    <a:pt x="1985" y="1536"/>
                  </a:lnTo>
                  <a:lnTo>
                    <a:pt x="1985" y="1537"/>
                  </a:lnTo>
                  <a:lnTo>
                    <a:pt x="1987" y="1542"/>
                  </a:lnTo>
                  <a:lnTo>
                    <a:pt x="1987" y="1542"/>
                  </a:lnTo>
                  <a:lnTo>
                    <a:pt x="1989" y="1537"/>
                  </a:lnTo>
                  <a:lnTo>
                    <a:pt x="1989" y="1536"/>
                  </a:lnTo>
                  <a:lnTo>
                    <a:pt x="1991" y="1533"/>
                  </a:lnTo>
                  <a:lnTo>
                    <a:pt x="1991" y="1533"/>
                  </a:lnTo>
                  <a:lnTo>
                    <a:pt x="1993" y="1535"/>
                  </a:lnTo>
                  <a:lnTo>
                    <a:pt x="1993" y="1535"/>
                  </a:lnTo>
                  <a:lnTo>
                    <a:pt x="1995" y="1531"/>
                  </a:lnTo>
                  <a:lnTo>
                    <a:pt x="1995" y="1531"/>
                  </a:lnTo>
                  <a:lnTo>
                    <a:pt x="1997" y="1526"/>
                  </a:lnTo>
                  <a:lnTo>
                    <a:pt x="1997" y="1526"/>
                  </a:lnTo>
                  <a:lnTo>
                    <a:pt x="1999" y="1530"/>
                  </a:lnTo>
                  <a:lnTo>
                    <a:pt x="1999" y="1531"/>
                  </a:lnTo>
                  <a:lnTo>
                    <a:pt x="2001" y="1536"/>
                  </a:lnTo>
                  <a:lnTo>
                    <a:pt x="2002" y="1537"/>
                  </a:lnTo>
                  <a:lnTo>
                    <a:pt x="2003" y="1535"/>
                  </a:lnTo>
                  <a:lnTo>
                    <a:pt x="2003" y="1535"/>
                  </a:lnTo>
                  <a:lnTo>
                    <a:pt x="2005" y="1532"/>
                  </a:lnTo>
                  <a:lnTo>
                    <a:pt x="2005" y="1532"/>
                  </a:lnTo>
                  <a:lnTo>
                    <a:pt x="2007" y="1530"/>
                  </a:lnTo>
                  <a:lnTo>
                    <a:pt x="2008" y="1529"/>
                  </a:lnTo>
                  <a:lnTo>
                    <a:pt x="2009" y="1525"/>
                  </a:lnTo>
                  <a:lnTo>
                    <a:pt x="2010" y="1524"/>
                  </a:lnTo>
                  <a:lnTo>
                    <a:pt x="2011" y="1525"/>
                  </a:lnTo>
                  <a:lnTo>
                    <a:pt x="2012" y="1526"/>
                  </a:lnTo>
                  <a:lnTo>
                    <a:pt x="2013" y="1534"/>
                  </a:lnTo>
                  <a:lnTo>
                    <a:pt x="2014" y="1535"/>
                  </a:lnTo>
                  <a:lnTo>
                    <a:pt x="2015" y="1539"/>
                  </a:lnTo>
                  <a:lnTo>
                    <a:pt x="2016" y="1540"/>
                  </a:lnTo>
                  <a:lnTo>
                    <a:pt x="2017" y="1538"/>
                  </a:lnTo>
                  <a:lnTo>
                    <a:pt x="2018" y="1537"/>
                  </a:lnTo>
                  <a:lnTo>
                    <a:pt x="2019" y="1536"/>
                  </a:lnTo>
                  <a:lnTo>
                    <a:pt x="2020" y="1536"/>
                  </a:lnTo>
                  <a:lnTo>
                    <a:pt x="2021" y="1532"/>
                  </a:lnTo>
                  <a:lnTo>
                    <a:pt x="2022" y="1532"/>
                  </a:lnTo>
                  <a:lnTo>
                    <a:pt x="2023" y="1525"/>
                  </a:lnTo>
                  <a:lnTo>
                    <a:pt x="2024" y="1524"/>
                  </a:lnTo>
                  <a:lnTo>
                    <a:pt x="2026" y="1525"/>
                  </a:lnTo>
                  <a:lnTo>
                    <a:pt x="2026" y="1526"/>
                  </a:lnTo>
                  <a:lnTo>
                    <a:pt x="2028" y="1535"/>
                  </a:lnTo>
                  <a:lnTo>
                    <a:pt x="2028" y="1536"/>
                  </a:lnTo>
                  <a:lnTo>
                    <a:pt x="2029" y="1538"/>
                  </a:lnTo>
                  <a:lnTo>
                    <a:pt x="2030" y="1535"/>
                  </a:lnTo>
                  <a:lnTo>
                    <a:pt x="2032" y="1526"/>
                  </a:lnTo>
                  <a:lnTo>
                    <a:pt x="2032" y="1525"/>
                  </a:lnTo>
                  <a:lnTo>
                    <a:pt x="2033" y="1521"/>
                  </a:lnTo>
                  <a:lnTo>
                    <a:pt x="2034" y="1521"/>
                  </a:lnTo>
                  <a:lnTo>
                    <a:pt x="2036" y="1527"/>
                  </a:lnTo>
                  <a:lnTo>
                    <a:pt x="2036" y="1527"/>
                  </a:lnTo>
                  <a:lnTo>
                    <a:pt x="2038" y="1530"/>
                  </a:lnTo>
                  <a:lnTo>
                    <a:pt x="2038" y="1530"/>
                  </a:lnTo>
                  <a:lnTo>
                    <a:pt x="2040" y="1528"/>
                  </a:lnTo>
                  <a:lnTo>
                    <a:pt x="2040" y="1527"/>
                  </a:lnTo>
                  <a:lnTo>
                    <a:pt x="2042" y="1523"/>
                  </a:lnTo>
                  <a:lnTo>
                    <a:pt x="2042" y="1522"/>
                  </a:lnTo>
                  <a:lnTo>
                    <a:pt x="2044" y="1518"/>
                  </a:lnTo>
                  <a:lnTo>
                    <a:pt x="2044" y="1517"/>
                  </a:lnTo>
                  <a:lnTo>
                    <a:pt x="2046" y="1515"/>
                  </a:lnTo>
                  <a:lnTo>
                    <a:pt x="2046" y="1515"/>
                  </a:lnTo>
                  <a:lnTo>
                    <a:pt x="2048" y="1517"/>
                  </a:lnTo>
                  <a:lnTo>
                    <a:pt x="2048" y="1517"/>
                  </a:lnTo>
                  <a:lnTo>
                    <a:pt x="2050" y="1519"/>
                  </a:lnTo>
                  <a:lnTo>
                    <a:pt x="2050" y="1519"/>
                  </a:lnTo>
                  <a:lnTo>
                    <a:pt x="2052" y="1525"/>
                  </a:lnTo>
                  <a:lnTo>
                    <a:pt x="2052" y="1526"/>
                  </a:lnTo>
                  <a:lnTo>
                    <a:pt x="2054" y="1538"/>
                  </a:lnTo>
                  <a:lnTo>
                    <a:pt x="2054" y="1540"/>
                  </a:lnTo>
                  <a:lnTo>
                    <a:pt x="2056" y="1549"/>
                  </a:lnTo>
                  <a:lnTo>
                    <a:pt x="2057" y="1550"/>
                  </a:lnTo>
                  <a:lnTo>
                    <a:pt x="2058" y="1548"/>
                  </a:lnTo>
                  <a:lnTo>
                    <a:pt x="2058" y="1548"/>
                  </a:lnTo>
                  <a:lnTo>
                    <a:pt x="2060" y="1542"/>
                  </a:lnTo>
                  <a:lnTo>
                    <a:pt x="2060" y="1542"/>
                  </a:lnTo>
                  <a:lnTo>
                    <a:pt x="2062" y="1535"/>
                  </a:lnTo>
                  <a:lnTo>
                    <a:pt x="2062" y="1534"/>
                  </a:lnTo>
                  <a:lnTo>
                    <a:pt x="2064" y="1525"/>
                  </a:lnTo>
                  <a:lnTo>
                    <a:pt x="2064" y="1525"/>
                  </a:lnTo>
                  <a:lnTo>
                    <a:pt x="2065" y="1523"/>
                  </a:lnTo>
                  <a:lnTo>
                    <a:pt x="2066" y="1525"/>
                  </a:lnTo>
                  <a:lnTo>
                    <a:pt x="2068" y="1534"/>
                  </a:lnTo>
                  <a:lnTo>
                    <a:pt x="2068" y="1535"/>
                  </a:lnTo>
                  <a:lnTo>
                    <a:pt x="2070" y="1538"/>
                  </a:lnTo>
                  <a:lnTo>
                    <a:pt x="2070" y="1537"/>
                  </a:lnTo>
                  <a:lnTo>
                    <a:pt x="2072" y="1533"/>
                  </a:lnTo>
                  <a:lnTo>
                    <a:pt x="2072" y="1532"/>
                  </a:lnTo>
                  <a:lnTo>
                    <a:pt x="2074" y="1538"/>
                  </a:lnTo>
                  <a:lnTo>
                    <a:pt x="2074" y="1539"/>
                  </a:lnTo>
                  <a:lnTo>
                    <a:pt x="2076" y="1553"/>
                  </a:lnTo>
                  <a:lnTo>
                    <a:pt x="2076" y="1554"/>
                  </a:lnTo>
                  <a:lnTo>
                    <a:pt x="2077" y="1557"/>
                  </a:lnTo>
                  <a:lnTo>
                    <a:pt x="2078" y="1556"/>
                  </a:lnTo>
                  <a:lnTo>
                    <a:pt x="2080" y="1548"/>
                  </a:lnTo>
                  <a:lnTo>
                    <a:pt x="2080" y="1547"/>
                  </a:lnTo>
                  <a:lnTo>
                    <a:pt x="2082" y="1543"/>
                  </a:lnTo>
                  <a:lnTo>
                    <a:pt x="2082" y="1543"/>
                  </a:lnTo>
                  <a:lnTo>
                    <a:pt x="2084" y="1545"/>
                  </a:lnTo>
                  <a:lnTo>
                    <a:pt x="2085" y="1545"/>
                  </a:lnTo>
                  <a:lnTo>
                    <a:pt x="2086" y="1542"/>
                  </a:lnTo>
                  <a:lnTo>
                    <a:pt x="2086" y="1541"/>
                  </a:lnTo>
                  <a:lnTo>
                    <a:pt x="2088" y="1531"/>
                  </a:lnTo>
                  <a:lnTo>
                    <a:pt x="2088" y="1530"/>
                  </a:lnTo>
                  <a:lnTo>
                    <a:pt x="2090" y="1522"/>
                  </a:lnTo>
                  <a:lnTo>
                    <a:pt x="2091" y="1520"/>
                  </a:lnTo>
                  <a:lnTo>
                    <a:pt x="2092" y="1521"/>
                  </a:lnTo>
                  <a:lnTo>
                    <a:pt x="2092" y="1522"/>
                  </a:lnTo>
                  <a:lnTo>
                    <a:pt x="2094" y="1526"/>
                  </a:lnTo>
                  <a:lnTo>
                    <a:pt x="2095" y="1527"/>
                  </a:lnTo>
                  <a:lnTo>
                    <a:pt x="2096" y="1526"/>
                  </a:lnTo>
                  <a:lnTo>
                    <a:pt x="2096" y="1525"/>
                  </a:lnTo>
                  <a:lnTo>
                    <a:pt x="2098" y="1520"/>
                  </a:lnTo>
                  <a:lnTo>
                    <a:pt x="2099" y="1519"/>
                  </a:lnTo>
                  <a:lnTo>
                    <a:pt x="2100" y="1518"/>
                  </a:lnTo>
                  <a:lnTo>
                    <a:pt x="2101" y="1518"/>
                  </a:lnTo>
                  <a:lnTo>
                    <a:pt x="2102" y="1520"/>
                  </a:lnTo>
                  <a:lnTo>
                    <a:pt x="2104" y="1521"/>
                  </a:lnTo>
                  <a:lnTo>
                    <a:pt x="2104" y="1520"/>
                  </a:lnTo>
                  <a:lnTo>
                    <a:pt x="2105" y="1520"/>
                  </a:lnTo>
                  <a:lnTo>
                    <a:pt x="2106" y="1517"/>
                  </a:lnTo>
                  <a:lnTo>
                    <a:pt x="2107" y="1516"/>
                  </a:lnTo>
                  <a:lnTo>
                    <a:pt x="2108" y="1512"/>
                  </a:lnTo>
                  <a:lnTo>
                    <a:pt x="2109" y="1511"/>
                  </a:lnTo>
                  <a:lnTo>
                    <a:pt x="2110" y="1506"/>
                  </a:lnTo>
                  <a:lnTo>
                    <a:pt x="2111" y="1506"/>
                  </a:lnTo>
                  <a:lnTo>
                    <a:pt x="2112" y="1502"/>
                  </a:lnTo>
                  <a:lnTo>
                    <a:pt x="2113" y="1503"/>
                  </a:lnTo>
                  <a:lnTo>
                    <a:pt x="2114" y="1506"/>
                  </a:lnTo>
                  <a:lnTo>
                    <a:pt x="2115" y="1507"/>
                  </a:lnTo>
                  <a:lnTo>
                    <a:pt x="2117" y="1513"/>
                  </a:lnTo>
                  <a:lnTo>
                    <a:pt x="2118" y="1514"/>
                  </a:lnTo>
                  <a:lnTo>
                    <a:pt x="2119" y="1513"/>
                  </a:lnTo>
                  <a:lnTo>
                    <a:pt x="2119" y="1513"/>
                  </a:lnTo>
                  <a:lnTo>
                    <a:pt x="2121" y="1509"/>
                  </a:lnTo>
                  <a:lnTo>
                    <a:pt x="2121" y="1509"/>
                  </a:lnTo>
                  <a:lnTo>
                    <a:pt x="2123" y="1510"/>
                  </a:lnTo>
                  <a:lnTo>
                    <a:pt x="2123" y="1510"/>
                  </a:lnTo>
                  <a:lnTo>
                    <a:pt x="2124" y="1512"/>
                  </a:lnTo>
                  <a:lnTo>
                    <a:pt x="2125" y="1511"/>
                  </a:lnTo>
                  <a:lnTo>
                    <a:pt x="2127" y="1507"/>
                  </a:lnTo>
                  <a:lnTo>
                    <a:pt x="2127" y="1507"/>
                  </a:lnTo>
                  <a:lnTo>
                    <a:pt x="2128" y="1504"/>
                  </a:lnTo>
                  <a:lnTo>
                    <a:pt x="2129" y="1505"/>
                  </a:lnTo>
                  <a:lnTo>
                    <a:pt x="2131" y="1511"/>
                  </a:lnTo>
                  <a:lnTo>
                    <a:pt x="2131" y="1512"/>
                  </a:lnTo>
                  <a:lnTo>
                    <a:pt x="2132" y="1515"/>
                  </a:lnTo>
                  <a:lnTo>
                    <a:pt x="2133" y="1514"/>
                  </a:lnTo>
                  <a:lnTo>
                    <a:pt x="2135" y="1507"/>
                  </a:lnTo>
                  <a:lnTo>
                    <a:pt x="2135" y="1506"/>
                  </a:lnTo>
                  <a:lnTo>
                    <a:pt x="2137" y="1501"/>
                  </a:lnTo>
                  <a:lnTo>
                    <a:pt x="2137" y="1501"/>
                  </a:lnTo>
                  <a:lnTo>
                    <a:pt x="2139" y="1505"/>
                  </a:lnTo>
                  <a:lnTo>
                    <a:pt x="2139" y="1506"/>
                  </a:lnTo>
                  <a:lnTo>
                    <a:pt x="2141" y="1510"/>
                  </a:lnTo>
                  <a:lnTo>
                    <a:pt x="2141" y="1510"/>
                  </a:lnTo>
                  <a:lnTo>
                    <a:pt x="2143" y="1510"/>
                  </a:lnTo>
                  <a:lnTo>
                    <a:pt x="2143" y="1510"/>
                  </a:lnTo>
                  <a:lnTo>
                    <a:pt x="2145" y="1515"/>
                  </a:lnTo>
                  <a:lnTo>
                    <a:pt x="2145" y="1516"/>
                  </a:lnTo>
                  <a:lnTo>
                    <a:pt x="2147" y="1519"/>
                  </a:lnTo>
                  <a:lnTo>
                    <a:pt x="2147" y="1519"/>
                  </a:lnTo>
                  <a:lnTo>
                    <a:pt x="2149" y="1514"/>
                  </a:lnTo>
                  <a:lnTo>
                    <a:pt x="2149" y="1513"/>
                  </a:lnTo>
                  <a:lnTo>
                    <a:pt x="2151" y="1508"/>
                  </a:lnTo>
                  <a:lnTo>
                    <a:pt x="2151" y="1508"/>
                  </a:lnTo>
                  <a:lnTo>
                    <a:pt x="2153" y="1513"/>
                  </a:lnTo>
                  <a:lnTo>
                    <a:pt x="2153" y="1514"/>
                  </a:lnTo>
                  <a:lnTo>
                    <a:pt x="2155" y="1519"/>
                  </a:lnTo>
                  <a:lnTo>
                    <a:pt x="2155" y="1519"/>
                  </a:lnTo>
                  <a:lnTo>
                    <a:pt x="2157" y="1515"/>
                  </a:lnTo>
                  <a:lnTo>
                    <a:pt x="2157" y="1514"/>
                  </a:lnTo>
                  <a:lnTo>
                    <a:pt x="2159" y="1508"/>
                  </a:lnTo>
                  <a:lnTo>
                    <a:pt x="2159" y="1507"/>
                  </a:lnTo>
                  <a:lnTo>
                    <a:pt x="2160" y="1506"/>
                  </a:lnTo>
                  <a:lnTo>
                    <a:pt x="2161" y="1507"/>
                  </a:lnTo>
                  <a:lnTo>
                    <a:pt x="2163" y="1512"/>
                  </a:lnTo>
                  <a:lnTo>
                    <a:pt x="2163" y="1513"/>
                  </a:lnTo>
                  <a:lnTo>
                    <a:pt x="2165" y="1517"/>
                  </a:lnTo>
                  <a:lnTo>
                    <a:pt x="2166" y="1518"/>
                  </a:lnTo>
                  <a:lnTo>
                    <a:pt x="2167" y="1515"/>
                  </a:lnTo>
                  <a:lnTo>
                    <a:pt x="2167" y="1515"/>
                  </a:lnTo>
                  <a:lnTo>
                    <a:pt x="2169" y="1510"/>
                  </a:lnTo>
                  <a:lnTo>
                    <a:pt x="2170" y="1509"/>
                  </a:lnTo>
                  <a:lnTo>
                    <a:pt x="2171" y="1511"/>
                  </a:lnTo>
                  <a:lnTo>
                    <a:pt x="2171" y="1511"/>
                  </a:lnTo>
                  <a:lnTo>
                    <a:pt x="2173" y="1519"/>
                  </a:lnTo>
                  <a:lnTo>
                    <a:pt x="2173" y="1520"/>
                  </a:lnTo>
                  <a:lnTo>
                    <a:pt x="2175" y="1526"/>
                  </a:lnTo>
                  <a:lnTo>
                    <a:pt x="2175" y="1526"/>
                  </a:lnTo>
                  <a:lnTo>
                    <a:pt x="2177" y="1528"/>
                  </a:lnTo>
                  <a:lnTo>
                    <a:pt x="2178" y="1528"/>
                  </a:lnTo>
                  <a:lnTo>
                    <a:pt x="2179" y="1527"/>
                  </a:lnTo>
                  <a:lnTo>
                    <a:pt x="2179" y="1527"/>
                  </a:lnTo>
                  <a:lnTo>
                    <a:pt x="2181" y="1525"/>
                  </a:lnTo>
                  <a:lnTo>
                    <a:pt x="2181" y="1524"/>
                  </a:lnTo>
                  <a:lnTo>
                    <a:pt x="2183" y="1519"/>
                  </a:lnTo>
                  <a:lnTo>
                    <a:pt x="2183" y="1518"/>
                  </a:lnTo>
                  <a:lnTo>
                    <a:pt x="2185" y="1509"/>
                  </a:lnTo>
                  <a:lnTo>
                    <a:pt x="2185" y="1508"/>
                  </a:lnTo>
                  <a:lnTo>
                    <a:pt x="2187" y="1500"/>
                  </a:lnTo>
                  <a:lnTo>
                    <a:pt x="2187" y="1499"/>
                  </a:lnTo>
                  <a:lnTo>
                    <a:pt x="2189" y="1495"/>
                  </a:lnTo>
                  <a:lnTo>
                    <a:pt x="2190" y="1495"/>
                  </a:lnTo>
                  <a:lnTo>
                    <a:pt x="2191" y="1494"/>
                  </a:lnTo>
                  <a:lnTo>
                    <a:pt x="2192" y="1494"/>
                  </a:lnTo>
                  <a:lnTo>
                    <a:pt x="2193" y="1493"/>
                  </a:lnTo>
                  <a:lnTo>
                    <a:pt x="2194" y="1493"/>
                  </a:lnTo>
                  <a:lnTo>
                    <a:pt x="2195" y="1495"/>
                  </a:lnTo>
                  <a:lnTo>
                    <a:pt x="2196" y="1495"/>
                  </a:lnTo>
                  <a:lnTo>
                    <a:pt x="2197" y="1503"/>
                  </a:lnTo>
                  <a:lnTo>
                    <a:pt x="2198" y="1504"/>
                  </a:lnTo>
                  <a:lnTo>
                    <a:pt x="2199" y="1511"/>
                  </a:lnTo>
                  <a:lnTo>
                    <a:pt x="2200" y="1512"/>
                  </a:lnTo>
                  <a:lnTo>
                    <a:pt x="2201" y="1510"/>
                  </a:lnTo>
                  <a:lnTo>
                    <a:pt x="2202" y="1510"/>
                  </a:lnTo>
                  <a:lnTo>
                    <a:pt x="2203" y="1505"/>
                  </a:lnTo>
                  <a:lnTo>
                    <a:pt x="2204" y="1505"/>
                  </a:lnTo>
                  <a:lnTo>
                    <a:pt x="2205" y="1504"/>
                  </a:lnTo>
                  <a:lnTo>
                    <a:pt x="2206" y="1505"/>
                  </a:lnTo>
                  <a:lnTo>
                    <a:pt x="2207" y="1509"/>
                  </a:lnTo>
                  <a:lnTo>
                    <a:pt x="2208" y="1510"/>
                  </a:lnTo>
                  <a:lnTo>
                    <a:pt x="2210" y="1513"/>
                  </a:lnTo>
                  <a:lnTo>
                    <a:pt x="2210" y="1513"/>
                  </a:lnTo>
                  <a:lnTo>
                    <a:pt x="2212" y="1508"/>
                  </a:lnTo>
                  <a:lnTo>
                    <a:pt x="2212" y="1507"/>
                  </a:lnTo>
                  <a:lnTo>
                    <a:pt x="2214" y="1495"/>
                  </a:lnTo>
                  <a:lnTo>
                    <a:pt x="2214" y="1494"/>
                  </a:lnTo>
                  <a:lnTo>
                    <a:pt x="2216" y="1485"/>
                  </a:lnTo>
                  <a:lnTo>
                    <a:pt x="2216" y="1485"/>
                  </a:lnTo>
                  <a:lnTo>
                    <a:pt x="2217" y="1483"/>
                  </a:lnTo>
                  <a:lnTo>
                    <a:pt x="2218" y="1483"/>
                  </a:lnTo>
                  <a:lnTo>
                    <a:pt x="2220" y="1485"/>
                  </a:lnTo>
                  <a:lnTo>
                    <a:pt x="2220" y="1485"/>
                  </a:lnTo>
                  <a:lnTo>
                    <a:pt x="2222" y="1488"/>
                  </a:lnTo>
                  <a:lnTo>
                    <a:pt x="2222" y="1488"/>
                  </a:lnTo>
                  <a:lnTo>
                    <a:pt x="2224" y="1492"/>
                  </a:lnTo>
                  <a:lnTo>
                    <a:pt x="2224" y="1493"/>
                  </a:lnTo>
                  <a:lnTo>
                    <a:pt x="2226" y="1496"/>
                  </a:lnTo>
                  <a:lnTo>
                    <a:pt x="2226" y="1497"/>
                  </a:lnTo>
                  <a:lnTo>
                    <a:pt x="2228" y="1507"/>
                  </a:lnTo>
                  <a:lnTo>
                    <a:pt x="2228" y="1509"/>
                  </a:lnTo>
                  <a:lnTo>
                    <a:pt x="2230" y="1526"/>
                  </a:lnTo>
                  <a:lnTo>
                    <a:pt x="2230" y="1528"/>
                  </a:lnTo>
                  <a:lnTo>
                    <a:pt x="2232" y="1536"/>
                  </a:lnTo>
                  <a:lnTo>
                    <a:pt x="2232" y="1536"/>
                  </a:lnTo>
                  <a:lnTo>
                    <a:pt x="2234" y="1527"/>
                  </a:lnTo>
                  <a:lnTo>
                    <a:pt x="2234" y="1525"/>
                  </a:lnTo>
                  <a:lnTo>
                    <a:pt x="2236" y="1514"/>
                  </a:lnTo>
                  <a:lnTo>
                    <a:pt x="2236" y="1513"/>
                  </a:lnTo>
                  <a:lnTo>
                    <a:pt x="2238" y="1508"/>
                  </a:lnTo>
                  <a:lnTo>
                    <a:pt x="2238" y="1508"/>
                  </a:lnTo>
                  <a:lnTo>
                    <a:pt x="2240" y="1505"/>
                  </a:lnTo>
                  <a:lnTo>
                    <a:pt x="2240" y="1504"/>
                  </a:lnTo>
                  <a:lnTo>
                    <a:pt x="2242" y="1509"/>
                  </a:lnTo>
                  <a:lnTo>
                    <a:pt x="2242" y="1510"/>
                  </a:lnTo>
                  <a:lnTo>
                    <a:pt x="2244" y="1527"/>
                  </a:lnTo>
                  <a:lnTo>
                    <a:pt x="2244" y="1529"/>
                  </a:lnTo>
                  <a:lnTo>
                    <a:pt x="2246" y="1541"/>
                  </a:lnTo>
                  <a:lnTo>
                    <a:pt x="2246" y="1541"/>
                  </a:lnTo>
                  <a:lnTo>
                    <a:pt x="2248" y="1535"/>
                  </a:lnTo>
                  <a:lnTo>
                    <a:pt x="2248" y="1534"/>
                  </a:lnTo>
                  <a:lnTo>
                    <a:pt x="2250" y="1523"/>
                  </a:lnTo>
                  <a:lnTo>
                    <a:pt x="2250" y="1522"/>
                  </a:lnTo>
                  <a:lnTo>
                    <a:pt x="2252" y="1514"/>
                  </a:lnTo>
                  <a:lnTo>
                    <a:pt x="2252" y="1513"/>
                  </a:lnTo>
                  <a:lnTo>
                    <a:pt x="2254" y="1504"/>
                  </a:lnTo>
                  <a:lnTo>
                    <a:pt x="2254" y="1502"/>
                  </a:lnTo>
                  <a:lnTo>
                    <a:pt x="2256" y="1494"/>
                  </a:lnTo>
                  <a:lnTo>
                    <a:pt x="2256" y="1493"/>
                  </a:lnTo>
                  <a:lnTo>
                    <a:pt x="2257" y="1491"/>
                  </a:lnTo>
                  <a:lnTo>
                    <a:pt x="2258" y="1492"/>
                  </a:lnTo>
                  <a:lnTo>
                    <a:pt x="2260" y="1496"/>
                  </a:lnTo>
                  <a:lnTo>
                    <a:pt x="2260" y="1496"/>
                  </a:lnTo>
                  <a:lnTo>
                    <a:pt x="2262" y="1502"/>
                  </a:lnTo>
                  <a:lnTo>
                    <a:pt x="2262" y="1503"/>
                  </a:lnTo>
                  <a:lnTo>
                    <a:pt x="2264" y="1507"/>
                  </a:lnTo>
                  <a:lnTo>
                    <a:pt x="2265" y="1507"/>
                  </a:lnTo>
                  <a:lnTo>
                    <a:pt x="2266" y="1505"/>
                  </a:lnTo>
                  <a:lnTo>
                    <a:pt x="2266" y="1504"/>
                  </a:lnTo>
                  <a:lnTo>
                    <a:pt x="2268" y="1500"/>
                  </a:lnTo>
                  <a:lnTo>
                    <a:pt x="2269" y="1500"/>
                  </a:lnTo>
                  <a:lnTo>
                    <a:pt x="2270" y="1504"/>
                  </a:lnTo>
                  <a:lnTo>
                    <a:pt x="2270" y="1505"/>
                  </a:lnTo>
                  <a:lnTo>
                    <a:pt x="2272" y="1514"/>
                  </a:lnTo>
                  <a:lnTo>
                    <a:pt x="2272" y="1515"/>
                  </a:lnTo>
                  <a:lnTo>
                    <a:pt x="2274" y="1518"/>
                  </a:lnTo>
                  <a:lnTo>
                    <a:pt x="2274" y="1517"/>
                  </a:lnTo>
                  <a:lnTo>
                    <a:pt x="2276" y="1511"/>
                  </a:lnTo>
                  <a:lnTo>
                    <a:pt x="2276" y="1510"/>
                  </a:lnTo>
                  <a:lnTo>
                    <a:pt x="2278" y="1501"/>
                  </a:lnTo>
                  <a:lnTo>
                    <a:pt x="2278" y="1500"/>
                  </a:lnTo>
                  <a:lnTo>
                    <a:pt x="2280" y="1490"/>
                  </a:lnTo>
                  <a:lnTo>
                    <a:pt x="2280" y="1489"/>
                  </a:lnTo>
                  <a:lnTo>
                    <a:pt x="2282" y="1479"/>
                  </a:lnTo>
                  <a:lnTo>
                    <a:pt x="2283" y="1478"/>
                  </a:lnTo>
                  <a:lnTo>
                    <a:pt x="2284" y="1471"/>
                  </a:lnTo>
                  <a:lnTo>
                    <a:pt x="2285" y="1470"/>
                  </a:lnTo>
                  <a:lnTo>
                    <a:pt x="2286" y="1471"/>
                  </a:lnTo>
                  <a:lnTo>
                    <a:pt x="2287" y="1471"/>
                  </a:lnTo>
                  <a:lnTo>
                    <a:pt x="2288" y="1475"/>
                  </a:lnTo>
                  <a:lnTo>
                    <a:pt x="2289" y="1475"/>
                  </a:lnTo>
                  <a:lnTo>
                    <a:pt x="2290" y="1474"/>
                  </a:lnTo>
                  <a:lnTo>
                    <a:pt x="2291" y="1473"/>
                  </a:lnTo>
                  <a:lnTo>
                    <a:pt x="2292" y="1469"/>
                  </a:lnTo>
                  <a:lnTo>
                    <a:pt x="2293" y="1468"/>
                  </a:lnTo>
                  <a:lnTo>
                    <a:pt x="2294" y="1467"/>
                  </a:lnTo>
                  <a:lnTo>
                    <a:pt x="2295" y="1467"/>
                  </a:lnTo>
                  <a:lnTo>
                    <a:pt x="2296" y="1468"/>
                  </a:lnTo>
                  <a:lnTo>
                    <a:pt x="2297" y="1468"/>
                  </a:lnTo>
                  <a:lnTo>
                    <a:pt x="2298" y="1467"/>
                  </a:lnTo>
                  <a:lnTo>
                    <a:pt x="2299" y="1466"/>
                  </a:lnTo>
                  <a:lnTo>
                    <a:pt x="2301" y="1467"/>
                  </a:lnTo>
                  <a:lnTo>
                    <a:pt x="2301" y="1468"/>
                  </a:lnTo>
                  <a:lnTo>
                    <a:pt x="2303" y="1472"/>
                  </a:lnTo>
                  <a:lnTo>
                    <a:pt x="2303" y="1472"/>
                  </a:lnTo>
                  <a:lnTo>
                    <a:pt x="2305" y="1470"/>
                  </a:lnTo>
                  <a:lnTo>
                    <a:pt x="2305" y="1469"/>
                  </a:lnTo>
                  <a:lnTo>
                    <a:pt x="2307" y="1460"/>
                  </a:lnTo>
                  <a:lnTo>
                    <a:pt x="2307" y="1459"/>
                  </a:lnTo>
                  <a:lnTo>
                    <a:pt x="2309" y="1453"/>
                  </a:lnTo>
                  <a:lnTo>
                    <a:pt x="2309" y="1452"/>
                  </a:lnTo>
                  <a:lnTo>
                    <a:pt x="2311" y="1453"/>
                  </a:lnTo>
                  <a:lnTo>
                    <a:pt x="2311" y="1454"/>
                  </a:lnTo>
                  <a:lnTo>
                    <a:pt x="2313" y="1459"/>
                  </a:lnTo>
                  <a:lnTo>
                    <a:pt x="2313" y="1460"/>
                  </a:lnTo>
                  <a:lnTo>
                    <a:pt x="2315" y="1469"/>
                  </a:lnTo>
                  <a:lnTo>
                    <a:pt x="2315" y="1470"/>
                  </a:lnTo>
                  <a:lnTo>
                    <a:pt x="2317" y="1478"/>
                  </a:lnTo>
                  <a:lnTo>
                    <a:pt x="2318" y="1480"/>
                  </a:lnTo>
                  <a:lnTo>
                    <a:pt x="2319" y="1479"/>
                  </a:lnTo>
                  <a:lnTo>
                    <a:pt x="2319" y="1478"/>
                  </a:lnTo>
                  <a:lnTo>
                    <a:pt x="2321" y="1470"/>
                  </a:lnTo>
                  <a:lnTo>
                    <a:pt x="2321" y="1469"/>
                  </a:lnTo>
                  <a:lnTo>
                    <a:pt x="2323" y="1460"/>
                  </a:lnTo>
                  <a:lnTo>
                    <a:pt x="2323" y="1459"/>
                  </a:lnTo>
                  <a:lnTo>
                    <a:pt x="2324" y="1457"/>
                  </a:lnTo>
                  <a:lnTo>
                    <a:pt x="2325" y="1458"/>
                  </a:lnTo>
                  <a:lnTo>
                    <a:pt x="2327" y="1467"/>
                  </a:lnTo>
                  <a:lnTo>
                    <a:pt x="2327" y="1469"/>
                  </a:lnTo>
                  <a:lnTo>
                    <a:pt x="2329" y="1482"/>
                  </a:lnTo>
                  <a:lnTo>
                    <a:pt x="2329" y="1483"/>
                  </a:lnTo>
                  <a:lnTo>
                    <a:pt x="2331" y="1489"/>
                  </a:lnTo>
                  <a:lnTo>
                    <a:pt x="2331" y="1489"/>
                  </a:lnTo>
                  <a:lnTo>
                    <a:pt x="2333" y="1491"/>
                  </a:lnTo>
                  <a:lnTo>
                    <a:pt x="2333" y="1492"/>
                  </a:lnTo>
                  <a:lnTo>
                    <a:pt x="2335" y="1499"/>
                  </a:lnTo>
                  <a:lnTo>
                    <a:pt x="2335" y="1500"/>
                  </a:lnTo>
                  <a:lnTo>
                    <a:pt x="2337" y="1507"/>
                  </a:lnTo>
                  <a:lnTo>
                    <a:pt x="2337" y="1507"/>
                  </a:lnTo>
                  <a:lnTo>
                    <a:pt x="2339" y="1504"/>
                  </a:lnTo>
                  <a:lnTo>
                    <a:pt x="2339" y="1503"/>
                  </a:lnTo>
                  <a:lnTo>
                    <a:pt x="2341" y="1495"/>
                  </a:lnTo>
                  <a:lnTo>
                    <a:pt x="2341" y="1494"/>
                  </a:lnTo>
                  <a:lnTo>
                    <a:pt x="2343" y="1489"/>
                  </a:lnTo>
                  <a:lnTo>
                    <a:pt x="2343" y="1488"/>
                  </a:lnTo>
                  <a:lnTo>
                    <a:pt x="2345" y="1484"/>
                  </a:lnTo>
                  <a:lnTo>
                    <a:pt x="2345" y="1483"/>
                  </a:lnTo>
                  <a:lnTo>
                    <a:pt x="2347" y="1478"/>
                  </a:lnTo>
                  <a:lnTo>
                    <a:pt x="2348" y="1477"/>
                  </a:lnTo>
                  <a:lnTo>
                    <a:pt x="2349" y="1478"/>
                  </a:lnTo>
                  <a:lnTo>
                    <a:pt x="2349" y="1479"/>
                  </a:lnTo>
                  <a:lnTo>
                    <a:pt x="2351" y="1485"/>
                  </a:lnTo>
                  <a:lnTo>
                    <a:pt x="2351" y="1486"/>
                  </a:lnTo>
                  <a:lnTo>
                    <a:pt x="2353" y="1492"/>
                  </a:lnTo>
                  <a:lnTo>
                    <a:pt x="2353" y="1492"/>
                  </a:lnTo>
                  <a:lnTo>
                    <a:pt x="2355" y="1494"/>
                  </a:lnTo>
                  <a:lnTo>
                    <a:pt x="2355" y="1494"/>
                  </a:lnTo>
                  <a:lnTo>
                    <a:pt x="2357" y="1495"/>
                  </a:lnTo>
                  <a:lnTo>
                    <a:pt x="2357" y="1496"/>
                  </a:lnTo>
                  <a:lnTo>
                    <a:pt x="2359" y="1501"/>
                  </a:lnTo>
                  <a:lnTo>
                    <a:pt x="2359" y="1502"/>
                  </a:lnTo>
                  <a:lnTo>
                    <a:pt x="2361" y="1506"/>
                  </a:lnTo>
                  <a:lnTo>
                    <a:pt x="2362" y="1507"/>
                  </a:lnTo>
                  <a:lnTo>
                    <a:pt x="2363" y="1507"/>
                  </a:lnTo>
                  <a:lnTo>
                    <a:pt x="2363" y="1507"/>
                  </a:lnTo>
                  <a:lnTo>
                    <a:pt x="2365" y="1511"/>
                  </a:lnTo>
                  <a:lnTo>
                    <a:pt x="2365" y="1512"/>
                  </a:lnTo>
                  <a:lnTo>
                    <a:pt x="2367" y="1526"/>
                  </a:lnTo>
                  <a:lnTo>
                    <a:pt x="2367" y="1527"/>
                  </a:lnTo>
                  <a:lnTo>
                    <a:pt x="2369" y="1534"/>
                  </a:lnTo>
                  <a:lnTo>
                    <a:pt x="2369" y="1534"/>
                  </a:lnTo>
                  <a:lnTo>
                    <a:pt x="2371" y="1522"/>
                  </a:lnTo>
                  <a:lnTo>
                    <a:pt x="2371" y="1520"/>
                  </a:lnTo>
                  <a:lnTo>
                    <a:pt x="2373" y="1504"/>
                  </a:lnTo>
                  <a:lnTo>
                    <a:pt x="2374" y="1503"/>
                  </a:lnTo>
                  <a:lnTo>
                    <a:pt x="2375" y="1500"/>
                  </a:lnTo>
                  <a:lnTo>
                    <a:pt x="2376" y="1500"/>
                  </a:lnTo>
                  <a:lnTo>
                    <a:pt x="2377" y="1506"/>
                  </a:lnTo>
                  <a:lnTo>
                    <a:pt x="2378" y="1506"/>
                  </a:lnTo>
                  <a:lnTo>
                    <a:pt x="2379" y="1509"/>
                  </a:lnTo>
                  <a:lnTo>
                    <a:pt x="2380" y="1510"/>
                  </a:lnTo>
                  <a:lnTo>
                    <a:pt x="2381" y="1510"/>
                  </a:lnTo>
                  <a:lnTo>
                    <a:pt x="2382" y="1509"/>
                  </a:lnTo>
                  <a:lnTo>
                    <a:pt x="2383" y="1506"/>
                  </a:lnTo>
                  <a:lnTo>
                    <a:pt x="2384" y="1506"/>
                  </a:lnTo>
                  <a:lnTo>
                    <a:pt x="2385" y="1500"/>
                  </a:lnTo>
                  <a:lnTo>
                    <a:pt x="2386" y="1499"/>
                  </a:lnTo>
                  <a:lnTo>
                    <a:pt x="2387" y="1495"/>
                  </a:lnTo>
                  <a:lnTo>
                    <a:pt x="2388" y="1494"/>
                  </a:lnTo>
                  <a:lnTo>
                    <a:pt x="2389" y="1495"/>
                  </a:lnTo>
                  <a:lnTo>
                    <a:pt x="2390" y="1495"/>
                  </a:lnTo>
                  <a:lnTo>
                    <a:pt x="2392" y="1500"/>
                  </a:lnTo>
                  <a:lnTo>
                    <a:pt x="2392" y="1501"/>
                  </a:lnTo>
                  <a:lnTo>
                    <a:pt x="2394" y="1510"/>
                  </a:lnTo>
                  <a:lnTo>
                    <a:pt x="2394" y="1511"/>
                  </a:lnTo>
                  <a:lnTo>
                    <a:pt x="2396" y="1519"/>
                  </a:lnTo>
                  <a:lnTo>
                    <a:pt x="2396" y="1520"/>
                  </a:lnTo>
                  <a:lnTo>
                    <a:pt x="2398" y="1526"/>
                  </a:lnTo>
                  <a:lnTo>
                    <a:pt x="2398" y="1526"/>
                  </a:lnTo>
                  <a:lnTo>
                    <a:pt x="2400" y="1531"/>
                  </a:lnTo>
                  <a:lnTo>
                    <a:pt x="2401" y="1532"/>
                  </a:lnTo>
                  <a:lnTo>
                    <a:pt x="2402" y="1531"/>
                  </a:lnTo>
                  <a:lnTo>
                    <a:pt x="2402" y="1531"/>
                  </a:lnTo>
                  <a:lnTo>
                    <a:pt x="2404" y="1522"/>
                  </a:lnTo>
                  <a:lnTo>
                    <a:pt x="2404" y="1521"/>
                  </a:lnTo>
                  <a:lnTo>
                    <a:pt x="2406" y="1514"/>
                  </a:lnTo>
                  <a:lnTo>
                    <a:pt x="2406" y="1514"/>
                  </a:lnTo>
                  <a:lnTo>
                    <a:pt x="2408" y="1518"/>
                  </a:lnTo>
                  <a:lnTo>
                    <a:pt x="2408" y="1518"/>
                  </a:lnTo>
                  <a:lnTo>
                    <a:pt x="2410" y="1526"/>
                  </a:lnTo>
                  <a:lnTo>
                    <a:pt x="2410" y="1526"/>
                  </a:lnTo>
                  <a:lnTo>
                    <a:pt x="2412" y="1530"/>
                  </a:lnTo>
                  <a:lnTo>
                    <a:pt x="2412" y="1530"/>
                  </a:lnTo>
                  <a:lnTo>
                    <a:pt x="2414" y="1534"/>
                  </a:lnTo>
                  <a:lnTo>
                    <a:pt x="2414" y="1534"/>
                  </a:lnTo>
                  <a:lnTo>
                    <a:pt x="2416" y="1536"/>
                  </a:lnTo>
                  <a:lnTo>
                    <a:pt x="2416" y="1536"/>
                  </a:lnTo>
                  <a:lnTo>
                    <a:pt x="2418" y="1534"/>
                  </a:lnTo>
                  <a:lnTo>
                    <a:pt x="2418" y="1533"/>
                  </a:lnTo>
                  <a:lnTo>
                    <a:pt x="2420" y="1525"/>
                  </a:lnTo>
                  <a:lnTo>
                    <a:pt x="2420" y="1524"/>
                  </a:lnTo>
                  <a:lnTo>
                    <a:pt x="2422" y="1514"/>
                  </a:lnTo>
                  <a:lnTo>
                    <a:pt x="2422" y="1512"/>
                  </a:lnTo>
                  <a:lnTo>
                    <a:pt x="2424" y="1504"/>
                  </a:lnTo>
                  <a:lnTo>
                    <a:pt x="2424" y="1503"/>
                  </a:lnTo>
                  <a:lnTo>
                    <a:pt x="2425" y="1502"/>
                  </a:lnTo>
                  <a:lnTo>
                    <a:pt x="2426" y="1503"/>
                  </a:lnTo>
                  <a:lnTo>
                    <a:pt x="2428" y="1508"/>
                  </a:lnTo>
                  <a:lnTo>
                    <a:pt x="2428" y="1508"/>
                  </a:lnTo>
                  <a:lnTo>
                    <a:pt x="2430" y="1512"/>
                  </a:lnTo>
                  <a:lnTo>
                    <a:pt x="2430" y="1513"/>
                  </a:lnTo>
                  <a:lnTo>
                    <a:pt x="2432" y="1517"/>
                  </a:lnTo>
                  <a:lnTo>
                    <a:pt x="2432" y="1518"/>
                  </a:lnTo>
                  <a:lnTo>
                    <a:pt x="2434" y="1524"/>
                  </a:lnTo>
                  <a:lnTo>
                    <a:pt x="2435" y="1525"/>
                  </a:lnTo>
                  <a:lnTo>
                    <a:pt x="2436" y="1524"/>
                  </a:lnTo>
                  <a:lnTo>
                    <a:pt x="2436" y="1523"/>
                  </a:lnTo>
                  <a:lnTo>
                    <a:pt x="2438" y="1516"/>
                  </a:lnTo>
                  <a:lnTo>
                    <a:pt x="2438" y="1515"/>
                  </a:lnTo>
                  <a:lnTo>
                    <a:pt x="2440" y="1513"/>
                  </a:lnTo>
                  <a:lnTo>
                    <a:pt x="2440" y="1513"/>
                  </a:lnTo>
                  <a:lnTo>
                    <a:pt x="2442" y="1517"/>
                  </a:lnTo>
                  <a:lnTo>
                    <a:pt x="2442" y="1517"/>
                  </a:lnTo>
                  <a:lnTo>
                    <a:pt x="2443" y="1518"/>
                  </a:lnTo>
                  <a:lnTo>
                    <a:pt x="2444" y="1517"/>
                  </a:lnTo>
                  <a:lnTo>
                    <a:pt x="2446" y="1515"/>
                  </a:lnTo>
                  <a:lnTo>
                    <a:pt x="2446" y="1515"/>
                  </a:lnTo>
                  <a:lnTo>
                    <a:pt x="2448" y="1518"/>
                  </a:lnTo>
                  <a:lnTo>
                    <a:pt x="2448" y="1518"/>
                  </a:lnTo>
                  <a:lnTo>
                    <a:pt x="2450" y="1523"/>
                  </a:lnTo>
                  <a:lnTo>
                    <a:pt x="2450" y="1524"/>
                  </a:lnTo>
                  <a:lnTo>
                    <a:pt x="2452" y="1528"/>
                  </a:lnTo>
                  <a:lnTo>
                    <a:pt x="2452" y="1528"/>
                  </a:lnTo>
                  <a:lnTo>
                    <a:pt x="2454" y="1532"/>
                  </a:lnTo>
                  <a:lnTo>
                    <a:pt x="2455" y="1533"/>
                  </a:lnTo>
                  <a:lnTo>
                    <a:pt x="2456" y="1531"/>
                  </a:lnTo>
                  <a:lnTo>
                    <a:pt x="2456" y="1530"/>
                  </a:lnTo>
                  <a:lnTo>
                    <a:pt x="2458" y="1522"/>
                  </a:lnTo>
                  <a:lnTo>
                    <a:pt x="2458" y="1521"/>
                  </a:lnTo>
                  <a:lnTo>
                    <a:pt x="2460" y="1518"/>
                  </a:lnTo>
                  <a:lnTo>
                    <a:pt x="2460" y="1519"/>
                  </a:lnTo>
                  <a:lnTo>
                    <a:pt x="2462" y="1527"/>
                  </a:lnTo>
                  <a:lnTo>
                    <a:pt x="2462" y="1528"/>
                  </a:lnTo>
                  <a:lnTo>
                    <a:pt x="2464" y="1534"/>
                  </a:lnTo>
                  <a:lnTo>
                    <a:pt x="2465" y="1534"/>
                  </a:lnTo>
                  <a:lnTo>
                    <a:pt x="2466" y="1531"/>
                  </a:lnTo>
                  <a:lnTo>
                    <a:pt x="2467" y="1530"/>
                  </a:lnTo>
                  <a:lnTo>
                    <a:pt x="2468" y="1527"/>
                  </a:lnTo>
                  <a:lnTo>
                    <a:pt x="2469" y="1527"/>
                  </a:lnTo>
                  <a:lnTo>
                    <a:pt x="2470" y="1524"/>
                  </a:lnTo>
                  <a:lnTo>
                    <a:pt x="2471" y="1524"/>
                  </a:lnTo>
                  <a:lnTo>
                    <a:pt x="2472" y="1518"/>
                  </a:lnTo>
                  <a:lnTo>
                    <a:pt x="2473" y="1517"/>
                  </a:lnTo>
                  <a:lnTo>
                    <a:pt x="2474" y="1513"/>
                  </a:lnTo>
                  <a:lnTo>
                    <a:pt x="2475" y="1513"/>
                  </a:lnTo>
                  <a:lnTo>
                    <a:pt x="2476" y="1515"/>
                  </a:lnTo>
                  <a:lnTo>
                    <a:pt x="2477" y="1516"/>
                  </a:lnTo>
                  <a:lnTo>
                    <a:pt x="2478" y="1515"/>
                  </a:lnTo>
                  <a:lnTo>
                    <a:pt x="2479" y="1514"/>
                  </a:lnTo>
                  <a:lnTo>
                    <a:pt x="2480" y="1511"/>
                  </a:lnTo>
                  <a:lnTo>
                    <a:pt x="2481" y="1511"/>
                  </a:lnTo>
                  <a:lnTo>
                    <a:pt x="2483" y="1516"/>
                  </a:lnTo>
                  <a:lnTo>
                    <a:pt x="2483" y="1517"/>
                  </a:lnTo>
                  <a:lnTo>
                    <a:pt x="2485" y="1523"/>
                  </a:lnTo>
                  <a:lnTo>
                    <a:pt x="2485" y="1524"/>
                  </a:lnTo>
                  <a:lnTo>
                    <a:pt x="2487" y="1519"/>
                  </a:lnTo>
                  <a:lnTo>
                    <a:pt x="2487" y="1517"/>
                  </a:lnTo>
                  <a:lnTo>
                    <a:pt x="2489" y="1507"/>
                  </a:lnTo>
                  <a:lnTo>
                    <a:pt x="2490" y="1505"/>
                  </a:lnTo>
                  <a:lnTo>
                    <a:pt x="2491" y="1507"/>
                  </a:lnTo>
                  <a:lnTo>
                    <a:pt x="2491" y="1507"/>
                  </a:lnTo>
                  <a:lnTo>
                    <a:pt x="2493" y="1513"/>
                  </a:lnTo>
                  <a:lnTo>
                    <a:pt x="2493" y="1514"/>
                  </a:lnTo>
                  <a:lnTo>
                    <a:pt x="2495" y="1516"/>
                  </a:lnTo>
                  <a:lnTo>
                    <a:pt x="2495" y="1516"/>
                  </a:lnTo>
                  <a:lnTo>
                    <a:pt x="2497" y="1518"/>
                  </a:lnTo>
                  <a:lnTo>
                    <a:pt x="2497" y="1519"/>
                  </a:lnTo>
                  <a:lnTo>
                    <a:pt x="2499" y="1523"/>
                  </a:lnTo>
                  <a:lnTo>
                    <a:pt x="2499" y="1524"/>
                  </a:lnTo>
                  <a:lnTo>
                    <a:pt x="2499" y="152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 Box 3196"/>
            <p:cNvSpPr txBox="1">
              <a:spLocks noChangeArrowheads="1"/>
            </p:cNvSpPr>
            <p:nvPr/>
          </p:nvSpPr>
          <p:spPr bwMode="auto">
            <a:xfrm>
              <a:off x="15192" y="8230"/>
              <a:ext cx="13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>
                <a:lnSpc>
                  <a:spcPct val="125000"/>
                </a:lnSpc>
              </a:pPr>
              <a:r>
                <a:rPr lang="it-IT" sz="1700" dirty="0">
                  <a:solidFill>
                    <a:srgbClr val="006600"/>
                  </a:solidFill>
                  <a:latin typeface="Arial" pitchFamily="34" charset="0"/>
                  <a:cs typeface="Times New Roman" pitchFamily="18" charset="0"/>
                </a:rPr>
                <a:t>NaOH - H</a:t>
              </a:r>
              <a:r>
                <a:rPr lang="it-IT" sz="1700" baseline="-25000" dirty="0">
                  <a:solidFill>
                    <a:srgbClr val="006600"/>
                  </a:solidFill>
                  <a:latin typeface="Arial" pitchFamily="34" charset="0"/>
                  <a:cs typeface="Times New Roman" pitchFamily="18" charset="0"/>
                </a:rPr>
                <a:t>2</a:t>
              </a:r>
              <a:r>
                <a:rPr lang="it-IT" sz="1700" dirty="0">
                  <a:solidFill>
                    <a:srgbClr val="006600"/>
                  </a:solidFill>
                  <a:latin typeface="Arial" pitchFamily="34" charset="0"/>
                  <a:cs typeface="Times New Roman" pitchFamily="18" charset="0"/>
                </a:rPr>
                <a:t>O </a:t>
              </a:r>
              <a:r>
                <a:rPr lang="it-IT" sz="1700" b="1" dirty="0">
                  <a:solidFill>
                    <a:srgbClr val="006600"/>
                  </a:solidFill>
                  <a:latin typeface="Arial" pitchFamily="34" charset="0"/>
                  <a:cs typeface="Times New Roman" pitchFamily="18" charset="0"/>
                </a:rPr>
                <a:t>4,5M</a:t>
              </a:r>
            </a:p>
          </p:txBody>
        </p:sp>
        <p:sp>
          <p:nvSpPr>
            <p:cNvPr id="25" name="Freeform 3202"/>
            <p:cNvSpPr>
              <a:spLocks/>
            </p:cNvSpPr>
            <p:nvPr/>
          </p:nvSpPr>
          <p:spPr bwMode="auto">
            <a:xfrm>
              <a:off x="16985" y="7393"/>
              <a:ext cx="2572" cy="1147"/>
            </a:xfrm>
            <a:custGeom>
              <a:avLst/>
              <a:gdLst/>
              <a:ahLst/>
              <a:cxnLst>
                <a:cxn ang="0">
                  <a:pos x="31" y="1130"/>
                </a:cxn>
                <a:cxn ang="0">
                  <a:pos x="63" y="1136"/>
                </a:cxn>
                <a:cxn ang="0">
                  <a:pos x="95" y="1133"/>
                </a:cxn>
                <a:cxn ang="0">
                  <a:pos x="128" y="1135"/>
                </a:cxn>
                <a:cxn ang="0">
                  <a:pos x="159" y="1127"/>
                </a:cxn>
                <a:cxn ang="0">
                  <a:pos x="192" y="1133"/>
                </a:cxn>
                <a:cxn ang="0">
                  <a:pos x="223" y="1116"/>
                </a:cxn>
                <a:cxn ang="0">
                  <a:pos x="256" y="1126"/>
                </a:cxn>
                <a:cxn ang="0">
                  <a:pos x="288" y="1125"/>
                </a:cxn>
                <a:cxn ang="0">
                  <a:pos x="321" y="1128"/>
                </a:cxn>
                <a:cxn ang="0">
                  <a:pos x="352" y="1134"/>
                </a:cxn>
                <a:cxn ang="0">
                  <a:pos x="385" y="1127"/>
                </a:cxn>
                <a:cxn ang="0">
                  <a:pos x="417" y="1118"/>
                </a:cxn>
                <a:cxn ang="0">
                  <a:pos x="449" y="1106"/>
                </a:cxn>
                <a:cxn ang="0">
                  <a:pos x="481" y="1030"/>
                </a:cxn>
                <a:cxn ang="0">
                  <a:pos x="514" y="826"/>
                </a:cxn>
                <a:cxn ang="0">
                  <a:pos x="545" y="804"/>
                </a:cxn>
                <a:cxn ang="0">
                  <a:pos x="578" y="936"/>
                </a:cxn>
                <a:cxn ang="0">
                  <a:pos x="609" y="1012"/>
                </a:cxn>
                <a:cxn ang="0">
                  <a:pos x="642" y="1058"/>
                </a:cxn>
                <a:cxn ang="0">
                  <a:pos x="674" y="1081"/>
                </a:cxn>
                <a:cxn ang="0">
                  <a:pos x="706" y="1081"/>
                </a:cxn>
                <a:cxn ang="0">
                  <a:pos x="738" y="1103"/>
                </a:cxn>
                <a:cxn ang="0">
                  <a:pos x="771" y="1114"/>
                </a:cxn>
                <a:cxn ang="0">
                  <a:pos x="802" y="1132"/>
                </a:cxn>
                <a:cxn ang="0">
                  <a:pos x="834" y="1117"/>
                </a:cxn>
                <a:cxn ang="0">
                  <a:pos x="866" y="1041"/>
                </a:cxn>
                <a:cxn ang="0">
                  <a:pos x="899" y="1011"/>
                </a:cxn>
                <a:cxn ang="0">
                  <a:pos x="931" y="977"/>
                </a:cxn>
                <a:cxn ang="0">
                  <a:pos x="964" y="963"/>
                </a:cxn>
                <a:cxn ang="0">
                  <a:pos x="995" y="997"/>
                </a:cxn>
                <a:cxn ang="0">
                  <a:pos x="1028" y="1026"/>
                </a:cxn>
                <a:cxn ang="0">
                  <a:pos x="1059" y="961"/>
                </a:cxn>
                <a:cxn ang="0">
                  <a:pos x="1092" y="593"/>
                </a:cxn>
                <a:cxn ang="0">
                  <a:pos x="1124" y="105"/>
                </a:cxn>
                <a:cxn ang="0">
                  <a:pos x="1157" y="73"/>
                </a:cxn>
                <a:cxn ang="0">
                  <a:pos x="1188" y="506"/>
                </a:cxn>
                <a:cxn ang="0">
                  <a:pos x="1221" y="906"/>
                </a:cxn>
                <a:cxn ang="0">
                  <a:pos x="1252" y="998"/>
                </a:cxn>
                <a:cxn ang="0">
                  <a:pos x="1285" y="1044"/>
                </a:cxn>
                <a:cxn ang="0">
                  <a:pos x="1317" y="1014"/>
                </a:cxn>
                <a:cxn ang="0">
                  <a:pos x="1349" y="933"/>
                </a:cxn>
                <a:cxn ang="0">
                  <a:pos x="1381" y="653"/>
                </a:cxn>
                <a:cxn ang="0">
                  <a:pos x="1414" y="788"/>
                </a:cxn>
                <a:cxn ang="0">
                  <a:pos x="1445" y="954"/>
                </a:cxn>
                <a:cxn ang="0">
                  <a:pos x="1478" y="1064"/>
                </a:cxn>
                <a:cxn ang="0">
                  <a:pos x="1509" y="1068"/>
                </a:cxn>
                <a:cxn ang="0">
                  <a:pos x="1542" y="1010"/>
                </a:cxn>
                <a:cxn ang="0">
                  <a:pos x="1574" y="1109"/>
                </a:cxn>
                <a:cxn ang="0">
                  <a:pos x="1607" y="1131"/>
                </a:cxn>
                <a:cxn ang="0">
                  <a:pos x="1638" y="1124"/>
                </a:cxn>
                <a:cxn ang="0">
                  <a:pos x="1671" y="1126"/>
                </a:cxn>
                <a:cxn ang="0">
                  <a:pos x="1702" y="1132"/>
                </a:cxn>
                <a:cxn ang="0">
                  <a:pos x="1735" y="1142"/>
                </a:cxn>
                <a:cxn ang="0">
                  <a:pos x="1767" y="1143"/>
                </a:cxn>
                <a:cxn ang="0">
                  <a:pos x="1800" y="1140"/>
                </a:cxn>
                <a:cxn ang="0">
                  <a:pos x="1831" y="1142"/>
                </a:cxn>
                <a:cxn ang="0">
                  <a:pos x="1864" y="1136"/>
                </a:cxn>
                <a:cxn ang="0">
                  <a:pos x="1895" y="1142"/>
                </a:cxn>
                <a:cxn ang="0">
                  <a:pos x="1928" y="1144"/>
                </a:cxn>
                <a:cxn ang="0">
                  <a:pos x="1960" y="1139"/>
                </a:cxn>
                <a:cxn ang="0">
                  <a:pos x="1992" y="1125"/>
                </a:cxn>
              </a:cxnLst>
              <a:rect l="0" t="0" r="r" b="b"/>
              <a:pathLst>
                <a:path w="1999" h="1150">
                  <a:moveTo>
                    <a:pt x="0" y="1127"/>
                  </a:moveTo>
                  <a:lnTo>
                    <a:pt x="1" y="1128"/>
                  </a:lnTo>
                  <a:lnTo>
                    <a:pt x="2" y="1128"/>
                  </a:lnTo>
                  <a:lnTo>
                    <a:pt x="4" y="1127"/>
                  </a:lnTo>
                  <a:lnTo>
                    <a:pt x="4" y="1127"/>
                  </a:lnTo>
                  <a:lnTo>
                    <a:pt x="6" y="1124"/>
                  </a:lnTo>
                  <a:lnTo>
                    <a:pt x="6" y="1124"/>
                  </a:lnTo>
                  <a:lnTo>
                    <a:pt x="8" y="1121"/>
                  </a:lnTo>
                  <a:lnTo>
                    <a:pt x="8" y="1120"/>
                  </a:lnTo>
                  <a:lnTo>
                    <a:pt x="10" y="1118"/>
                  </a:lnTo>
                  <a:lnTo>
                    <a:pt x="11" y="1118"/>
                  </a:lnTo>
                  <a:lnTo>
                    <a:pt x="12" y="1118"/>
                  </a:lnTo>
                  <a:lnTo>
                    <a:pt x="13" y="1118"/>
                  </a:lnTo>
                  <a:lnTo>
                    <a:pt x="15" y="1119"/>
                  </a:lnTo>
                  <a:lnTo>
                    <a:pt x="15" y="1119"/>
                  </a:lnTo>
                  <a:lnTo>
                    <a:pt x="17" y="1121"/>
                  </a:lnTo>
                  <a:lnTo>
                    <a:pt x="17" y="1121"/>
                  </a:lnTo>
                  <a:lnTo>
                    <a:pt x="19" y="1122"/>
                  </a:lnTo>
                  <a:lnTo>
                    <a:pt x="19" y="1122"/>
                  </a:lnTo>
                  <a:lnTo>
                    <a:pt x="21" y="1123"/>
                  </a:lnTo>
                  <a:lnTo>
                    <a:pt x="22" y="1123"/>
                  </a:lnTo>
                  <a:lnTo>
                    <a:pt x="24" y="1125"/>
                  </a:lnTo>
                  <a:lnTo>
                    <a:pt x="24" y="1125"/>
                  </a:lnTo>
                  <a:lnTo>
                    <a:pt x="26" y="1127"/>
                  </a:lnTo>
                  <a:lnTo>
                    <a:pt x="26" y="1128"/>
                  </a:lnTo>
                  <a:lnTo>
                    <a:pt x="28" y="1129"/>
                  </a:lnTo>
                  <a:lnTo>
                    <a:pt x="28" y="1129"/>
                  </a:lnTo>
                  <a:lnTo>
                    <a:pt x="30" y="1130"/>
                  </a:lnTo>
                  <a:lnTo>
                    <a:pt x="31" y="1130"/>
                  </a:lnTo>
                  <a:lnTo>
                    <a:pt x="32" y="1129"/>
                  </a:lnTo>
                  <a:lnTo>
                    <a:pt x="33" y="1129"/>
                  </a:lnTo>
                  <a:lnTo>
                    <a:pt x="35" y="1129"/>
                  </a:lnTo>
                  <a:lnTo>
                    <a:pt x="35" y="1129"/>
                  </a:lnTo>
                  <a:lnTo>
                    <a:pt x="37" y="1129"/>
                  </a:lnTo>
                  <a:lnTo>
                    <a:pt x="37" y="1129"/>
                  </a:lnTo>
                  <a:lnTo>
                    <a:pt x="39" y="1130"/>
                  </a:lnTo>
                  <a:lnTo>
                    <a:pt x="39" y="1130"/>
                  </a:lnTo>
                  <a:lnTo>
                    <a:pt x="41" y="1131"/>
                  </a:lnTo>
                  <a:lnTo>
                    <a:pt x="42" y="1132"/>
                  </a:lnTo>
                  <a:lnTo>
                    <a:pt x="43" y="1132"/>
                  </a:lnTo>
                  <a:lnTo>
                    <a:pt x="44" y="1132"/>
                  </a:lnTo>
                  <a:lnTo>
                    <a:pt x="46" y="1131"/>
                  </a:lnTo>
                  <a:lnTo>
                    <a:pt x="46" y="1131"/>
                  </a:lnTo>
                  <a:lnTo>
                    <a:pt x="48" y="1129"/>
                  </a:lnTo>
                  <a:lnTo>
                    <a:pt x="48" y="1129"/>
                  </a:lnTo>
                  <a:lnTo>
                    <a:pt x="50" y="1127"/>
                  </a:lnTo>
                  <a:lnTo>
                    <a:pt x="50" y="1126"/>
                  </a:lnTo>
                  <a:lnTo>
                    <a:pt x="52" y="1125"/>
                  </a:lnTo>
                  <a:lnTo>
                    <a:pt x="53" y="1125"/>
                  </a:lnTo>
                  <a:lnTo>
                    <a:pt x="55" y="1126"/>
                  </a:lnTo>
                  <a:lnTo>
                    <a:pt x="55" y="1127"/>
                  </a:lnTo>
                  <a:lnTo>
                    <a:pt x="57" y="1129"/>
                  </a:lnTo>
                  <a:lnTo>
                    <a:pt x="57" y="1130"/>
                  </a:lnTo>
                  <a:lnTo>
                    <a:pt x="59" y="1133"/>
                  </a:lnTo>
                  <a:lnTo>
                    <a:pt x="59" y="1134"/>
                  </a:lnTo>
                  <a:lnTo>
                    <a:pt x="61" y="1136"/>
                  </a:lnTo>
                  <a:lnTo>
                    <a:pt x="62" y="1137"/>
                  </a:lnTo>
                  <a:lnTo>
                    <a:pt x="63" y="1136"/>
                  </a:lnTo>
                  <a:lnTo>
                    <a:pt x="64" y="1136"/>
                  </a:lnTo>
                  <a:lnTo>
                    <a:pt x="66" y="1134"/>
                  </a:lnTo>
                  <a:lnTo>
                    <a:pt x="66" y="1133"/>
                  </a:lnTo>
                  <a:lnTo>
                    <a:pt x="68" y="1131"/>
                  </a:lnTo>
                  <a:lnTo>
                    <a:pt x="68" y="1131"/>
                  </a:lnTo>
                  <a:lnTo>
                    <a:pt x="70" y="1130"/>
                  </a:lnTo>
                  <a:lnTo>
                    <a:pt x="71" y="1130"/>
                  </a:lnTo>
                  <a:lnTo>
                    <a:pt x="72" y="1130"/>
                  </a:lnTo>
                  <a:lnTo>
                    <a:pt x="73" y="1130"/>
                  </a:lnTo>
                  <a:lnTo>
                    <a:pt x="75" y="1130"/>
                  </a:lnTo>
                  <a:lnTo>
                    <a:pt x="75" y="1130"/>
                  </a:lnTo>
                  <a:lnTo>
                    <a:pt x="77" y="1129"/>
                  </a:lnTo>
                  <a:lnTo>
                    <a:pt x="77" y="1129"/>
                  </a:lnTo>
                  <a:lnTo>
                    <a:pt x="79" y="1129"/>
                  </a:lnTo>
                  <a:lnTo>
                    <a:pt x="79" y="1129"/>
                  </a:lnTo>
                  <a:lnTo>
                    <a:pt x="81" y="1130"/>
                  </a:lnTo>
                  <a:lnTo>
                    <a:pt x="82" y="1130"/>
                  </a:lnTo>
                  <a:lnTo>
                    <a:pt x="83" y="1133"/>
                  </a:lnTo>
                  <a:lnTo>
                    <a:pt x="84" y="1133"/>
                  </a:lnTo>
                  <a:lnTo>
                    <a:pt x="86" y="1137"/>
                  </a:lnTo>
                  <a:lnTo>
                    <a:pt x="86" y="1137"/>
                  </a:lnTo>
                  <a:lnTo>
                    <a:pt x="88" y="1139"/>
                  </a:lnTo>
                  <a:lnTo>
                    <a:pt x="88" y="1139"/>
                  </a:lnTo>
                  <a:lnTo>
                    <a:pt x="90" y="1138"/>
                  </a:lnTo>
                  <a:lnTo>
                    <a:pt x="90" y="1137"/>
                  </a:lnTo>
                  <a:lnTo>
                    <a:pt x="92" y="1135"/>
                  </a:lnTo>
                  <a:lnTo>
                    <a:pt x="93" y="1135"/>
                  </a:lnTo>
                  <a:lnTo>
                    <a:pt x="94" y="1133"/>
                  </a:lnTo>
                  <a:lnTo>
                    <a:pt x="95" y="1133"/>
                  </a:lnTo>
                  <a:lnTo>
                    <a:pt x="97" y="1134"/>
                  </a:lnTo>
                  <a:lnTo>
                    <a:pt x="97" y="1134"/>
                  </a:lnTo>
                  <a:lnTo>
                    <a:pt x="99" y="1135"/>
                  </a:lnTo>
                  <a:lnTo>
                    <a:pt x="99" y="1135"/>
                  </a:lnTo>
                  <a:lnTo>
                    <a:pt x="100" y="1136"/>
                  </a:lnTo>
                  <a:lnTo>
                    <a:pt x="101" y="1135"/>
                  </a:lnTo>
                  <a:lnTo>
                    <a:pt x="103" y="1134"/>
                  </a:lnTo>
                  <a:lnTo>
                    <a:pt x="104" y="1133"/>
                  </a:lnTo>
                  <a:lnTo>
                    <a:pt x="106" y="1131"/>
                  </a:lnTo>
                  <a:lnTo>
                    <a:pt x="106" y="1130"/>
                  </a:lnTo>
                  <a:lnTo>
                    <a:pt x="108" y="1129"/>
                  </a:lnTo>
                  <a:lnTo>
                    <a:pt x="108" y="1129"/>
                  </a:lnTo>
                  <a:lnTo>
                    <a:pt x="110" y="1130"/>
                  </a:lnTo>
                  <a:lnTo>
                    <a:pt x="110" y="1130"/>
                  </a:lnTo>
                  <a:lnTo>
                    <a:pt x="112" y="1133"/>
                  </a:lnTo>
                  <a:lnTo>
                    <a:pt x="113" y="1134"/>
                  </a:lnTo>
                  <a:lnTo>
                    <a:pt x="114" y="1136"/>
                  </a:lnTo>
                  <a:lnTo>
                    <a:pt x="115" y="1136"/>
                  </a:lnTo>
                  <a:lnTo>
                    <a:pt x="116" y="1137"/>
                  </a:lnTo>
                  <a:lnTo>
                    <a:pt x="117" y="1137"/>
                  </a:lnTo>
                  <a:lnTo>
                    <a:pt x="119" y="1136"/>
                  </a:lnTo>
                  <a:lnTo>
                    <a:pt x="119" y="1135"/>
                  </a:lnTo>
                  <a:lnTo>
                    <a:pt x="121" y="1133"/>
                  </a:lnTo>
                  <a:lnTo>
                    <a:pt x="121" y="1133"/>
                  </a:lnTo>
                  <a:lnTo>
                    <a:pt x="123" y="1132"/>
                  </a:lnTo>
                  <a:lnTo>
                    <a:pt x="124" y="1131"/>
                  </a:lnTo>
                  <a:lnTo>
                    <a:pt x="126" y="1132"/>
                  </a:lnTo>
                  <a:lnTo>
                    <a:pt x="126" y="1132"/>
                  </a:lnTo>
                  <a:lnTo>
                    <a:pt x="128" y="1135"/>
                  </a:lnTo>
                  <a:lnTo>
                    <a:pt x="128" y="1135"/>
                  </a:lnTo>
                  <a:lnTo>
                    <a:pt x="130" y="1139"/>
                  </a:lnTo>
                  <a:lnTo>
                    <a:pt x="130" y="1139"/>
                  </a:lnTo>
                  <a:lnTo>
                    <a:pt x="132" y="1142"/>
                  </a:lnTo>
                  <a:lnTo>
                    <a:pt x="133" y="1143"/>
                  </a:lnTo>
                  <a:lnTo>
                    <a:pt x="134" y="1144"/>
                  </a:lnTo>
                  <a:lnTo>
                    <a:pt x="135" y="1144"/>
                  </a:lnTo>
                  <a:lnTo>
                    <a:pt x="137" y="1143"/>
                  </a:lnTo>
                  <a:lnTo>
                    <a:pt x="137" y="1143"/>
                  </a:lnTo>
                  <a:lnTo>
                    <a:pt x="139" y="1140"/>
                  </a:lnTo>
                  <a:lnTo>
                    <a:pt x="139" y="1140"/>
                  </a:lnTo>
                  <a:lnTo>
                    <a:pt x="141" y="1137"/>
                  </a:lnTo>
                  <a:lnTo>
                    <a:pt x="141" y="1137"/>
                  </a:lnTo>
                  <a:lnTo>
                    <a:pt x="143" y="1135"/>
                  </a:lnTo>
                  <a:lnTo>
                    <a:pt x="144" y="1135"/>
                  </a:lnTo>
                  <a:lnTo>
                    <a:pt x="145" y="1133"/>
                  </a:lnTo>
                  <a:lnTo>
                    <a:pt x="146" y="1133"/>
                  </a:lnTo>
                  <a:lnTo>
                    <a:pt x="148" y="1131"/>
                  </a:lnTo>
                  <a:lnTo>
                    <a:pt x="148" y="1131"/>
                  </a:lnTo>
                  <a:lnTo>
                    <a:pt x="150" y="1128"/>
                  </a:lnTo>
                  <a:lnTo>
                    <a:pt x="150" y="1128"/>
                  </a:lnTo>
                  <a:lnTo>
                    <a:pt x="152" y="1126"/>
                  </a:lnTo>
                  <a:lnTo>
                    <a:pt x="152" y="1126"/>
                  </a:lnTo>
                  <a:lnTo>
                    <a:pt x="154" y="1125"/>
                  </a:lnTo>
                  <a:lnTo>
                    <a:pt x="155" y="1125"/>
                  </a:lnTo>
                  <a:lnTo>
                    <a:pt x="157" y="1125"/>
                  </a:lnTo>
                  <a:lnTo>
                    <a:pt x="157" y="1126"/>
                  </a:lnTo>
                  <a:lnTo>
                    <a:pt x="159" y="1127"/>
                  </a:lnTo>
                  <a:lnTo>
                    <a:pt x="159" y="1127"/>
                  </a:lnTo>
                  <a:lnTo>
                    <a:pt x="161" y="1129"/>
                  </a:lnTo>
                  <a:lnTo>
                    <a:pt x="161" y="1129"/>
                  </a:lnTo>
                  <a:lnTo>
                    <a:pt x="162" y="1129"/>
                  </a:lnTo>
                  <a:lnTo>
                    <a:pt x="164" y="1129"/>
                  </a:lnTo>
                  <a:lnTo>
                    <a:pt x="165" y="1128"/>
                  </a:lnTo>
                  <a:lnTo>
                    <a:pt x="166" y="1128"/>
                  </a:lnTo>
                  <a:lnTo>
                    <a:pt x="168" y="1127"/>
                  </a:lnTo>
                  <a:lnTo>
                    <a:pt x="168" y="1127"/>
                  </a:lnTo>
                  <a:lnTo>
                    <a:pt x="169" y="1127"/>
                  </a:lnTo>
                  <a:lnTo>
                    <a:pt x="170" y="1127"/>
                  </a:lnTo>
                  <a:lnTo>
                    <a:pt x="172" y="1128"/>
                  </a:lnTo>
                  <a:lnTo>
                    <a:pt x="172" y="1128"/>
                  </a:lnTo>
                  <a:lnTo>
                    <a:pt x="174" y="1129"/>
                  </a:lnTo>
                  <a:lnTo>
                    <a:pt x="175" y="1129"/>
                  </a:lnTo>
                  <a:lnTo>
                    <a:pt x="177" y="1131"/>
                  </a:lnTo>
                  <a:lnTo>
                    <a:pt x="177" y="1131"/>
                  </a:lnTo>
                  <a:lnTo>
                    <a:pt x="179" y="1132"/>
                  </a:lnTo>
                  <a:lnTo>
                    <a:pt x="179" y="1133"/>
                  </a:lnTo>
                  <a:lnTo>
                    <a:pt x="181" y="1133"/>
                  </a:lnTo>
                  <a:lnTo>
                    <a:pt x="182" y="1134"/>
                  </a:lnTo>
                  <a:lnTo>
                    <a:pt x="183" y="1134"/>
                  </a:lnTo>
                  <a:lnTo>
                    <a:pt x="184" y="1133"/>
                  </a:lnTo>
                  <a:lnTo>
                    <a:pt x="185" y="1133"/>
                  </a:lnTo>
                  <a:lnTo>
                    <a:pt x="186" y="1132"/>
                  </a:lnTo>
                  <a:lnTo>
                    <a:pt x="188" y="1132"/>
                  </a:lnTo>
                  <a:lnTo>
                    <a:pt x="189" y="1132"/>
                  </a:lnTo>
                  <a:lnTo>
                    <a:pt x="190" y="1132"/>
                  </a:lnTo>
                  <a:lnTo>
                    <a:pt x="190" y="1132"/>
                  </a:lnTo>
                  <a:lnTo>
                    <a:pt x="192" y="1133"/>
                  </a:lnTo>
                  <a:lnTo>
                    <a:pt x="192" y="1134"/>
                  </a:lnTo>
                  <a:lnTo>
                    <a:pt x="194" y="1136"/>
                  </a:lnTo>
                  <a:lnTo>
                    <a:pt x="195" y="1136"/>
                  </a:lnTo>
                  <a:lnTo>
                    <a:pt x="196" y="1137"/>
                  </a:lnTo>
                  <a:lnTo>
                    <a:pt x="197" y="1138"/>
                  </a:lnTo>
                  <a:lnTo>
                    <a:pt x="198" y="1138"/>
                  </a:lnTo>
                  <a:lnTo>
                    <a:pt x="199" y="1137"/>
                  </a:lnTo>
                  <a:lnTo>
                    <a:pt x="201" y="1136"/>
                  </a:lnTo>
                  <a:lnTo>
                    <a:pt x="201" y="1136"/>
                  </a:lnTo>
                  <a:lnTo>
                    <a:pt x="203" y="1133"/>
                  </a:lnTo>
                  <a:lnTo>
                    <a:pt x="203" y="1133"/>
                  </a:lnTo>
                  <a:lnTo>
                    <a:pt x="205" y="1131"/>
                  </a:lnTo>
                  <a:lnTo>
                    <a:pt x="206" y="1130"/>
                  </a:lnTo>
                  <a:lnTo>
                    <a:pt x="208" y="1129"/>
                  </a:lnTo>
                  <a:lnTo>
                    <a:pt x="208" y="1128"/>
                  </a:lnTo>
                  <a:lnTo>
                    <a:pt x="210" y="1127"/>
                  </a:lnTo>
                  <a:lnTo>
                    <a:pt x="210" y="1126"/>
                  </a:lnTo>
                  <a:lnTo>
                    <a:pt x="212" y="1124"/>
                  </a:lnTo>
                  <a:lnTo>
                    <a:pt x="212" y="1124"/>
                  </a:lnTo>
                  <a:lnTo>
                    <a:pt x="214" y="1121"/>
                  </a:lnTo>
                  <a:lnTo>
                    <a:pt x="215" y="1121"/>
                  </a:lnTo>
                  <a:lnTo>
                    <a:pt x="216" y="1118"/>
                  </a:lnTo>
                  <a:lnTo>
                    <a:pt x="217" y="1118"/>
                  </a:lnTo>
                  <a:lnTo>
                    <a:pt x="219" y="1116"/>
                  </a:lnTo>
                  <a:lnTo>
                    <a:pt x="219" y="1115"/>
                  </a:lnTo>
                  <a:lnTo>
                    <a:pt x="221" y="1114"/>
                  </a:lnTo>
                  <a:lnTo>
                    <a:pt x="221" y="1114"/>
                  </a:lnTo>
                  <a:lnTo>
                    <a:pt x="223" y="1115"/>
                  </a:lnTo>
                  <a:lnTo>
                    <a:pt x="223" y="1116"/>
                  </a:lnTo>
                  <a:lnTo>
                    <a:pt x="225" y="1118"/>
                  </a:lnTo>
                  <a:lnTo>
                    <a:pt x="226" y="1118"/>
                  </a:lnTo>
                  <a:lnTo>
                    <a:pt x="228" y="1120"/>
                  </a:lnTo>
                  <a:lnTo>
                    <a:pt x="228" y="1120"/>
                  </a:lnTo>
                  <a:lnTo>
                    <a:pt x="229" y="1121"/>
                  </a:lnTo>
                  <a:lnTo>
                    <a:pt x="230" y="1121"/>
                  </a:lnTo>
                  <a:lnTo>
                    <a:pt x="232" y="1119"/>
                  </a:lnTo>
                  <a:lnTo>
                    <a:pt x="232" y="1119"/>
                  </a:lnTo>
                  <a:lnTo>
                    <a:pt x="234" y="1117"/>
                  </a:lnTo>
                  <a:lnTo>
                    <a:pt x="235" y="1117"/>
                  </a:lnTo>
                  <a:lnTo>
                    <a:pt x="236" y="1115"/>
                  </a:lnTo>
                  <a:lnTo>
                    <a:pt x="237" y="1115"/>
                  </a:lnTo>
                  <a:lnTo>
                    <a:pt x="239" y="1116"/>
                  </a:lnTo>
                  <a:lnTo>
                    <a:pt x="239" y="1116"/>
                  </a:lnTo>
                  <a:lnTo>
                    <a:pt x="241" y="1117"/>
                  </a:lnTo>
                  <a:lnTo>
                    <a:pt x="241" y="1118"/>
                  </a:lnTo>
                  <a:lnTo>
                    <a:pt x="243" y="1120"/>
                  </a:lnTo>
                  <a:lnTo>
                    <a:pt x="243" y="1120"/>
                  </a:lnTo>
                  <a:lnTo>
                    <a:pt x="245" y="1122"/>
                  </a:lnTo>
                  <a:lnTo>
                    <a:pt x="246" y="1123"/>
                  </a:lnTo>
                  <a:lnTo>
                    <a:pt x="247" y="1124"/>
                  </a:lnTo>
                  <a:lnTo>
                    <a:pt x="248" y="1125"/>
                  </a:lnTo>
                  <a:lnTo>
                    <a:pt x="250" y="1126"/>
                  </a:lnTo>
                  <a:lnTo>
                    <a:pt x="250" y="1126"/>
                  </a:lnTo>
                  <a:lnTo>
                    <a:pt x="252" y="1127"/>
                  </a:lnTo>
                  <a:lnTo>
                    <a:pt x="252" y="1127"/>
                  </a:lnTo>
                  <a:lnTo>
                    <a:pt x="253" y="1127"/>
                  </a:lnTo>
                  <a:lnTo>
                    <a:pt x="254" y="1127"/>
                  </a:lnTo>
                  <a:lnTo>
                    <a:pt x="256" y="1126"/>
                  </a:lnTo>
                  <a:lnTo>
                    <a:pt x="257" y="1126"/>
                  </a:lnTo>
                  <a:lnTo>
                    <a:pt x="259" y="1125"/>
                  </a:lnTo>
                  <a:lnTo>
                    <a:pt x="259" y="1125"/>
                  </a:lnTo>
                  <a:lnTo>
                    <a:pt x="260" y="1125"/>
                  </a:lnTo>
                  <a:lnTo>
                    <a:pt x="261" y="1125"/>
                  </a:lnTo>
                  <a:lnTo>
                    <a:pt x="263" y="1126"/>
                  </a:lnTo>
                  <a:lnTo>
                    <a:pt x="263" y="1126"/>
                  </a:lnTo>
                  <a:lnTo>
                    <a:pt x="265" y="1127"/>
                  </a:lnTo>
                  <a:lnTo>
                    <a:pt x="266" y="1127"/>
                  </a:lnTo>
                  <a:lnTo>
                    <a:pt x="267" y="1129"/>
                  </a:lnTo>
                  <a:lnTo>
                    <a:pt x="268" y="1129"/>
                  </a:lnTo>
                  <a:lnTo>
                    <a:pt x="270" y="1130"/>
                  </a:lnTo>
                  <a:lnTo>
                    <a:pt x="270" y="1130"/>
                  </a:lnTo>
                  <a:lnTo>
                    <a:pt x="272" y="1132"/>
                  </a:lnTo>
                  <a:lnTo>
                    <a:pt x="272" y="1132"/>
                  </a:lnTo>
                  <a:lnTo>
                    <a:pt x="274" y="1133"/>
                  </a:lnTo>
                  <a:lnTo>
                    <a:pt x="274" y="1134"/>
                  </a:lnTo>
                  <a:lnTo>
                    <a:pt x="276" y="1134"/>
                  </a:lnTo>
                  <a:lnTo>
                    <a:pt x="277" y="1134"/>
                  </a:lnTo>
                  <a:lnTo>
                    <a:pt x="279" y="1132"/>
                  </a:lnTo>
                  <a:lnTo>
                    <a:pt x="279" y="1132"/>
                  </a:lnTo>
                  <a:lnTo>
                    <a:pt x="281" y="1128"/>
                  </a:lnTo>
                  <a:lnTo>
                    <a:pt x="281" y="1128"/>
                  </a:lnTo>
                  <a:lnTo>
                    <a:pt x="283" y="1125"/>
                  </a:lnTo>
                  <a:lnTo>
                    <a:pt x="283" y="1124"/>
                  </a:lnTo>
                  <a:lnTo>
                    <a:pt x="285" y="1123"/>
                  </a:lnTo>
                  <a:lnTo>
                    <a:pt x="286" y="1123"/>
                  </a:lnTo>
                  <a:lnTo>
                    <a:pt x="287" y="1125"/>
                  </a:lnTo>
                  <a:lnTo>
                    <a:pt x="288" y="1125"/>
                  </a:lnTo>
                  <a:lnTo>
                    <a:pt x="290" y="1127"/>
                  </a:lnTo>
                  <a:lnTo>
                    <a:pt x="290" y="1128"/>
                  </a:lnTo>
                  <a:lnTo>
                    <a:pt x="292" y="1129"/>
                  </a:lnTo>
                  <a:lnTo>
                    <a:pt x="293" y="1129"/>
                  </a:lnTo>
                  <a:lnTo>
                    <a:pt x="294" y="1129"/>
                  </a:lnTo>
                  <a:lnTo>
                    <a:pt x="294" y="1129"/>
                  </a:lnTo>
                  <a:lnTo>
                    <a:pt x="296" y="1127"/>
                  </a:lnTo>
                  <a:lnTo>
                    <a:pt x="297" y="1127"/>
                  </a:lnTo>
                  <a:lnTo>
                    <a:pt x="298" y="1125"/>
                  </a:lnTo>
                  <a:lnTo>
                    <a:pt x="299" y="1125"/>
                  </a:lnTo>
                  <a:lnTo>
                    <a:pt x="301" y="1123"/>
                  </a:lnTo>
                  <a:lnTo>
                    <a:pt x="301" y="1122"/>
                  </a:lnTo>
                  <a:lnTo>
                    <a:pt x="303" y="1120"/>
                  </a:lnTo>
                  <a:lnTo>
                    <a:pt x="303" y="1120"/>
                  </a:lnTo>
                  <a:lnTo>
                    <a:pt x="305" y="1118"/>
                  </a:lnTo>
                  <a:lnTo>
                    <a:pt x="305" y="1118"/>
                  </a:lnTo>
                  <a:lnTo>
                    <a:pt x="307" y="1117"/>
                  </a:lnTo>
                  <a:lnTo>
                    <a:pt x="308" y="1117"/>
                  </a:lnTo>
                  <a:lnTo>
                    <a:pt x="310" y="1118"/>
                  </a:lnTo>
                  <a:lnTo>
                    <a:pt x="310" y="1119"/>
                  </a:lnTo>
                  <a:lnTo>
                    <a:pt x="312" y="1122"/>
                  </a:lnTo>
                  <a:lnTo>
                    <a:pt x="312" y="1122"/>
                  </a:lnTo>
                  <a:lnTo>
                    <a:pt x="314" y="1125"/>
                  </a:lnTo>
                  <a:lnTo>
                    <a:pt x="314" y="1125"/>
                  </a:lnTo>
                  <a:lnTo>
                    <a:pt x="316" y="1127"/>
                  </a:lnTo>
                  <a:lnTo>
                    <a:pt x="317" y="1127"/>
                  </a:lnTo>
                  <a:lnTo>
                    <a:pt x="318" y="1127"/>
                  </a:lnTo>
                  <a:lnTo>
                    <a:pt x="319" y="1127"/>
                  </a:lnTo>
                  <a:lnTo>
                    <a:pt x="321" y="1128"/>
                  </a:lnTo>
                  <a:lnTo>
                    <a:pt x="321" y="1129"/>
                  </a:lnTo>
                  <a:lnTo>
                    <a:pt x="323" y="1131"/>
                  </a:lnTo>
                  <a:lnTo>
                    <a:pt x="323" y="1132"/>
                  </a:lnTo>
                  <a:lnTo>
                    <a:pt x="325" y="1136"/>
                  </a:lnTo>
                  <a:lnTo>
                    <a:pt x="325" y="1137"/>
                  </a:lnTo>
                  <a:lnTo>
                    <a:pt x="327" y="1139"/>
                  </a:lnTo>
                  <a:lnTo>
                    <a:pt x="328" y="1139"/>
                  </a:lnTo>
                  <a:lnTo>
                    <a:pt x="330" y="1139"/>
                  </a:lnTo>
                  <a:lnTo>
                    <a:pt x="330" y="1139"/>
                  </a:lnTo>
                  <a:lnTo>
                    <a:pt x="332" y="1136"/>
                  </a:lnTo>
                  <a:lnTo>
                    <a:pt x="332" y="1135"/>
                  </a:lnTo>
                  <a:lnTo>
                    <a:pt x="334" y="1133"/>
                  </a:lnTo>
                  <a:lnTo>
                    <a:pt x="334" y="1132"/>
                  </a:lnTo>
                  <a:lnTo>
                    <a:pt x="336" y="1132"/>
                  </a:lnTo>
                  <a:lnTo>
                    <a:pt x="337" y="1132"/>
                  </a:lnTo>
                  <a:lnTo>
                    <a:pt x="338" y="1132"/>
                  </a:lnTo>
                  <a:lnTo>
                    <a:pt x="339" y="1132"/>
                  </a:lnTo>
                  <a:lnTo>
                    <a:pt x="341" y="1133"/>
                  </a:lnTo>
                  <a:lnTo>
                    <a:pt x="341" y="1133"/>
                  </a:lnTo>
                  <a:lnTo>
                    <a:pt x="343" y="1133"/>
                  </a:lnTo>
                  <a:lnTo>
                    <a:pt x="343" y="1133"/>
                  </a:lnTo>
                  <a:lnTo>
                    <a:pt x="345" y="1132"/>
                  </a:lnTo>
                  <a:lnTo>
                    <a:pt x="345" y="1132"/>
                  </a:lnTo>
                  <a:lnTo>
                    <a:pt x="347" y="1131"/>
                  </a:lnTo>
                  <a:lnTo>
                    <a:pt x="348" y="1131"/>
                  </a:lnTo>
                  <a:lnTo>
                    <a:pt x="349" y="1132"/>
                  </a:lnTo>
                  <a:lnTo>
                    <a:pt x="350" y="1132"/>
                  </a:lnTo>
                  <a:lnTo>
                    <a:pt x="352" y="1133"/>
                  </a:lnTo>
                  <a:lnTo>
                    <a:pt x="352" y="1134"/>
                  </a:lnTo>
                  <a:lnTo>
                    <a:pt x="354" y="1134"/>
                  </a:lnTo>
                  <a:lnTo>
                    <a:pt x="355" y="1134"/>
                  </a:lnTo>
                  <a:lnTo>
                    <a:pt x="356" y="1134"/>
                  </a:lnTo>
                  <a:lnTo>
                    <a:pt x="356" y="1134"/>
                  </a:lnTo>
                  <a:lnTo>
                    <a:pt x="358" y="1134"/>
                  </a:lnTo>
                  <a:lnTo>
                    <a:pt x="359" y="1134"/>
                  </a:lnTo>
                  <a:lnTo>
                    <a:pt x="361" y="1134"/>
                  </a:lnTo>
                  <a:lnTo>
                    <a:pt x="361" y="1134"/>
                  </a:lnTo>
                  <a:lnTo>
                    <a:pt x="363" y="1134"/>
                  </a:lnTo>
                  <a:lnTo>
                    <a:pt x="364" y="1134"/>
                  </a:lnTo>
                  <a:lnTo>
                    <a:pt x="365" y="1134"/>
                  </a:lnTo>
                  <a:lnTo>
                    <a:pt x="365" y="1134"/>
                  </a:lnTo>
                  <a:lnTo>
                    <a:pt x="367" y="1132"/>
                  </a:lnTo>
                  <a:lnTo>
                    <a:pt x="368" y="1132"/>
                  </a:lnTo>
                  <a:lnTo>
                    <a:pt x="369" y="1130"/>
                  </a:lnTo>
                  <a:lnTo>
                    <a:pt x="370" y="1129"/>
                  </a:lnTo>
                  <a:lnTo>
                    <a:pt x="372" y="1127"/>
                  </a:lnTo>
                  <a:lnTo>
                    <a:pt x="372" y="1127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6" y="1125"/>
                  </a:lnTo>
                  <a:lnTo>
                    <a:pt x="376" y="1125"/>
                  </a:lnTo>
                  <a:lnTo>
                    <a:pt x="378" y="1125"/>
                  </a:lnTo>
                  <a:lnTo>
                    <a:pt x="379" y="1125"/>
                  </a:lnTo>
                  <a:lnTo>
                    <a:pt x="381" y="1125"/>
                  </a:lnTo>
                  <a:lnTo>
                    <a:pt x="381" y="1126"/>
                  </a:lnTo>
                  <a:lnTo>
                    <a:pt x="383" y="1126"/>
                  </a:lnTo>
                  <a:lnTo>
                    <a:pt x="383" y="1126"/>
                  </a:lnTo>
                  <a:lnTo>
                    <a:pt x="385" y="1127"/>
                  </a:lnTo>
                  <a:lnTo>
                    <a:pt x="385" y="1127"/>
                  </a:lnTo>
                  <a:lnTo>
                    <a:pt x="387" y="1128"/>
                  </a:lnTo>
                  <a:lnTo>
                    <a:pt x="388" y="1128"/>
                  </a:lnTo>
                  <a:lnTo>
                    <a:pt x="389" y="1129"/>
                  </a:lnTo>
                  <a:lnTo>
                    <a:pt x="390" y="1129"/>
                  </a:lnTo>
                  <a:lnTo>
                    <a:pt x="391" y="1129"/>
                  </a:lnTo>
                  <a:lnTo>
                    <a:pt x="392" y="1129"/>
                  </a:lnTo>
                  <a:lnTo>
                    <a:pt x="394" y="1129"/>
                  </a:lnTo>
                  <a:lnTo>
                    <a:pt x="394" y="1129"/>
                  </a:lnTo>
                  <a:lnTo>
                    <a:pt x="396" y="1129"/>
                  </a:lnTo>
                  <a:lnTo>
                    <a:pt x="396" y="1129"/>
                  </a:lnTo>
                  <a:lnTo>
                    <a:pt x="398" y="1128"/>
                  </a:lnTo>
                  <a:lnTo>
                    <a:pt x="399" y="1128"/>
                  </a:lnTo>
                  <a:lnTo>
                    <a:pt x="400" y="1128"/>
                  </a:lnTo>
                  <a:lnTo>
                    <a:pt x="401" y="1128"/>
                  </a:lnTo>
                  <a:lnTo>
                    <a:pt x="403" y="1127"/>
                  </a:lnTo>
                  <a:lnTo>
                    <a:pt x="403" y="1126"/>
                  </a:lnTo>
                  <a:lnTo>
                    <a:pt x="405" y="1125"/>
                  </a:lnTo>
                  <a:lnTo>
                    <a:pt x="405" y="1124"/>
                  </a:lnTo>
                  <a:lnTo>
                    <a:pt x="407" y="1123"/>
                  </a:lnTo>
                  <a:lnTo>
                    <a:pt x="407" y="1122"/>
                  </a:lnTo>
                  <a:lnTo>
                    <a:pt x="409" y="1121"/>
                  </a:lnTo>
                  <a:lnTo>
                    <a:pt x="410" y="1120"/>
                  </a:lnTo>
                  <a:lnTo>
                    <a:pt x="412" y="1119"/>
                  </a:lnTo>
                  <a:lnTo>
                    <a:pt x="412" y="1119"/>
                  </a:lnTo>
                  <a:lnTo>
                    <a:pt x="414" y="1118"/>
                  </a:lnTo>
                  <a:lnTo>
                    <a:pt x="414" y="1118"/>
                  </a:lnTo>
                  <a:lnTo>
                    <a:pt x="416" y="1118"/>
                  </a:lnTo>
                  <a:lnTo>
                    <a:pt x="417" y="1118"/>
                  </a:lnTo>
                  <a:lnTo>
                    <a:pt x="418" y="1118"/>
                  </a:lnTo>
                  <a:lnTo>
                    <a:pt x="419" y="1118"/>
                  </a:lnTo>
                  <a:lnTo>
                    <a:pt x="420" y="1119"/>
                  </a:lnTo>
                  <a:lnTo>
                    <a:pt x="421" y="1119"/>
                  </a:lnTo>
                  <a:lnTo>
                    <a:pt x="423" y="1119"/>
                  </a:lnTo>
                  <a:lnTo>
                    <a:pt x="423" y="1120"/>
                  </a:lnTo>
                  <a:lnTo>
                    <a:pt x="425" y="1120"/>
                  </a:lnTo>
                  <a:lnTo>
                    <a:pt x="425" y="1120"/>
                  </a:lnTo>
                  <a:lnTo>
                    <a:pt x="426" y="1120"/>
                  </a:lnTo>
                  <a:lnTo>
                    <a:pt x="427" y="1120"/>
                  </a:lnTo>
                  <a:lnTo>
                    <a:pt x="429" y="1120"/>
                  </a:lnTo>
                  <a:lnTo>
                    <a:pt x="430" y="1120"/>
                  </a:lnTo>
                  <a:lnTo>
                    <a:pt x="431" y="1120"/>
                  </a:lnTo>
                  <a:lnTo>
                    <a:pt x="432" y="1120"/>
                  </a:lnTo>
                  <a:lnTo>
                    <a:pt x="434" y="1120"/>
                  </a:lnTo>
                  <a:lnTo>
                    <a:pt x="434" y="1120"/>
                  </a:lnTo>
                  <a:lnTo>
                    <a:pt x="436" y="1121"/>
                  </a:lnTo>
                  <a:lnTo>
                    <a:pt x="436" y="1121"/>
                  </a:lnTo>
                  <a:lnTo>
                    <a:pt x="438" y="1121"/>
                  </a:lnTo>
                  <a:lnTo>
                    <a:pt x="439" y="1121"/>
                  </a:lnTo>
                  <a:lnTo>
                    <a:pt x="440" y="1120"/>
                  </a:lnTo>
                  <a:lnTo>
                    <a:pt x="441" y="1120"/>
                  </a:lnTo>
                  <a:lnTo>
                    <a:pt x="443" y="1117"/>
                  </a:lnTo>
                  <a:lnTo>
                    <a:pt x="443" y="1117"/>
                  </a:lnTo>
                  <a:lnTo>
                    <a:pt x="445" y="1113"/>
                  </a:lnTo>
                  <a:lnTo>
                    <a:pt x="445" y="1112"/>
                  </a:lnTo>
                  <a:lnTo>
                    <a:pt x="447" y="1109"/>
                  </a:lnTo>
                  <a:lnTo>
                    <a:pt x="447" y="1108"/>
                  </a:lnTo>
                  <a:lnTo>
                    <a:pt x="449" y="1106"/>
                  </a:lnTo>
                  <a:lnTo>
                    <a:pt x="450" y="1105"/>
                  </a:lnTo>
                  <a:lnTo>
                    <a:pt x="451" y="1104"/>
                  </a:lnTo>
                  <a:lnTo>
                    <a:pt x="452" y="1104"/>
                  </a:lnTo>
                  <a:lnTo>
                    <a:pt x="454" y="1103"/>
                  </a:lnTo>
                  <a:lnTo>
                    <a:pt x="454" y="1103"/>
                  </a:lnTo>
                  <a:lnTo>
                    <a:pt x="456" y="1102"/>
                  </a:lnTo>
                  <a:lnTo>
                    <a:pt x="456" y="1101"/>
                  </a:lnTo>
                  <a:lnTo>
                    <a:pt x="458" y="1100"/>
                  </a:lnTo>
                  <a:lnTo>
                    <a:pt x="458" y="1099"/>
                  </a:lnTo>
                  <a:lnTo>
                    <a:pt x="460" y="1097"/>
                  </a:lnTo>
                  <a:lnTo>
                    <a:pt x="461" y="1097"/>
                  </a:lnTo>
                  <a:lnTo>
                    <a:pt x="463" y="1095"/>
                  </a:lnTo>
                  <a:lnTo>
                    <a:pt x="463" y="1094"/>
                  </a:lnTo>
                  <a:lnTo>
                    <a:pt x="465" y="1091"/>
                  </a:lnTo>
                  <a:lnTo>
                    <a:pt x="465" y="1091"/>
                  </a:lnTo>
                  <a:lnTo>
                    <a:pt x="467" y="1087"/>
                  </a:lnTo>
                  <a:lnTo>
                    <a:pt x="467" y="1086"/>
                  </a:lnTo>
                  <a:lnTo>
                    <a:pt x="469" y="1081"/>
                  </a:lnTo>
                  <a:lnTo>
                    <a:pt x="470" y="1080"/>
                  </a:lnTo>
                  <a:lnTo>
                    <a:pt x="471" y="1073"/>
                  </a:lnTo>
                  <a:lnTo>
                    <a:pt x="472" y="1071"/>
                  </a:lnTo>
                  <a:lnTo>
                    <a:pt x="474" y="1063"/>
                  </a:lnTo>
                  <a:lnTo>
                    <a:pt x="474" y="1062"/>
                  </a:lnTo>
                  <a:lnTo>
                    <a:pt x="476" y="1053"/>
                  </a:lnTo>
                  <a:lnTo>
                    <a:pt x="476" y="1051"/>
                  </a:lnTo>
                  <a:lnTo>
                    <a:pt x="478" y="1043"/>
                  </a:lnTo>
                  <a:lnTo>
                    <a:pt x="478" y="1041"/>
                  </a:lnTo>
                  <a:lnTo>
                    <a:pt x="480" y="1032"/>
                  </a:lnTo>
                  <a:lnTo>
                    <a:pt x="481" y="1030"/>
                  </a:lnTo>
                  <a:lnTo>
                    <a:pt x="483" y="1021"/>
                  </a:lnTo>
                  <a:lnTo>
                    <a:pt x="483" y="1019"/>
                  </a:lnTo>
                  <a:lnTo>
                    <a:pt x="485" y="1009"/>
                  </a:lnTo>
                  <a:lnTo>
                    <a:pt x="485" y="1008"/>
                  </a:lnTo>
                  <a:lnTo>
                    <a:pt x="487" y="998"/>
                  </a:lnTo>
                  <a:lnTo>
                    <a:pt x="487" y="996"/>
                  </a:lnTo>
                  <a:lnTo>
                    <a:pt x="489" y="987"/>
                  </a:lnTo>
                  <a:lnTo>
                    <a:pt x="490" y="985"/>
                  </a:lnTo>
                  <a:lnTo>
                    <a:pt x="491" y="974"/>
                  </a:lnTo>
                  <a:lnTo>
                    <a:pt x="492" y="972"/>
                  </a:lnTo>
                  <a:lnTo>
                    <a:pt x="494" y="961"/>
                  </a:lnTo>
                  <a:lnTo>
                    <a:pt x="494" y="959"/>
                  </a:lnTo>
                  <a:lnTo>
                    <a:pt x="496" y="947"/>
                  </a:lnTo>
                  <a:lnTo>
                    <a:pt x="496" y="945"/>
                  </a:lnTo>
                  <a:lnTo>
                    <a:pt x="498" y="933"/>
                  </a:lnTo>
                  <a:lnTo>
                    <a:pt x="498" y="930"/>
                  </a:lnTo>
                  <a:lnTo>
                    <a:pt x="500" y="918"/>
                  </a:lnTo>
                  <a:lnTo>
                    <a:pt x="501" y="915"/>
                  </a:lnTo>
                  <a:lnTo>
                    <a:pt x="502" y="903"/>
                  </a:lnTo>
                  <a:lnTo>
                    <a:pt x="503" y="900"/>
                  </a:lnTo>
                  <a:lnTo>
                    <a:pt x="505" y="887"/>
                  </a:lnTo>
                  <a:lnTo>
                    <a:pt x="505" y="884"/>
                  </a:lnTo>
                  <a:lnTo>
                    <a:pt x="507" y="870"/>
                  </a:lnTo>
                  <a:lnTo>
                    <a:pt x="507" y="868"/>
                  </a:lnTo>
                  <a:lnTo>
                    <a:pt x="509" y="854"/>
                  </a:lnTo>
                  <a:lnTo>
                    <a:pt x="509" y="852"/>
                  </a:lnTo>
                  <a:lnTo>
                    <a:pt x="511" y="839"/>
                  </a:lnTo>
                  <a:lnTo>
                    <a:pt x="512" y="837"/>
                  </a:lnTo>
                  <a:lnTo>
                    <a:pt x="514" y="826"/>
                  </a:lnTo>
                  <a:lnTo>
                    <a:pt x="514" y="824"/>
                  </a:lnTo>
                  <a:lnTo>
                    <a:pt x="516" y="815"/>
                  </a:lnTo>
                  <a:lnTo>
                    <a:pt x="516" y="813"/>
                  </a:lnTo>
                  <a:lnTo>
                    <a:pt x="518" y="804"/>
                  </a:lnTo>
                  <a:lnTo>
                    <a:pt x="518" y="802"/>
                  </a:lnTo>
                  <a:lnTo>
                    <a:pt x="520" y="793"/>
                  </a:lnTo>
                  <a:lnTo>
                    <a:pt x="521" y="791"/>
                  </a:lnTo>
                  <a:lnTo>
                    <a:pt x="522" y="783"/>
                  </a:lnTo>
                  <a:lnTo>
                    <a:pt x="523" y="781"/>
                  </a:lnTo>
                  <a:lnTo>
                    <a:pt x="525" y="775"/>
                  </a:lnTo>
                  <a:lnTo>
                    <a:pt x="525" y="774"/>
                  </a:lnTo>
                  <a:lnTo>
                    <a:pt x="527" y="770"/>
                  </a:lnTo>
                  <a:lnTo>
                    <a:pt x="527" y="769"/>
                  </a:lnTo>
                  <a:lnTo>
                    <a:pt x="529" y="768"/>
                  </a:lnTo>
                  <a:lnTo>
                    <a:pt x="529" y="768"/>
                  </a:lnTo>
                  <a:lnTo>
                    <a:pt x="531" y="769"/>
                  </a:lnTo>
                  <a:lnTo>
                    <a:pt x="532" y="769"/>
                  </a:lnTo>
                  <a:lnTo>
                    <a:pt x="533" y="771"/>
                  </a:lnTo>
                  <a:lnTo>
                    <a:pt x="534" y="772"/>
                  </a:lnTo>
                  <a:lnTo>
                    <a:pt x="536" y="776"/>
                  </a:lnTo>
                  <a:lnTo>
                    <a:pt x="536" y="776"/>
                  </a:lnTo>
                  <a:lnTo>
                    <a:pt x="538" y="781"/>
                  </a:lnTo>
                  <a:lnTo>
                    <a:pt x="538" y="782"/>
                  </a:lnTo>
                  <a:lnTo>
                    <a:pt x="540" y="787"/>
                  </a:lnTo>
                  <a:lnTo>
                    <a:pt x="541" y="788"/>
                  </a:lnTo>
                  <a:lnTo>
                    <a:pt x="542" y="795"/>
                  </a:lnTo>
                  <a:lnTo>
                    <a:pt x="543" y="796"/>
                  </a:lnTo>
                  <a:lnTo>
                    <a:pt x="545" y="803"/>
                  </a:lnTo>
                  <a:lnTo>
                    <a:pt x="545" y="804"/>
                  </a:lnTo>
                  <a:lnTo>
                    <a:pt x="547" y="812"/>
                  </a:lnTo>
                  <a:lnTo>
                    <a:pt x="547" y="813"/>
                  </a:lnTo>
                  <a:lnTo>
                    <a:pt x="549" y="821"/>
                  </a:lnTo>
                  <a:lnTo>
                    <a:pt x="549" y="823"/>
                  </a:lnTo>
                  <a:lnTo>
                    <a:pt x="551" y="831"/>
                  </a:lnTo>
                  <a:lnTo>
                    <a:pt x="552" y="832"/>
                  </a:lnTo>
                  <a:lnTo>
                    <a:pt x="553" y="840"/>
                  </a:lnTo>
                  <a:lnTo>
                    <a:pt x="554" y="841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8" y="858"/>
                  </a:lnTo>
                  <a:lnTo>
                    <a:pt x="558" y="859"/>
                  </a:lnTo>
                  <a:lnTo>
                    <a:pt x="560" y="867"/>
                  </a:lnTo>
                  <a:lnTo>
                    <a:pt x="560" y="869"/>
                  </a:lnTo>
                  <a:lnTo>
                    <a:pt x="562" y="876"/>
                  </a:lnTo>
                  <a:lnTo>
                    <a:pt x="563" y="878"/>
                  </a:lnTo>
                  <a:lnTo>
                    <a:pt x="565" y="885"/>
                  </a:lnTo>
                  <a:lnTo>
                    <a:pt x="565" y="887"/>
                  </a:lnTo>
                  <a:lnTo>
                    <a:pt x="567" y="893"/>
                  </a:lnTo>
                  <a:lnTo>
                    <a:pt x="567" y="895"/>
                  </a:lnTo>
                  <a:lnTo>
                    <a:pt x="569" y="901"/>
                  </a:lnTo>
                  <a:lnTo>
                    <a:pt x="569" y="902"/>
                  </a:lnTo>
                  <a:lnTo>
                    <a:pt x="571" y="909"/>
                  </a:lnTo>
                  <a:lnTo>
                    <a:pt x="572" y="911"/>
                  </a:lnTo>
                  <a:lnTo>
                    <a:pt x="573" y="918"/>
                  </a:lnTo>
                  <a:lnTo>
                    <a:pt x="574" y="920"/>
                  </a:lnTo>
                  <a:lnTo>
                    <a:pt x="576" y="928"/>
                  </a:lnTo>
                  <a:lnTo>
                    <a:pt x="576" y="929"/>
                  </a:lnTo>
                  <a:lnTo>
                    <a:pt x="578" y="936"/>
                  </a:lnTo>
                  <a:lnTo>
                    <a:pt x="578" y="938"/>
                  </a:lnTo>
                  <a:lnTo>
                    <a:pt x="580" y="943"/>
                  </a:lnTo>
                  <a:lnTo>
                    <a:pt x="580" y="945"/>
                  </a:lnTo>
                  <a:lnTo>
                    <a:pt x="582" y="950"/>
                  </a:lnTo>
                  <a:lnTo>
                    <a:pt x="583" y="951"/>
                  </a:lnTo>
                  <a:lnTo>
                    <a:pt x="584" y="956"/>
                  </a:lnTo>
                  <a:lnTo>
                    <a:pt x="585" y="957"/>
                  </a:lnTo>
                  <a:lnTo>
                    <a:pt x="587" y="962"/>
                  </a:lnTo>
                  <a:lnTo>
                    <a:pt x="587" y="963"/>
                  </a:lnTo>
                  <a:lnTo>
                    <a:pt x="589" y="968"/>
                  </a:lnTo>
                  <a:lnTo>
                    <a:pt x="589" y="969"/>
                  </a:lnTo>
                  <a:lnTo>
                    <a:pt x="591" y="974"/>
                  </a:lnTo>
                  <a:lnTo>
                    <a:pt x="592" y="975"/>
                  </a:lnTo>
                  <a:lnTo>
                    <a:pt x="593" y="980"/>
                  </a:lnTo>
                  <a:lnTo>
                    <a:pt x="594" y="981"/>
                  </a:lnTo>
                  <a:lnTo>
                    <a:pt x="596" y="985"/>
                  </a:lnTo>
                  <a:lnTo>
                    <a:pt x="596" y="986"/>
                  </a:lnTo>
                  <a:lnTo>
                    <a:pt x="598" y="990"/>
                  </a:lnTo>
                  <a:lnTo>
                    <a:pt x="598" y="990"/>
                  </a:lnTo>
                  <a:lnTo>
                    <a:pt x="600" y="995"/>
                  </a:lnTo>
                  <a:lnTo>
                    <a:pt x="600" y="996"/>
                  </a:lnTo>
                  <a:lnTo>
                    <a:pt x="602" y="1000"/>
                  </a:lnTo>
                  <a:lnTo>
                    <a:pt x="603" y="1000"/>
                  </a:lnTo>
                  <a:lnTo>
                    <a:pt x="604" y="1004"/>
                  </a:lnTo>
                  <a:lnTo>
                    <a:pt x="605" y="1005"/>
                  </a:lnTo>
                  <a:lnTo>
                    <a:pt x="607" y="1008"/>
                  </a:lnTo>
                  <a:lnTo>
                    <a:pt x="607" y="1009"/>
                  </a:lnTo>
                  <a:lnTo>
                    <a:pt x="609" y="1012"/>
                  </a:lnTo>
                  <a:lnTo>
                    <a:pt x="609" y="1012"/>
                  </a:lnTo>
                  <a:lnTo>
                    <a:pt x="611" y="1015"/>
                  </a:lnTo>
                  <a:lnTo>
                    <a:pt x="611" y="1015"/>
                  </a:lnTo>
                  <a:lnTo>
                    <a:pt x="613" y="1018"/>
                  </a:lnTo>
                  <a:lnTo>
                    <a:pt x="614" y="1019"/>
                  </a:lnTo>
                  <a:lnTo>
                    <a:pt x="616" y="1021"/>
                  </a:lnTo>
                  <a:lnTo>
                    <a:pt x="616" y="1022"/>
                  </a:lnTo>
                  <a:lnTo>
                    <a:pt x="618" y="1025"/>
                  </a:lnTo>
                  <a:lnTo>
                    <a:pt x="618" y="1026"/>
                  </a:lnTo>
                  <a:lnTo>
                    <a:pt x="620" y="1029"/>
                  </a:lnTo>
                  <a:lnTo>
                    <a:pt x="620" y="1029"/>
                  </a:lnTo>
                  <a:lnTo>
                    <a:pt x="622" y="1031"/>
                  </a:lnTo>
                  <a:lnTo>
                    <a:pt x="623" y="1032"/>
                  </a:lnTo>
                  <a:lnTo>
                    <a:pt x="624" y="1033"/>
                  </a:lnTo>
                  <a:lnTo>
                    <a:pt x="625" y="1033"/>
                  </a:lnTo>
                  <a:lnTo>
                    <a:pt x="627" y="1033"/>
                  </a:lnTo>
                  <a:lnTo>
                    <a:pt x="627" y="1032"/>
                  </a:lnTo>
                  <a:lnTo>
                    <a:pt x="629" y="1032"/>
                  </a:lnTo>
                  <a:lnTo>
                    <a:pt x="630" y="1032"/>
                  </a:lnTo>
                  <a:lnTo>
                    <a:pt x="631" y="1032"/>
                  </a:lnTo>
                  <a:lnTo>
                    <a:pt x="631" y="1032"/>
                  </a:lnTo>
                  <a:lnTo>
                    <a:pt x="633" y="1035"/>
                  </a:lnTo>
                  <a:lnTo>
                    <a:pt x="634" y="1036"/>
                  </a:lnTo>
                  <a:lnTo>
                    <a:pt x="635" y="1040"/>
                  </a:lnTo>
                  <a:lnTo>
                    <a:pt x="636" y="1041"/>
                  </a:lnTo>
                  <a:lnTo>
                    <a:pt x="638" y="1047"/>
                  </a:lnTo>
                  <a:lnTo>
                    <a:pt x="638" y="1048"/>
                  </a:lnTo>
                  <a:lnTo>
                    <a:pt x="640" y="1054"/>
                  </a:lnTo>
                  <a:lnTo>
                    <a:pt x="640" y="1054"/>
                  </a:lnTo>
                  <a:lnTo>
                    <a:pt x="642" y="1058"/>
                  </a:lnTo>
                  <a:lnTo>
                    <a:pt x="643" y="1058"/>
                  </a:lnTo>
                  <a:lnTo>
                    <a:pt x="644" y="1060"/>
                  </a:lnTo>
                  <a:lnTo>
                    <a:pt x="645" y="1060"/>
                  </a:lnTo>
                  <a:lnTo>
                    <a:pt x="647" y="1061"/>
                  </a:lnTo>
                  <a:lnTo>
                    <a:pt x="647" y="1061"/>
                  </a:lnTo>
                  <a:lnTo>
                    <a:pt x="649" y="1061"/>
                  </a:lnTo>
                  <a:lnTo>
                    <a:pt x="649" y="1061"/>
                  </a:lnTo>
                  <a:lnTo>
                    <a:pt x="651" y="1061"/>
                  </a:lnTo>
                  <a:lnTo>
                    <a:pt x="651" y="1061"/>
                  </a:lnTo>
                  <a:lnTo>
                    <a:pt x="653" y="1061"/>
                  </a:lnTo>
                  <a:lnTo>
                    <a:pt x="654" y="1061"/>
                  </a:lnTo>
                  <a:lnTo>
                    <a:pt x="655" y="1062"/>
                  </a:lnTo>
                  <a:lnTo>
                    <a:pt x="656" y="1062"/>
                  </a:lnTo>
                  <a:lnTo>
                    <a:pt x="658" y="1062"/>
                  </a:lnTo>
                  <a:lnTo>
                    <a:pt x="658" y="1062"/>
                  </a:lnTo>
                  <a:lnTo>
                    <a:pt x="660" y="1062"/>
                  </a:lnTo>
                  <a:lnTo>
                    <a:pt x="660" y="1062"/>
                  </a:lnTo>
                  <a:lnTo>
                    <a:pt x="662" y="1062"/>
                  </a:lnTo>
                  <a:lnTo>
                    <a:pt x="662" y="1062"/>
                  </a:lnTo>
                  <a:lnTo>
                    <a:pt x="664" y="1062"/>
                  </a:lnTo>
                  <a:lnTo>
                    <a:pt x="665" y="1062"/>
                  </a:lnTo>
                  <a:lnTo>
                    <a:pt x="667" y="1064"/>
                  </a:lnTo>
                  <a:lnTo>
                    <a:pt x="667" y="1064"/>
                  </a:lnTo>
                  <a:lnTo>
                    <a:pt x="669" y="1068"/>
                  </a:lnTo>
                  <a:lnTo>
                    <a:pt x="669" y="1069"/>
                  </a:lnTo>
                  <a:lnTo>
                    <a:pt x="671" y="1073"/>
                  </a:lnTo>
                  <a:lnTo>
                    <a:pt x="671" y="1075"/>
                  </a:lnTo>
                  <a:lnTo>
                    <a:pt x="673" y="1080"/>
                  </a:lnTo>
                  <a:lnTo>
                    <a:pt x="674" y="1081"/>
                  </a:lnTo>
                  <a:lnTo>
                    <a:pt x="675" y="1085"/>
                  </a:lnTo>
                  <a:lnTo>
                    <a:pt x="676" y="1086"/>
                  </a:lnTo>
                  <a:lnTo>
                    <a:pt x="678" y="1088"/>
                  </a:lnTo>
                  <a:lnTo>
                    <a:pt x="679" y="1088"/>
                  </a:lnTo>
                  <a:lnTo>
                    <a:pt x="680" y="1088"/>
                  </a:lnTo>
                  <a:lnTo>
                    <a:pt x="680" y="1088"/>
                  </a:lnTo>
                  <a:lnTo>
                    <a:pt x="682" y="1086"/>
                  </a:lnTo>
                  <a:lnTo>
                    <a:pt x="682" y="1086"/>
                  </a:lnTo>
                  <a:lnTo>
                    <a:pt x="684" y="1084"/>
                  </a:lnTo>
                  <a:lnTo>
                    <a:pt x="685" y="1083"/>
                  </a:lnTo>
                  <a:lnTo>
                    <a:pt x="686" y="1082"/>
                  </a:lnTo>
                  <a:lnTo>
                    <a:pt x="687" y="1082"/>
                  </a:lnTo>
                  <a:lnTo>
                    <a:pt x="689" y="1082"/>
                  </a:lnTo>
                  <a:lnTo>
                    <a:pt x="690" y="1082"/>
                  </a:lnTo>
                  <a:lnTo>
                    <a:pt x="691" y="1082"/>
                  </a:lnTo>
                  <a:lnTo>
                    <a:pt x="691" y="1082"/>
                  </a:lnTo>
                  <a:lnTo>
                    <a:pt x="693" y="1081"/>
                  </a:lnTo>
                  <a:lnTo>
                    <a:pt x="694" y="1081"/>
                  </a:lnTo>
                  <a:lnTo>
                    <a:pt x="695" y="1079"/>
                  </a:lnTo>
                  <a:lnTo>
                    <a:pt x="696" y="1079"/>
                  </a:lnTo>
                  <a:lnTo>
                    <a:pt x="698" y="1077"/>
                  </a:lnTo>
                  <a:lnTo>
                    <a:pt x="698" y="1076"/>
                  </a:lnTo>
                  <a:lnTo>
                    <a:pt x="700" y="1075"/>
                  </a:lnTo>
                  <a:lnTo>
                    <a:pt x="701" y="1075"/>
                  </a:lnTo>
                  <a:lnTo>
                    <a:pt x="702" y="1075"/>
                  </a:lnTo>
                  <a:lnTo>
                    <a:pt x="702" y="1075"/>
                  </a:lnTo>
                  <a:lnTo>
                    <a:pt x="704" y="1077"/>
                  </a:lnTo>
                  <a:lnTo>
                    <a:pt x="705" y="1078"/>
                  </a:lnTo>
                  <a:lnTo>
                    <a:pt x="706" y="1081"/>
                  </a:lnTo>
                  <a:lnTo>
                    <a:pt x="707" y="1082"/>
                  </a:lnTo>
                  <a:lnTo>
                    <a:pt x="709" y="1086"/>
                  </a:lnTo>
                  <a:lnTo>
                    <a:pt x="709" y="1087"/>
                  </a:lnTo>
                  <a:lnTo>
                    <a:pt x="711" y="1091"/>
                  </a:lnTo>
                  <a:lnTo>
                    <a:pt x="711" y="1092"/>
                  </a:lnTo>
                  <a:lnTo>
                    <a:pt x="713" y="1095"/>
                  </a:lnTo>
                  <a:lnTo>
                    <a:pt x="713" y="1096"/>
                  </a:lnTo>
                  <a:lnTo>
                    <a:pt x="715" y="1098"/>
                  </a:lnTo>
                  <a:lnTo>
                    <a:pt x="716" y="1098"/>
                  </a:lnTo>
                  <a:lnTo>
                    <a:pt x="718" y="1099"/>
                  </a:lnTo>
                  <a:lnTo>
                    <a:pt x="719" y="1099"/>
                  </a:lnTo>
                  <a:lnTo>
                    <a:pt x="720" y="1099"/>
                  </a:lnTo>
                  <a:lnTo>
                    <a:pt x="720" y="1099"/>
                  </a:lnTo>
                  <a:lnTo>
                    <a:pt x="722" y="1098"/>
                  </a:lnTo>
                  <a:lnTo>
                    <a:pt x="723" y="1098"/>
                  </a:lnTo>
                  <a:lnTo>
                    <a:pt x="724" y="1098"/>
                  </a:lnTo>
                  <a:lnTo>
                    <a:pt x="725" y="1099"/>
                  </a:lnTo>
                  <a:lnTo>
                    <a:pt x="726" y="1099"/>
                  </a:lnTo>
                  <a:lnTo>
                    <a:pt x="727" y="1100"/>
                  </a:lnTo>
                  <a:lnTo>
                    <a:pt x="729" y="1101"/>
                  </a:lnTo>
                  <a:lnTo>
                    <a:pt x="729" y="1101"/>
                  </a:lnTo>
                  <a:lnTo>
                    <a:pt x="731" y="1102"/>
                  </a:lnTo>
                  <a:lnTo>
                    <a:pt x="731" y="1102"/>
                  </a:lnTo>
                  <a:lnTo>
                    <a:pt x="733" y="1103"/>
                  </a:lnTo>
                  <a:lnTo>
                    <a:pt x="733" y="1103"/>
                  </a:lnTo>
                  <a:lnTo>
                    <a:pt x="735" y="1102"/>
                  </a:lnTo>
                  <a:lnTo>
                    <a:pt x="736" y="1102"/>
                  </a:lnTo>
                  <a:lnTo>
                    <a:pt x="737" y="1103"/>
                  </a:lnTo>
                  <a:lnTo>
                    <a:pt x="738" y="1103"/>
                  </a:lnTo>
                  <a:lnTo>
                    <a:pt x="740" y="1104"/>
                  </a:lnTo>
                  <a:lnTo>
                    <a:pt x="740" y="1105"/>
                  </a:lnTo>
                  <a:lnTo>
                    <a:pt x="742" y="1108"/>
                  </a:lnTo>
                  <a:lnTo>
                    <a:pt x="742" y="1108"/>
                  </a:lnTo>
                  <a:lnTo>
                    <a:pt x="744" y="1111"/>
                  </a:lnTo>
                  <a:lnTo>
                    <a:pt x="745" y="1111"/>
                  </a:lnTo>
                  <a:lnTo>
                    <a:pt x="746" y="1113"/>
                  </a:lnTo>
                  <a:lnTo>
                    <a:pt x="747" y="1114"/>
                  </a:lnTo>
                  <a:lnTo>
                    <a:pt x="749" y="1114"/>
                  </a:lnTo>
                  <a:lnTo>
                    <a:pt x="749" y="1114"/>
                  </a:lnTo>
                  <a:lnTo>
                    <a:pt x="751" y="1114"/>
                  </a:lnTo>
                  <a:lnTo>
                    <a:pt x="752" y="1114"/>
                  </a:lnTo>
                  <a:lnTo>
                    <a:pt x="753" y="1114"/>
                  </a:lnTo>
                  <a:lnTo>
                    <a:pt x="753" y="1114"/>
                  </a:lnTo>
                  <a:lnTo>
                    <a:pt x="755" y="1115"/>
                  </a:lnTo>
                  <a:lnTo>
                    <a:pt x="756" y="1115"/>
                  </a:lnTo>
                  <a:lnTo>
                    <a:pt x="757" y="1115"/>
                  </a:lnTo>
                  <a:lnTo>
                    <a:pt x="758" y="1115"/>
                  </a:lnTo>
                  <a:lnTo>
                    <a:pt x="760" y="1114"/>
                  </a:lnTo>
                  <a:lnTo>
                    <a:pt x="760" y="1114"/>
                  </a:lnTo>
                  <a:lnTo>
                    <a:pt x="762" y="1113"/>
                  </a:lnTo>
                  <a:lnTo>
                    <a:pt x="762" y="1112"/>
                  </a:lnTo>
                  <a:lnTo>
                    <a:pt x="764" y="1111"/>
                  </a:lnTo>
                  <a:lnTo>
                    <a:pt x="764" y="1111"/>
                  </a:lnTo>
                  <a:lnTo>
                    <a:pt x="766" y="1111"/>
                  </a:lnTo>
                  <a:lnTo>
                    <a:pt x="767" y="1111"/>
                  </a:lnTo>
                  <a:lnTo>
                    <a:pt x="769" y="1112"/>
                  </a:lnTo>
                  <a:lnTo>
                    <a:pt x="769" y="1112"/>
                  </a:lnTo>
                  <a:lnTo>
                    <a:pt x="771" y="1114"/>
                  </a:lnTo>
                  <a:lnTo>
                    <a:pt x="771" y="1115"/>
                  </a:lnTo>
                  <a:lnTo>
                    <a:pt x="773" y="1117"/>
                  </a:lnTo>
                  <a:lnTo>
                    <a:pt x="773" y="1117"/>
                  </a:lnTo>
                  <a:lnTo>
                    <a:pt x="775" y="1119"/>
                  </a:lnTo>
                  <a:lnTo>
                    <a:pt x="776" y="1119"/>
                  </a:lnTo>
                  <a:lnTo>
                    <a:pt x="777" y="1120"/>
                  </a:lnTo>
                  <a:lnTo>
                    <a:pt x="778" y="1120"/>
                  </a:lnTo>
                  <a:lnTo>
                    <a:pt x="779" y="1120"/>
                  </a:lnTo>
                  <a:lnTo>
                    <a:pt x="780" y="1120"/>
                  </a:lnTo>
                  <a:lnTo>
                    <a:pt x="782" y="1119"/>
                  </a:lnTo>
                  <a:lnTo>
                    <a:pt x="782" y="1119"/>
                  </a:lnTo>
                  <a:lnTo>
                    <a:pt x="784" y="1118"/>
                  </a:lnTo>
                  <a:lnTo>
                    <a:pt x="784" y="1118"/>
                  </a:lnTo>
                  <a:lnTo>
                    <a:pt x="786" y="1117"/>
                  </a:lnTo>
                  <a:lnTo>
                    <a:pt x="787" y="1116"/>
                  </a:lnTo>
                  <a:lnTo>
                    <a:pt x="788" y="1117"/>
                  </a:lnTo>
                  <a:lnTo>
                    <a:pt x="789" y="1117"/>
                  </a:lnTo>
                  <a:lnTo>
                    <a:pt x="791" y="1120"/>
                  </a:lnTo>
                  <a:lnTo>
                    <a:pt x="791" y="1121"/>
                  </a:lnTo>
                  <a:lnTo>
                    <a:pt x="793" y="1125"/>
                  </a:lnTo>
                  <a:lnTo>
                    <a:pt x="793" y="1126"/>
                  </a:lnTo>
                  <a:lnTo>
                    <a:pt x="795" y="1130"/>
                  </a:lnTo>
                  <a:lnTo>
                    <a:pt x="796" y="1130"/>
                  </a:lnTo>
                  <a:lnTo>
                    <a:pt x="797" y="1132"/>
                  </a:lnTo>
                  <a:lnTo>
                    <a:pt x="798" y="1132"/>
                  </a:lnTo>
                  <a:lnTo>
                    <a:pt x="799" y="1132"/>
                  </a:lnTo>
                  <a:lnTo>
                    <a:pt x="800" y="1132"/>
                  </a:lnTo>
                  <a:lnTo>
                    <a:pt x="802" y="1132"/>
                  </a:lnTo>
                  <a:lnTo>
                    <a:pt x="802" y="1132"/>
                  </a:lnTo>
                  <a:lnTo>
                    <a:pt x="804" y="1131"/>
                  </a:lnTo>
                  <a:lnTo>
                    <a:pt x="804" y="1131"/>
                  </a:lnTo>
                  <a:lnTo>
                    <a:pt x="806" y="1132"/>
                  </a:lnTo>
                  <a:lnTo>
                    <a:pt x="807" y="1132"/>
                  </a:lnTo>
                  <a:lnTo>
                    <a:pt x="808" y="1132"/>
                  </a:lnTo>
                  <a:lnTo>
                    <a:pt x="809" y="1132"/>
                  </a:lnTo>
                  <a:lnTo>
                    <a:pt x="811" y="1132"/>
                  </a:lnTo>
                  <a:lnTo>
                    <a:pt x="811" y="1132"/>
                  </a:lnTo>
                  <a:lnTo>
                    <a:pt x="813" y="1130"/>
                  </a:lnTo>
                  <a:lnTo>
                    <a:pt x="813" y="1130"/>
                  </a:lnTo>
                  <a:lnTo>
                    <a:pt x="815" y="1129"/>
                  </a:lnTo>
                  <a:lnTo>
                    <a:pt x="815" y="1128"/>
                  </a:lnTo>
                  <a:lnTo>
                    <a:pt x="817" y="1126"/>
                  </a:lnTo>
                  <a:lnTo>
                    <a:pt x="818" y="1126"/>
                  </a:lnTo>
                  <a:lnTo>
                    <a:pt x="820" y="1123"/>
                  </a:lnTo>
                  <a:lnTo>
                    <a:pt x="820" y="1123"/>
                  </a:lnTo>
                  <a:lnTo>
                    <a:pt x="822" y="1119"/>
                  </a:lnTo>
                  <a:lnTo>
                    <a:pt x="822" y="1118"/>
                  </a:lnTo>
                  <a:lnTo>
                    <a:pt x="824" y="1114"/>
                  </a:lnTo>
                  <a:lnTo>
                    <a:pt x="824" y="1114"/>
                  </a:lnTo>
                  <a:lnTo>
                    <a:pt x="826" y="1111"/>
                  </a:lnTo>
                  <a:lnTo>
                    <a:pt x="827" y="1110"/>
                  </a:lnTo>
                  <a:lnTo>
                    <a:pt x="828" y="1111"/>
                  </a:lnTo>
                  <a:lnTo>
                    <a:pt x="829" y="1111"/>
                  </a:lnTo>
                  <a:lnTo>
                    <a:pt x="831" y="1113"/>
                  </a:lnTo>
                  <a:lnTo>
                    <a:pt x="831" y="1114"/>
                  </a:lnTo>
                  <a:lnTo>
                    <a:pt x="833" y="1116"/>
                  </a:lnTo>
                  <a:lnTo>
                    <a:pt x="833" y="1117"/>
                  </a:lnTo>
                  <a:lnTo>
                    <a:pt x="834" y="1117"/>
                  </a:lnTo>
                  <a:lnTo>
                    <a:pt x="835" y="1117"/>
                  </a:lnTo>
                  <a:lnTo>
                    <a:pt x="837" y="1114"/>
                  </a:lnTo>
                  <a:lnTo>
                    <a:pt x="838" y="1113"/>
                  </a:lnTo>
                  <a:lnTo>
                    <a:pt x="839" y="1109"/>
                  </a:lnTo>
                  <a:lnTo>
                    <a:pt x="840" y="1108"/>
                  </a:lnTo>
                  <a:lnTo>
                    <a:pt x="842" y="1103"/>
                  </a:lnTo>
                  <a:lnTo>
                    <a:pt x="842" y="1103"/>
                  </a:lnTo>
                  <a:lnTo>
                    <a:pt x="844" y="1099"/>
                  </a:lnTo>
                  <a:lnTo>
                    <a:pt x="844" y="1098"/>
                  </a:lnTo>
                  <a:lnTo>
                    <a:pt x="846" y="1094"/>
                  </a:lnTo>
                  <a:lnTo>
                    <a:pt x="847" y="1093"/>
                  </a:lnTo>
                  <a:lnTo>
                    <a:pt x="848" y="1088"/>
                  </a:lnTo>
                  <a:lnTo>
                    <a:pt x="849" y="1087"/>
                  </a:lnTo>
                  <a:lnTo>
                    <a:pt x="851" y="1081"/>
                  </a:lnTo>
                  <a:lnTo>
                    <a:pt x="851" y="1080"/>
                  </a:lnTo>
                  <a:lnTo>
                    <a:pt x="853" y="1075"/>
                  </a:lnTo>
                  <a:lnTo>
                    <a:pt x="853" y="1074"/>
                  </a:lnTo>
                  <a:lnTo>
                    <a:pt x="855" y="1070"/>
                  </a:lnTo>
                  <a:lnTo>
                    <a:pt x="855" y="1069"/>
                  </a:lnTo>
                  <a:lnTo>
                    <a:pt x="857" y="1066"/>
                  </a:lnTo>
                  <a:lnTo>
                    <a:pt x="858" y="1065"/>
                  </a:lnTo>
                  <a:lnTo>
                    <a:pt x="859" y="1061"/>
                  </a:lnTo>
                  <a:lnTo>
                    <a:pt x="860" y="1061"/>
                  </a:lnTo>
                  <a:lnTo>
                    <a:pt x="862" y="1055"/>
                  </a:lnTo>
                  <a:lnTo>
                    <a:pt x="862" y="1054"/>
                  </a:lnTo>
                  <a:lnTo>
                    <a:pt x="864" y="1048"/>
                  </a:lnTo>
                  <a:lnTo>
                    <a:pt x="864" y="1047"/>
                  </a:lnTo>
                  <a:lnTo>
                    <a:pt x="866" y="1041"/>
                  </a:lnTo>
                  <a:lnTo>
                    <a:pt x="866" y="1041"/>
                  </a:lnTo>
                  <a:lnTo>
                    <a:pt x="868" y="1037"/>
                  </a:lnTo>
                  <a:lnTo>
                    <a:pt x="869" y="1036"/>
                  </a:lnTo>
                  <a:lnTo>
                    <a:pt x="871" y="1034"/>
                  </a:lnTo>
                  <a:lnTo>
                    <a:pt x="871" y="1034"/>
                  </a:lnTo>
                  <a:lnTo>
                    <a:pt x="873" y="1033"/>
                  </a:lnTo>
                  <a:lnTo>
                    <a:pt x="873" y="1032"/>
                  </a:lnTo>
                  <a:lnTo>
                    <a:pt x="875" y="1031"/>
                  </a:lnTo>
                  <a:lnTo>
                    <a:pt x="875" y="1031"/>
                  </a:lnTo>
                  <a:lnTo>
                    <a:pt x="877" y="1029"/>
                  </a:lnTo>
                  <a:lnTo>
                    <a:pt x="878" y="1028"/>
                  </a:lnTo>
                  <a:lnTo>
                    <a:pt x="879" y="1027"/>
                  </a:lnTo>
                  <a:lnTo>
                    <a:pt x="880" y="1026"/>
                  </a:lnTo>
                  <a:lnTo>
                    <a:pt x="882" y="1025"/>
                  </a:lnTo>
                  <a:lnTo>
                    <a:pt x="882" y="1024"/>
                  </a:lnTo>
                  <a:lnTo>
                    <a:pt x="884" y="1023"/>
                  </a:lnTo>
                  <a:lnTo>
                    <a:pt x="884" y="1023"/>
                  </a:lnTo>
                  <a:lnTo>
                    <a:pt x="886" y="1021"/>
                  </a:lnTo>
                  <a:lnTo>
                    <a:pt x="886" y="1021"/>
                  </a:lnTo>
                  <a:lnTo>
                    <a:pt x="888" y="1019"/>
                  </a:lnTo>
                  <a:lnTo>
                    <a:pt x="889" y="1019"/>
                  </a:lnTo>
                  <a:lnTo>
                    <a:pt x="890" y="1018"/>
                  </a:lnTo>
                  <a:lnTo>
                    <a:pt x="891" y="1018"/>
                  </a:lnTo>
                  <a:lnTo>
                    <a:pt x="893" y="1017"/>
                  </a:lnTo>
                  <a:lnTo>
                    <a:pt x="893" y="1017"/>
                  </a:lnTo>
                  <a:lnTo>
                    <a:pt x="895" y="1016"/>
                  </a:lnTo>
                  <a:lnTo>
                    <a:pt x="895" y="1015"/>
                  </a:lnTo>
                  <a:lnTo>
                    <a:pt x="897" y="1014"/>
                  </a:lnTo>
                  <a:lnTo>
                    <a:pt x="898" y="1013"/>
                  </a:lnTo>
                  <a:lnTo>
                    <a:pt x="899" y="1011"/>
                  </a:lnTo>
                  <a:lnTo>
                    <a:pt x="900" y="1011"/>
                  </a:lnTo>
                  <a:lnTo>
                    <a:pt x="902" y="1009"/>
                  </a:lnTo>
                  <a:lnTo>
                    <a:pt x="902" y="1009"/>
                  </a:lnTo>
                  <a:lnTo>
                    <a:pt x="904" y="1008"/>
                  </a:lnTo>
                  <a:lnTo>
                    <a:pt x="904" y="1008"/>
                  </a:lnTo>
                  <a:lnTo>
                    <a:pt x="906" y="1006"/>
                  </a:lnTo>
                  <a:lnTo>
                    <a:pt x="906" y="1005"/>
                  </a:lnTo>
                  <a:lnTo>
                    <a:pt x="908" y="1003"/>
                  </a:lnTo>
                  <a:lnTo>
                    <a:pt x="909" y="1002"/>
                  </a:lnTo>
                  <a:lnTo>
                    <a:pt x="910" y="998"/>
                  </a:lnTo>
                  <a:lnTo>
                    <a:pt x="911" y="997"/>
                  </a:lnTo>
                  <a:lnTo>
                    <a:pt x="913" y="993"/>
                  </a:lnTo>
                  <a:lnTo>
                    <a:pt x="913" y="992"/>
                  </a:lnTo>
                  <a:lnTo>
                    <a:pt x="915" y="990"/>
                  </a:lnTo>
                  <a:lnTo>
                    <a:pt x="915" y="989"/>
                  </a:lnTo>
                  <a:lnTo>
                    <a:pt x="917" y="988"/>
                  </a:lnTo>
                  <a:lnTo>
                    <a:pt x="917" y="988"/>
                  </a:lnTo>
                  <a:lnTo>
                    <a:pt x="919" y="987"/>
                  </a:lnTo>
                  <a:lnTo>
                    <a:pt x="920" y="987"/>
                  </a:lnTo>
                  <a:lnTo>
                    <a:pt x="922" y="987"/>
                  </a:lnTo>
                  <a:lnTo>
                    <a:pt x="922" y="987"/>
                  </a:lnTo>
                  <a:lnTo>
                    <a:pt x="924" y="986"/>
                  </a:lnTo>
                  <a:lnTo>
                    <a:pt x="924" y="985"/>
                  </a:lnTo>
                  <a:lnTo>
                    <a:pt x="926" y="984"/>
                  </a:lnTo>
                  <a:lnTo>
                    <a:pt x="926" y="983"/>
                  </a:lnTo>
                  <a:lnTo>
                    <a:pt x="928" y="981"/>
                  </a:lnTo>
                  <a:lnTo>
                    <a:pt x="929" y="980"/>
                  </a:lnTo>
                  <a:lnTo>
                    <a:pt x="930" y="978"/>
                  </a:lnTo>
                  <a:lnTo>
                    <a:pt x="931" y="977"/>
                  </a:lnTo>
                  <a:lnTo>
                    <a:pt x="933" y="975"/>
                  </a:lnTo>
                  <a:lnTo>
                    <a:pt x="933" y="975"/>
                  </a:lnTo>
                  <a:lnTo>
                    <a:pt x="935" y="973"/>
                  </a:lnTo>
                  <a:lnTo>
                    <a:pt x="935" y="972"/>
                  </a:lnTo>
                  <a:lnTo>
                    <a:pt x="937" y="971"/>
                  </a:lnTo>
                  <a:lnTo>
                    <a:pt x="937" y="971"/>
                  </a:lnTo>
                  <a:lnTo>
                    <a:pt x="939" y="970"/>
                  </a:lnTo>
                  <a:lnTo>
                    <a:pt x="940" y="970"/>
                  </a:lnTo>
                  <a:lnTo>
                    <a:pt x="941" y="969"/>
                  </a:lnTo>
                  <a:lnTo>
                    <a:pt x="942" y="969"/>
                  </a:lnTo>
                  <a:lnTo>
                    <a:pt x="944" y="968"/>
                  </a:lnTo>
                  <a:lnTo>
                    <a:pt x="944" y="967"/>
                  </a:lnTo>
                  <a:lnTo>
                    <a:pt x="946" y="965"/>
                  </a:lnTo>
                  <a:lnTo>
                    <a:pt x="946" y="965"/>
                  </a:lnTo>
                  <a:lnTo>
                    <a:pt x="948" y="963"/>
                  </a:lnTo>
                  <a:lnTo>
                    <a:pt x="949" y="963"/>
                  </a:lnTo>
                  <a:lnTo>
                    <a:pt x="950" y="963"/>
                  </a:lnTo>
                  <a:lnTo>
                    <a:pt x="951" y="963"/>
                  </a:lnTo>
                  <a:lnTo>
                    <a:pt x="953" y="963"/>
                  </a:lnTo>
                  <a:lnTo>
                    <a:pt x="953" y="963"/>
                  </a:lnTo>
                  <a:lnTo>
                    <a:pt x="955" y="963"/>
                  </a:lnTo>
                  <a:lnTo>
                    <a:pt x="956" y="963"/>
                  </a:lnTo>
                  <a:lnTo>
                    <a:pt x="957" y="963"/>
                  </a:lnTo>
                  <a:lnTo>
                    <a:pt x="957" y="963"/>
                  </a:lnTo>
                  <a:lnTo>
                    <a:pt x="959" y="963"/>
                  </a:lnTo>
                  <a:lnTo>
                    <a:pt x="960" y="962"/>
                  </a:lnTo>
                  <a:lnTo>
                    <a:pt x="961" y="962"/>
                  </a:lnTo>
                  <a:lnTo>
                    <a:pt x="962" y="962"/>
                  </a:lnTo>
                  <a:lnTo>
                    <a:pt x="964" y="963"/>
                  </a:lnTo>
                  <a:lnTo>
                    <a:pt x="964" y="963"/>
                  </a:lnTo>
                  <a:lnTo>
                    <a:pt x="966" y="965"/>
                  </a:lnTo>
                  <a:lnTo>
                    <a:pt x="966" y="965"/>
                  </a:lnTo>
                  <a:lnTo>
                    <a:pt x="968" y="966"/>
                  </a:lnTo>
                  <a:lnTo>
                    <a:pt x="968" y="966"/>
                  </a:lnTo>
                  <a:lnTo>
                    <a:pt x="970" y="967"/>
                  </a:lnTo>
                  <a:lnTo>
                    <a:pt x="971" y="967"/>
                  </a:lnTo>
                  <a:lnTo>
                    <a:pt x="973" y="966"/>
                  </a:lnTo>
                  <a:lnTo>
                    <a:pt x="973" y="966"/>
                  </a:lnTo>
                  <a:lnTo>
                    <a:pt x="974" y="966"/>
                  </a:lnTo>
                  <a:lnTo>
                    <a:pt x="975" y="966"/>
                  </a:lnTo>
                  <a:lnTo>
                    <a:pt x="977" y="967"/>
                  </a:lnTo>
                  <a:lnTo>
                    <a:pt x="977" y="967"/>
                  </a:lnTo>
                  <a:lnTo>
                    <a:pt x="979" y="970"/>
                  </a:lnTo>
                  <a:lnTo>
                    <a:pt x="980" y="970"/>
                  </a:lnTo>
                  <a:lnTo>
                    <a:pt x="981" y="974"/>
                  </a:lnTo>
                  <a:lnTo>
                    <a:pt x="982" y="974"/>
                  </a:lnTo>
                  <a:lnTo>
                    <a:pt x="984" y="978"/>
                  </a:lnTo>
                  <a:lnTo>
                    <a:pt x="984" y="979"/>
                  </a:lnTo>
                  <a:lnTo>
                    <a:pt x="986" y="982"/>
                  </a:lnTo>
                  <a:lnTo>
                    <a:pt x="986" y="983"/>
                  </a:lnTo>
                  <a:lnTo>
                    <a:pt x="988" y="986"/>
                  </a:lnTo>
                  <a:lnTo>
                    <a:pt x="988" y="987"/>
                  </a:lnTo>
                  <a:lnTo>
                    <a:pt x="990" y="990"/>
                  </a:lnTo>
                  <a:lnTo>
                    <a:pt x="991" y="990"/>
                  </a:lnTo>
                  <a:lnTo>
                    <a:pt x="992" y="993"/>
                  </a:lnTo>
                  <a:lnTo>
                    <a:pt x="993" y="994"/>
                  </a:lnTo>
                  <a:lnTo>
                    <a:pt x="995" y="996"/>
                  </a:lnTo>
                  <a:lnTo>
                    <a:pt x="995" y="997"/>
                  </a:lnTo>
                  <a:lnTo>
                    <a:pt x="997" y="999"/>
                  </a:lnTo>
                  <a:lnTo>
                    <a:pt x="997" y="999"/>
                  </a:lnTo>
                  <a:lnTo>
                    <a:pt x="999" y="1001"/>
                  </a:lnTo>
                  <a:lnTo>
                    <a:pt x="1000" y="1002"/>
                  </a:lnTo>
                  <a:lnTo>
                    <a:pt x="1001" y="1004"/>
                  </a:lnTo>
                  <a:lnTo>
                    <a:pt x="1002" y="1004"/>
                  </a:lnTo>
                  <a:lnTo>
                    <a:pt x="1004" y="1006"/>
                  </a:lnTo>
                  <a:lnTo>
                    <a:pt x="1004" y="1006"/>
                  </a:lnTo>
                  <a:lnTo>
                    <a:pt x="1006" y="1009"/>
                  </a:lnTo>
                  <a:lnTo>
                    <a:pt x="1006" y="1009"/>
                  </a:lnTo>
                  <a:lnTo>
                    <a:pt x="1008" y="1012"/>
                  </a:lnTo>
                  <a:lnTo>
                    <a:pt x="1008" y="1012"/>
                  </a:lnTo>
                  <a:lnTo>
                    <a:pt x="1010" y="1015"/>
                  </a:lnTo>
                  <a:lnTo>
                    <a:pt x="1011" y="1015"/>
                  </a:lnTo>
                  <a:lnTo>
                    <a:pt x="1012" y="1018"/>
                  </a:lnTo>
                  <a:lnTo>
                    <a:pt x="1013" y="1018"/>
                  </a:lnTo>
                  <a:lnTo>
                    <a:pt x="1015" y="1020"/>
                  </a:lnTo>
                  <a:lnTo>
                    <a:pt x="1015" y="1021"/>
                  </a:lnTo>
                  <a:lnTo>
                    <a:pt x="1017" y="1023"/>
                  </a:lnTo>
                  <a:lnTo>
                    <a:pt x="1017" y="1024"/>
                  </a:lnTo>
                  <a:lnTo>
                    <a:pt x="1019" y="1027"/>
                  </a:lnTo>
                  <a:lnTo>
                    <a:pt x="1019" y="1027"/>
                  </a:lnTo>
                  <a:lnTo>
                    <a:pt x="1021" y="1030"/>
                  </a:lnTo>
                  <a:lnTo>
                    <a:pt x="1022" y="1030"/>
                  </a:lnTo>
                  <a:lnTo>
                    <a:pt x="1024" y="1031"/>
                  </a:lnTo>
                  <a:lnTo>
                    <a:pt x="1024" y="1031"/>
                  </a:lnTo>
                  <a:lnTo>
                    <a:pt x="1026" y="1030"/>
                  </a:lnTo>
                  <a:lnTo>
                    <a:pt x="1026" y="1029"/>
                  </a:lnTo>
                  <a:lnTo>
                    <a:pt x="1028" y="1026"/>
                  </a:lnTo>
                  <a:lnTo>
                    <a:pt x="1028" y="1025"/>
                  </a:lnTo>
                  <a:lnTo>
                    <a:pt x="1030" y="1022"/>
                  </a:lnTo>
                  <a:lnTo>
                    <a:pt x="1031" y="1021"/>
                  </a:lnTo>
                  <a:lnTo>
                    <a:pt x="1032" y="1019"/>
                  </a:lnTo>
                  <a:lnTo>
                    <a:pt x="1033" y="1019"/>
                  </a:lnTo>
                  <a:lnTo>
                    <a:pt x="1035" y="1020"/>
                  </a:lnTo>
                  <a:lnTo>
                    <a:pt x="1035" y="1020"/>
                  </a:lnTo>
                  <a:lnTo>
                    <a:pt x="1037" y="1021"/>
                  </a:lnTo>
                  <a:lnTo>
                    <a:pt x="1038" y="1021"/>
                  </a:lnTo>
                  <a:lnTo>
                    <a:pt x="1039" y="1021"/>
                  </a:lnTo>
                  <a:lnTo>
                    <a:pt x="1039" y="1020"/>
                  </a:lnTo>
                  <a:lnTo>
                    <a:pt x="1041" y="1017"/>
                  </a:lnTo>
                  <a:lnTo>
                    <a:pt x="1042" y="1016"/>
                  </a:lnTo>
                  <a:lnTo>
                    <a:pt x="1043" y="1011"/>
                  </a:lnTo>
                  <a:lnTo>
                    <a:pt x="1044" y="1010"/>
                  </a:lnTo>
                  <a:lnTo>
                    <a:pt x="1046" y="1004"/>
                  </a:lnTo>
                  <a:lnTo>
                    <a:pt x="1046" y="1003"/>
                  </a:lnTo>
                  <a:lnTo>
                    <a:pt x="1048" y="999"/>
                  </a:lnTo>
                  <a:lnTo>
                    <a:pt x="1048" y="998"/>
                  </a:lnTo>
                  <a:lnTo>
                    <a:pt x="1050" y="994"/>
                  </a:lnTo>
                  <a:lnTo>
                    <a:pt x="1050" y="993"/>
                  </a:lnTo>
                  <a:lnTo>
                    <a:pt x="1052" y="989"/>
                  </a:lnTo>
                  <a:lnTo>
                    <a:pt x="1053" y="988"/>
                  </a:lnTo>
                  <a:lnTo>
                    <a:pt x="1055" y="982"/>
                  </a:lnTo>
                  <a:lnTo>
                    <a:pt x="1055" y="981"/>
                  </a:lnTo>
                  <a:lnTo>
                    <a:pt x="1057" y="973"/>
                  </a:lnTo>
                  <a:lnTo>
                    <a:pt x="1057" y="972"/>
                  </a:lnTo>
                  <a:lnTo>
                    <a:pt x="1059" y="963"/>
                  </a:lnTo>
                  <a:lnTo>
                    <a:pt x="1059" y="961"/>
                  </a:lnTo>
                  <a:lnTo>
                    <a:pt x="1061" y="952"/>
                  </a:lnTo>
                  <a:lnTo>
                    <a:pt x="1062" y="950"/>
                  </a:lnTo>
                  <a:lnTo>
                    <a:pt x="1063" y="938"/>
                  </a:lnTo>
                  <a:lnTo>
                    <a:pt x="1064" y="936"/>
                  </a:lnTo>
                  <a:lnTo>
                    <a:pt x="1066" y="922"/>
                  </a:lnTo>
                  <a:lnTo>
                    <a:pt x="1066" y="919"/>
                  </a:lnTo>
                  <a:lnTo>
                    <a:pt x="1068" y="905"/>
                  </a:lnTo>
                  <a:lnTo>
                    <a:pt x="1068" y="902"/>
                  </a:lnTo>
                  <a:lnTo>
                    <a:pt x="1070" y="887"/>
                  </a:lnTo>
                  <a:lnTo>
                    <a:pt x="1070" y="884"/>
                  </a:lnTo>
                  <a:lnTo>
                    <a:pt x="1072" y="869"/>
                  </a:lnTo>
                  <a:lnTo>
                    <a:pt x="1073" y="866"/>
                  </a:lnTo>
                  <a:lnTo>
                    <a:pt x="1075" y="851"/>
                  </a:lnTo>
                  <a:lnTo>
                    <a:pt x="1075" y="847"/>
                  </a:lnTo>
                  <a:lnTo>
                    <a:pt x="1077" y="830"/>
                  </a:lnTo>
                  <a:lnTo>
                    <a:pt x="1077" y="826"/>
                  </a:lnTo>
                  <a:lnTo>
                    <a:pt x="1079" y="805"/>
                  </a:lnTo>
                  <a:lnTo>
                    <a:pt x="1079" y="801"/>
                  </a:lnTo>
                  <a:lnTo>
                    <a:pt x="1081" y="777"/>
                  </a:lnTo>
                  <a:lnTo>
                    <a:pt x="1082" y="772"/>
                  </a:lnTo>
                  <a:lnTo>
                    <a:pt x="1083" y="744"/>
                  </a:lnTo>
                  <a:lnTo>
                    <a:pt x="1084" y="739"/>
                  </a:lnTo>
                  <a:lnTo>
                    <a:pt x="1086" y="709"/>
                  </a:lnTo>
                  <a:lnTo>
                    <a:pt x="1086" y="703"/>
                  </a:lnTo>
                  <a:lnTo>
                    <a:pt x="1088" y="671"/>
                  </a:lnTo>
                  <a:lnTo>
                    <a:pt x="1088" y="665"/>
                  </a:lnTo>
                  <a:lnTo>
                    <a:pt x="1090" y="632"/>
                  </a:lnTo>
                  <a:lnTo>
                    <a:pt x="1090" y="626"/>
                  </a:lnTo>
                  <a:lnTo>
                    <a:pt x="1092" y="593"/>
                  </a:lnTo>
                  <a:lnTo>
                    <a:pt x="1093" y="586"/>
                  </a:lnTo>
                  <a:lnTo>
                    <a:pt x="1094" y="552"/>
                  </a:lnTo>
                  <a:lnTo>
                    <a:pt x="1095" y="546"/>
                  </a:lnTo>
                  <a:lnTo>
                    <a:pt x="1097" y="512"/>
                  </a:lnTo>
                  <a:lnTo>
                    <a:pt x="1097" y="506"/>
                  </a:lnTo>
                  <a:lnTo>
                    <a:pt x="1099" y="473"/>
                  </a:lnTo>
                  <a:lnTo>
                    <a:pt x="1099" y="466"/>
                  </a:lnTo>
                  <a:lnTo>
                    <a:pt x="1101" y="434"/>
                  </a:lnTo>
                  <a:lnTo>
                    <a:pt x="1101" y="428"/>
                  </a:lnTo>
                  <a:lnTo>
                    <a:pt x="1103" y="397"/>
                  </a:lnTo>
                  <a:lnTo>
                    <a:pt x="1104" y="391"/>
                  </a:lnTo>
                  <a:lnTo>
                    <a:pt x="1106" y="360"/>
                  </a:lnTo>
                  <a:lnTo>
                    <a:pt x="1106" y="354"/>
                  </a:lnTo>
                  <a:lnTo>
                    <a:pt x="1108" y="324"/>
                  </a:lnTo>
                  <a:lnTo>
                    <a:pt x="1108" y="318"/>
                  </a:lnTo>
                  <a:lnTo>
                    <a:pt x="1110" y="288"/>
                  </a:lnTo>
                  <a:lnTo>
                    <a:pt x="1110" y="282"/>
                  </a:lnTo>
                  <a:lnTo>
                    <a:pt x="1112" y="254"/>
                  </a:lnTo>
                  <a:lnTo>
                    <a:pt x="1113" y="248"/>
                  </a:lnTo>
                  <a:lnTo>
                    <a:pt x="1114" y="221"/>
                  </a:lnTo>
                  <a:lnTo>
                    <a:pt x="1115" y="216"/>
                  </a:lnTo>
                  <a:lnTo>
                    <a:pt x="1117" y="192"/>
                  </a:lnTo>
                  <a:lnTo>
                    <a:pt x="1117" y="187"/>
                  </a:lnTo>
                  <a:lnTo>
                    <a:pt x="1119" y="164"/>
                  </a:lnTo>
                  <a:lnTo>
                    <a:pt x="1119" y="159"/>
                  </a:lnTo>
                  <a:lnTo>
                    <a:pt x="1121" y="137"/>
                  </a:lnTo>
                  <a:lnTo>
                    <a:pt x="1121" y="132"/>
                  </a:lnTo>
                  <a:lnTo>
                    <a:pt x="1123" y="110"/>
                  </a:lnTo>
                  <a:lnTo>
                    <a:pt x="1124" y="105"/>
                  </a:lnTo>
                  <a:lnTo>
                    <a:pt x="1126" y="84"/>
                  </a:lnTo>
                  <a:lnTo>
                    <a:pt x="1126" y="80"/>
                  </a:lnTo>
                  <a:lnTo>
                    <a:pt x="1128" y="61"/>
                  </a:lnTo>
                  <a:lnTo>
                    <a:pt x="1128" y="58"/>
                  </a:lnTo>
                  <a:lnTo>
                    <a:pt x="1130" y="43"/>
                  </a:lnTo>
                  <a:lnTo>
                    <a:pt x="1130" y="41"/>
                  </a:lnTo>
                  <a:lnTo>
                    <a:pt x="1132" y="30"/>
                  </a:lnTo>
                  <a:lnTo>
                    <a:pt x="1133" y="28"/>
                  </a:lnTo>
                  <a:lnTo>
                    <a:pt x="1134" y="20"/>
                  </a:lnTo>
                  <a:lnTo>
                    <a:pt x="1135" y="18"/>
                  </a:lnTo>
                  <a:lnTo>
                    <a:pt x="1137" y="12"/>
                  </a:lnTo>
                  <a:lnTo>
                    <a:pt x="1137" y="10"/>
                  </a:lnTo>
                  <a:lnTo>
                    <a:pt x="1139" y="5"/>
                  </a:lnTo>
                  <a:lnTo>
                    <a:pt x="1139" y="4"/>
                  </a:lnTo>
                  <a:lnTo>
                    <a:pt x="1141" y="1"/>
                  </a:lnTo>
                  <a:lnTo>
                    <a:pt x="1141" y="1"/>
                  </a:lnTo>
                  <a:lnTo>
                    <a:pt x="1143" y="0"/>
                  </a:lnTo>
                  <a:lnTo>
                    <a:pt x="1144" y="1"/>
                  </a:lnTo>
                  <a:lnTo>
                    <a:pt x="1145" y="4"/>
                  </a:lnTo>
                  <a:lnTo>
                    <a:pt x="1146" y="5"/>
                  </a:lnTo>
                  <a:lnTo>
                    <a:pt x="1148" y="11"/>
                  </a:lnTo>
                  <a:lnTo>
                    <a:pt x="1148" y="13"/>
                  </a:lnTo>
                  <a:lnTo>
                    <a:pt x="1150" y="23"/>
                  </a:lnTo>
                  <a:lnTo>
                    <a:pt x="1150" y="25"/>
                  </a:lnTo>
                  <a:lnTo>
                    <a:pt x="1152" y="38"/>
                  </a:lnTo>
                  <a:lnTo>
                    <a:pt x="1152" y="41"/>
                  </a:lnTo>
                  <a:lnTo>
                    <a:pt x="1154" y="55"/>
                  </a:lnTo>
                  <a:lnTo>
                    <a:pt x="1155" y="58"/>
                  </a:lnTo>
                  <a:lnTo>
                    <a:pt x="1157" y="73"/>
                  </a:lnTo>
                  <a:lnTo>
                    <a:pt x="1157" y="76"/>
                  </a:lnTo>
                  <a:lnTo>
                    <a:pt x="1159" y="92"/>
                  </a:lnTo>
                  <a:lnTo>
                    <a:pt x="1159" y="95"/>
                  </a:lnTo>
                  <a:lnTo>
                    <a:pt x="1161" y="112"/>
                  </a:lnTo>
                  <a:lnTo>
                    <a:pt x="1161" y="115"/>
                  </a:lnTo>
                  <a:lnTo>
                    <a:pt x="1163" y="135"/>
                  </a:lnTo>
                  <a:lnTo>
                    <a:pt x="1164" y="140"/>
                  </a:lnTo>
                  <a:lnTo>
                    <a:pt x="1165" y="163"/>
                  </a:lnTo>
                  <a:lnTo>
                    <a:pt x="1166" y="167"/>
                  </a:lnTo>
                  <a:lnTo>
                    <a:pt x="1168" y="192"/>
                  </a:lnTo>
                  <a:lnTo>
                    <a:pt x="1168" y="198"/>
                  </a:lnTo>
                  <a:lnTo>
                    <a:pt x="1170" y="223"/>
                  </a:lnTo>
                  <a:lnTo>
                    <a:pt x="1170" y="228"/>
                  </a:lnTo>
                  <a:lnTo>
                    <a:pt x="1172" y="252"/>
                  </a:lnTo>
                  <a:lnTo>
                    <a:pt x="1172" y="257"/>
                  </a:lnTo>
                  <a:lnTo>
                    <a:pt x="1174" y="281"/>
                  </a:lnTo>
                  <a:lnTo>
                    <a:pt x="1175" y="286"/>
                  </a:lnTo>
                  <a:lnTo>
                    <a:pt x="1177" y="313"/>
                  </a:lnTo>
                  <a:lnTo>
                    <a:pt x="1177" y="318"/>
                  </a:lnTo>
                  <a:lnTo>
                    <a:pt x="1179" y="347"/>
                  </a:lnTo>
                  <a:lnTo>
                    <a:pt x="1179" y="354"/>
                  </a:lnTo>
                  <a:lnTo>
                    <a:pt x="1181" y="385"/>
                  </a:lnTo>
                  <a:lnTo>
                    <a:pt x="1181" y="391"/>
                  </a:lnTo>
                  <a:lnTo>
                    <a:pt x="1183" y="423"/>
                  </a:lnTo>
                  <a:lnTo>
                    <a:pt x="1184" y="430"/>
                  </a:lnTo>
                  <a:lnTo>
                    <a:pt x="1185" y="461"/>
                  </a:lnTo>
                  <a:lnTo>
                    <a:pt x="1186" y="468"/>
                  </a:lnTo>
                  <a:lnTo>
                    <a:pt x="1188" y="499"/>
                  </a:lnTo>
                  <a:lnTo>
                    <a:pt x="1188" y="506"/>
                  </a:lnTo>
                  <a:lnTo>
                    <a:pt x="1190" y="538"/>
                  </a:lnTo>
                  <a:lnTo>
                    <a:pt x="1190" y="544"/>
                  </a:lnTo>
                  <a:lnTo>
                    <a:pt x="1192" y="577"/>
                  </a:lnTo>
                  <a:lnTo>
                    <a:pt x="1192" y="583"/>
                  </a:lnTo>
                  <a:lnTo>
                    <a:pt x="1194" y="614"/>
                  </a:lnTo>
                  <a:lnTo>
                    <a:pt x="1195" y="620"/>
                  </a:lnTo>
                  <a:lnTo>
                    <a:pt x="1196" y="648"/>
                  </a:lnTo>
                  <a:lnTo>
                    <a:pt x="1197" y="654"/>
                  </a:lnTo>
                  <a:lnTo>
                    <a:pt x="1199" y="680"/>
                  </a:lnTo>
                  <a:lnTo>
                    <a:pt x="1199" y="685"/>
                  </a:lnTo>
                  <a:lnTo>
                    <a:pt x="1201" y="710"/>
                  </a:lnTo>
                  <a:lnTo>
                    <a:pt x="1201" y="715"/>
                  </a:lnTo>
                  <a:lnTo>
                    <a:pt x="1203" y="740"/>
                  </a:lnTo>
                  <a:lnTo>
                    <a:pt x="1203" y="745"/>
                  </a:lnTo>
                  <a:lnTo>
                    <a:pt x="1205" y="770"/>
                  </a:lnTo>
                  <a:lnTo>
                    <a:pt x="1206" y="775"/>
                  </a:lnTo>
                  <a:lnTo>
                    <a:pt x="1208" y="798"/>
                  </a:lnTo>
                  <a:lnTo>
                    <a:pt x="1208" y="802"/>
                  </a:lnTo>
                  <a:lnTo>
                    <a:pt x="1210" y="822"/>
                  </a:lnTo>
                  <a:lnTo>
                    <a:pt x="1210" y="826"/>
                  </a:lnTo>
                  <a:lnTo>
                    <a:pt x="1212" y="844"/>
                  </a:lnTo>
                  <a:lnTo>
                    <a:pt x="1212" y="847"/>
                  </a:lnTo>
                  <a:lnTo>
                    <a:pt x="1214" y="862"/>
                  </a:lnTo>
                  <a:lnTo>
                    <a:pt x="1215" y="865"/>
                  </a:lnTo>
                  <a:lnTo>
                    <a:pt x="1216" y="879"/>
                  </a:lnTo>
                  <a:lnTo>
                    <a:pt x="1217" y="881"/>
                  </a:lnTo>
                  <a:lnTo>
                    <a:pt x="1219" y="893"/>
                  </a:lnTo>
                  <a:lnTo>
                    <a:pt x="1219" y="896"/>
                  </a:lnTo>
                  <a:lnTo>
                    <a:pt x="1221" y="906"/>
                  </a:lnTo>
                  <a:lnTo>
                    <a:pt x="1221" y="907"/>
                  </a:lnTo>
                  <a:lnTo>
                    <a:pt x="1223" y="916"/>
                  </a:lnTo>
                  <a:lnTo>
                    <a:pt x="1223" y="917"/>
                  </a:lnTo>
                  <a:lnTo>
                    <a:pt x="1225" y="924"/>
                  </a:lnTo>
                  <a:lnTo>
                    <a:pt x="1226" y="925"/>
                  </a:lnTo>
                  <a:lnTo>
                    <a:pt x="1228" y="932"/>
                  </a:lnTo>
                  <a:lnTo>
                    <a:pt x="1228" y="933"/>
                  </a:lnTo>
                  <a:lnTo>
                    <a:pt x="1230" y="938"/>
                  </a:lnTo>
                  <a:lnTo>
                    <a:pt x="1230" y="939"/>
                  </a:lnTo>
                  <a:lnTo>
                    <a:pt x="1232" y="945"/>
                  </a:lnTo>
                  <a:lnTo>
                    <a:pt x="1232" y="946"/>
                  </a:lnTo>
                  <a:lnTo>
                    <a:pt x="1234" y="951"/>
                  </a:lnTo>
                  <a:lnTo>
                    <a:pt x="1235" y="952"/>
                  </a:lnTo>
                  <a:lnTo>
                    <a:pt x="1236" y="958"/>
                  </a:lnTo>
                  <a:lnTo>
                    <a:pt x="1237" y="959"/>
                  </a:lnTo>
                  <a:lnTo>
                    <a:pt x="1239" y="966"/>
                  </a:lnTo>
                  <a:lnTo>
                    <a:pt x="1239" y="967"/>
                  </a:lnTo>
                  <a:lnTo>
                    <a:pt x="1241" y="974"/>
                  </a:lnTo>
                  <a:lnTo>
                    <a:pt x="1241" y="976"/>
                  </a:lnTo>
                  <a:lnTo>
                    <a:pt x="1243" y="981"/>
                  </a:lnTo>
                  <a:lnTo>
                    <a:pt x="1243" y="982"/>
                  </a:lnTo>
                  <a:lnTo>
                    <a:pt x="1245" y="986"/>
                  </a:lnTo>
                  <a:lnTo>
                    <a:pt x="1246" y="987"/>
                  </a:lnTo>
                  <a:lnTo>
                    <a:pt x="1247" y="989"/>
                  </a:lnTo>
                  <a:lnTo>
                    <a:pt x="1248" y="990"/>
                  </a:lnTo>
                  <a:lnTo>
                    <a:pt x="1250" y="993"/>
                  </a:lnTo>
                  <a:lnTo>
                    <a:pt x="1250" y="993"/>
                  </a:lnTo>
                  <a:lnTo>
                    <a:pt x="1252" y="997"/>
                  </a:lnTo>
                  <a:lnTo>
                    <a:pt x="1252" y="998"/>
                  </a:lnTo>
                  <a:lnTo>
                    <a:pt x="1254" y="1002"/>
                  </a:lnTo>
                  <a:lnTo>
                    <a:pt x="1254" y="1003"/>
                  </a:lnTo>
                  <a:lnTo>
                    <a:pt x="1256" y="1007"/>
                  </a:lnTo>
                  <a:lnTo>
                    <a:pt x="1257" y="1008"/>
                  </a:lnTo>
                  <a:lnTo>
                    <a:pt x="1259" y="1012"/>
                  </a:lnTo>
                  <a:lnTo>
                    <a:pt x="1259" y="1013"/>
                  </a:lnTo>
                  <a:lnTo>
                    <a:pt x="1261" y="1018"/>
                  </a:lnTo>
                  <a:lnTo>
                    <a:pt x="1261" y="1019"/>
                  </a:lnTo>
                  <a:lnTo>
                    <a:pt x="1263" y="1023"/>
                  </a:lnTo>
                  <a:lnTo>
                    <a:pt x="1263" y="1024"/>
                  </a:lnTo>
                  <a:lnTo>
                    <a:pt x="1265" y="1029"/>
                  </a:lnTo>
                  <a:lnTo>
                    <a:pt x="1266" y="1030"/>
                  </a:lnTo>
                  <a:lnTo>
                    <a:pt x="1267" y="1033"/>
                  </a:lnTo>
                  <a:lnTo>
                    <a:pt x="1268" y="1034"/>
                  </a:lnTo>
                  <a:lnTo>
                    <a:pt x="1270" y="1036"/>
                  </a:lnTo>
                  <a:lnTo>
                    <a:pt x="1270" y="1037"/>
                  </a:lnTo>
                  <a:lnTo>
                    <a:pt x="1272" y="1038"/>
                  </a:lnTo>
                  <a:lnTo>
                    <a:pt x="1272" y="1039"/>
                  </a:lnTo>
                  <a:lnTo>
                    <a:pt x="1274" y="1040"/>
                  </a:lnTo>
                  <a:lnTo>
                    <a:pt x="1274" y="1041"/>
                  </a:lnTo>
                  <a:lnTo>
                    <a:pt x="1276" y="1043"/>
                  </a:lnTo>
                  <a:lnTo>
                    <a:pt x="1277" y="1043"/>
                  </a:lnTo>
                  <a:lnTo>
                    <a:pt x="1279" y="1044"/>
                  </a:lnTo>
                  <a:lnTo>
                    <a:pt x="1279" y="1045"/>
                  </a:lnTo>
                  <a:lnTo>
                    <a:pt x="1280" y="1045"/>
                  </a:lnTo>
                  <a:lnTo>
                    <a:pt x="1281" y="1045"/>
                  </a:lnTo>
                  <a:lnTo>
                    <a:pt x="1283" y="1044"/>
                  </a:lnTo>
                  <a:lnTo>
                    <a:pt x="1283" y="1044"/>
                  </a:lnTo>
                  <a:lnTo>
                    <a:pt x="1285" y="1044"/>
                  </a:lnTo>
                  <a:lnTo>
                    <a:pt x="1286" y="1044"/>
                  </a:lnTo>
                  <a:lnTo>
                    <a:pt x="1287" y="1045"/>
                  </a:lnTo>
                  <a:lnTo>
                    <a:pt x="1288" y="1045"/>
                  </a:lnTo>
                  <a:lnTo>
                    <a:pt x="1290" y="1046"/>
                  </a:lnTo>
                  <a:lnTo>
                    <a:pt x="1290" y="1047"/>
                  </a:lnTo>
                  <a:lnTo>
                    <a:pt x="1292" y="1047"/>
                  </a:lnTo>
                  <a:lnTo>
                    <a:pt x="1292" y="1047"/>
                  </a:lnTo>
                  <a:lnTo>
                    <a:pt x="1294" y="1047"/>
                  </a:lnTo>
                  <a:lnTo>
                    <a:pt x="1294" y="1047"/>
                  </a:lnTo>
                  <a:lnTo>
                    <a:pt x="1296" y="1044"/>
                  </a:lnTo>
                  <a:lnTo>
                    <a:pt x="1297" y="1044"/>
                  </a:lnTo>
                  <a:lnTo>
                    <a:pt x="1298" y="1042"/>
                  </a:lnTo>
                  <a:lnTo>
                    <a:pt x="1299" y="1041"/>
                  </a:lnTo>
                  <a:lnTo>
                    <a:pt x="1301" y="1040"/>
                  </a:lnTo>
                  <a:lnTo>
                    <a:pt x="1301" y="1040"/>
                  </a:lnTo>
                  <a:lnTo>
                    <a:pt x="1303" y="1039"/>
                  </a:lnTo>
                  <a:lnTo>
                    <a:pt x="1303" y="1039"/>
                  </a:lnTo>
                  <a:lnTo>
                    <a:pt x="1305" y="1037"/>
                  </a:lnTo>
                  <a:lnTo>
                    <a:pt x="1305" y="1037"/>
                  </a:lnTo>
                  <a:lnTo>
                    <a:pt x="1307" y="1033"/>
                  </a:lnTo>
                  <a:lnTo>
                    <a:pt x="1308" y="1033"/>
                  </a:lnTo>
                  <a:lnTo>
                    <a:pt x="1310" y="1027"/>
                  </a:lnTo>
                  <a:lnTo>
                    <a:pt x="1310" y="1026"/>
                  </a:lnTo>
                  <a:lnTo>
                    <a:pt x="1312" y="1021"/>
                  </a:lnTo>
                  <a:lnTo>
                    <a:pt x="1312" y="1020"/>
                  </a:lnTo>
                  <a:lnTo>
                    <a:pt x="1314" y="1016"/>
                  </a:lnTo>
                  <a:lnTo>
                    <a:pt x="1314" y="1016"/>
                  </a:lnTo>
                  <a:lnTo>
                    <a:pt x="1316" y="1014"/>
                  </a:lnTo>
                  <a:lnTo>
                    <a:pt x="1317" y="1014"/>
                  </a:lnTo>
                  <a:lnTo>
                    <a:pt x="1318" y="1014"/>
                  </a:lnTo>
                  <a:lnTo>
                    <a:pt x="1319" y="1014"/>
                  </a:lnTo>
                  <a:lnTo>
                    <a:pt x="1321" y="1014"/>
                  </a:lnTo>
                  <a:lnTo>
                    <a:pt x="1321" y="1014"/>
                  </a:lnTo>
                  <a:lnTo>
                    <a:pt x="1323" y="1012"/>
                  </a:lnTo>
                  <a:lnTo>
                    <a:pt x="1323" y="1011"/>
                  </a:lnTo>
                  <a:lnTo>
                    <a:pt x="1325" y="1008"/>
                  </a:lnTo>
                  <a:lnTo>
                    <a:pt x="1325" y="1007"/>
                  </a:lnTo>
                  <a:lnTo>
                    <a:pt x="1327" y="1003"/>
                  </a:lnTo>
                  <a:lnTo>
                    <a:pt x="1328" y="1003"/>
                  </a:lnTo>
                  <a:lnTo>
                    <a:pt x="1330" y="999"/>
                  </a:lnTo>
                  <a:lnTo>
                    <a:pt x="1330" y="999"/>
                  </a:lnTo>
                  <a:lnTo>
                    <a:pt x="1332" y="995"/>
                  </a:lnTo>
                  <a:lnTo>
                    <a:pt x="1332" y="995"/>
                  </a:lnTo>
                  <a:lnTo>
                    <a:pt x="1334" y="991"/>
                  </a:lnTo>
                  <a:lnTo>
                    <a:pt x="1334" y="990"/>
                  </a:lnTo>
                  <a:lnTo>
                    <a:pt x="1336" y="985"/>
                  </a:lnTo>
                  <a:lnTo>
                    <a:pt x="1337" y="984"/>
                  </a:lnTo>
                  <a:lnTo>
                    <a:pt x="1338" y="979"/>
                  </a:lnTo>
                  <a:lnTo>
                    <a:pt x="1339" y="978"/>
                  </a:lnTo>
                  <a:lnTo>
                    <a:pt x="1341" y="971"/>
                  </a:lnTo>
                  <a:lnTo>
                    <a:pt x="1341" y="970"/>
                  </a:lnTo>
                  <a:lnTo>
                    <a:pt x="1343" y="964"/>
                  </a:lnTo>
                  <a:lnTo>
                    <a:pt x="1343" y="962"/>
                  </a:lnTo>
                  <a:lnTo>
                    <a:pt x="1345" y="955"/>
                  </a:lnTo>
                  <a:lnTo>
                    <a:pt x="1345" y="953"/>
                  </a:lnTo>
                  <a:lnTo>
                    <a:pt x="1347" y="944"/>
                  </a:lnTo>
                  <a:lnTo>
                    <a:pt x="1348" y="942"/>
                  </a:lnTo>
                  <a:lnTo>
                    <a:pt x="1349" y="933"/>
                  </a:lnTo>
                  <a:lnTo>
                    <a:pt x="1350" y="931"/>
                  </a:lnTo>
                  <a:lnTo>
                    <a:pt x="1352" y="920"/>
                  </a:lnTo>
                  <a:lnTo>
                    <a:pt x="1352" y="918"/>
                  </a:lnTo>
                  <a:lnTo>
                    <a:pt x="1354" y="907"/>
                  </a:lnTo>
                  <a:lnTo>
                    <a:pt x="1354" y="905"/>
                  </a:lnTo>
                  <a:lnTo>
                    <a:pt x="1356" y="893"/>
                  </a:lnTo>
                  <a:lnTo>
                    <a:pt x="1356" y="890"/>
                  </a:lnTo>
                  <a:lnTo>
                    <a:pt x="1358" y="875"/>
                  </a:lnTo>
                  <a:lnTo>
                    <a:pt x="1359" y="872"/>
                  </a:lnTo>
                  <a:lnTo>
                    <a:pt x="1361" y="853"/>
                  </a:lnTo>
                  <a:lnTo>
                    <a:pt x="1361" y="849"/>
                  </a:lnTo>
                  <a:lnTo>
                    <a:pt x="1363" y="827"/>
                  </a:lnTo>
                  <a:lnTo>
                    <a:pt x="1363" y="823"/>
                  </a:lnTo>
                  <a:lnTo>
                    <a:pt x="1365" y="799"/>
                  </a:lnTo>
                  <a:lnTo>
                    <a:pt x="1365" y="795"/>
                  </a:lnTo>
                  <a:lnTo>
                    <a:pt x="1367" y="771"/>
                  </a:lnTo>
                  <a:lnTo>
                    <a:pt x="1368" y="767"/>
                  </a:lnTo>
                  <a:lnTo>
                    <a:pt x="1369" y="745"/>
                  </a:lnTo>
                  <a:lnTo>
                    <a:pt x="1370" y="741"/>
                  </a:lnTo>
                  <a:lnTo>
                    <a:pt x="1372" y="721"/>
                  </a:lnTo>
                  <a:lnTo>
                    <a:pt x="1372" y="717"/>
                  </a:lnTo>
                  <a:lnTo>
                    <a:pt x="1374" y="699"/>
                  </a:lnTo>
                  <a:lnTo>
                    <a:pt x="1374" y="695"/>
                  </a:lnTo>
                  <a:lnTo>
                    <a:pt x="1376" y="680"/>
                  </a:lnTo>
                  <a:lnTo>
                    <a:pt x="1376" y="677"/>
                  </a:lnTo>
                  <a:lnTo>
                    <a:pt x="1378" y="664"/>
                  </a:lnTo>
                  <a:lnTo>
                    <a:pt x="1379" y="662"/>
                  </a:lnTo>
                  <a:lnTo>
                    <a:pt x="1381" y="654"/>
                  </a:lnTo>
                  <a:lnTo>
                    <a:pt x="1381" y="653"/>
                  </a:lnTo>
                  <a:lnTo>
                    <a:pt x="1383" y="649"/>
                  </a:lnTo>
                  <a:lnTo>
                    <a:pt x="1383" y="648"/>
                  </a:lnTo>
                  <a:lnTo>
                    <a:pt x="1385" y="647"/>
                  </a:lnTo>
                  <a:lnTo>
                    <a:pt x="1385" y="647"/>
                  </a:lnTo>
                  <a:lnTo>
                    <a:pt x="1387" y="648"/>
                  </a:lnTo>
                  <a:lnTo>
                    <a:pt x="1388" y="649"/>
                  </a:lnTo>
                  <a:lnTo>
                    <a:pt x="1389" y="652"/>
                  </a:lnTo>
                  <a:lnTo>
                    <a:pt x="1390" y="652"/>
                  </a:lnTo>
                  <a:lnTo>
                    <a:pt x="1392" y="657"/>
                  </a:lnTo>
                  <a:lnTo>
                    <a:pt x="1392" y="658"/>
                  </a:lnTo>
                  <a:lnTo>
                    <a:pt x="1394" y="664"/>
                  </a:lnTo>
                  <a:lnTo>
                    <a:pt x="1394" y="666"/>
                  </a:lnTo>
                  <a:lnTo>
                    <a:pt x="1396" y="674"/>
                  </a:lnTo>
                  <a:lnTo>
                    <a:pt x="1396" y="676"/>
                  </a:lnTo>
                  <a:lnTo>
                    <a:pt x="1398" y="686"/>
                  </a:lnTo>
                  <a:lnTo>
                    <a:pt x="1399" y="688"/>
                  </a:lnTo>
                  <a:lnTo>
                    <a:pt x="1400" y="699"/>
                  </a:lnTo>
                  <a:lnTo>
                    <a:pt x="1401" y="702"/>
                  </a:lnTo>
                  <a:lnTo>
                    <a:pt x="1403" y="713"/>
                  </a:lnTo>
                  <a:lnTo>
                    <a:pt x="1403" y="716"/>
                  </a:lnTo>
                  <a:lnTo>
                    <a:pt x="1405" y="727"/>
                  </a:lnTo>
                  <a:lnTo>
                    <a:pt x="1405" y="730"/>
                  </a:lnTo>
                  <a:lnTo>
                    <a:pt x="1407" y="742"/>
                  </a:lnTo>
                  <a:lnTo>
                    <a:pt x="1407" y="745"/>
                  </a:lnTo>
                  <a:lnTo>
                    <a:pt x="1409" y="757"/>
                  </a:lnTo>
                  <a:lnTo>
                    <a:pt x="1410" y="760"/>
                  </a:lnTo>
                  <a:lnTo>
                    <a:pt x="1412" y="773"/>
                  </a:lnTo>
                  <a:lnTo>
                    <a:pt x="1412" y="775"/>
                  </a:lnTo>
                  <a:lnTo>
                    <a:pt x="1414" y="788"/>
                  </a:lnTo>
                  <a:lnTo>
                    <a:pt x="1414" y="790"/>
                  </a:lnTo>
                  <a:lnTo>
                    <a:pt x="1416" y="802"/>
                  </a:lnTo>
                  <a:lnTo>
                    <a:pt x="1416" y="805"/>
                  </a:lnTo>
                  <a:lnTo>
                    <a:pt x="1418" y="815"/>
                  </a:lnTo>
                  <a:lnTo>
                    <a:pt x="1419" y="817"/>
                  </a:lnTo>
                  <a:lnTo>
                    <a:pt x="1420" y="827"/>
                  </a:lnTo>
                  <a:lnTo>
                    <a:pt x="1421" y="828"/>
                  </a:lnTo>
                  <a:lnTo>
                    <a:pt x="1423" y="837"/>
                  </a:lnTo>
                  <a:lnTo>
                    <a:pt x="1423" y="839"/>
                  </a:lnTo>
                  <a:lnTo>
                    <a:pt x="1425" y="849"/>
                  </a:lnTo>
                  <a:lnTo>
                    <a:pt x="1425" y="851"/>
                  </a:lnTo>
                  <a:lnTo>
                    <a:pt x="1427" y="861"/>
                  </a:lnTo>
                  <a:lnTo>
                    <a:pt x="1427" y="863"/>
                  </a:lnTo>
                  <a:lnTo>
                    <a:pt x="1429" y="873"/>
                  </a:lnTo>
                  <a:lnTo>
                    <a:pt x="1430" y="875"/>
                  </a:lnTo>
                  <a:lnTo>
                    <a:pt x="1432" y="885"/>
                  </a:lnTo>
                  <a:lnTo>
                    <a:pt x="1432" y="886"/>
                  </a:lnTo>
                  <a:lnTo>
                    <a:pt x="1434" y="895"/>
                  </a:lnTo>
                  <a:lnTo>
                    <a:pt x="1434" y="896"/>
                  </a:lnTo>
                  <a:lnTo>
                    <a:pt x="1436" y="904"/>
                  </a:lnTo>
                  <a:lnTo>
                    <a:pt x="1436" y="906"/>
                  </a:lnTo>
                  <a:lnTo>
                    <a:pt x="1438" y="914"/>
                  </a:lnTo>
                  <a:lnTo>
                    <a:pt x="1439" y="916"/>
                  </a:lnTo>
                  <a:lnTo>
                    <a:pt x="1440" y="926"/>
                  </a:lnTo>
                  <a:lnTo>
                    <a:pt x="1441" y="928"/>
                  </a:lnTo>
                  <a:lnTo>
                    <a:pt x="1443" y="939"/>
                  </a:lnTo>
                  <a:lnTo>
                    <a:pt x="1443" y="941"/>
                  </a:lnTo>
                  <a:lnTo>
                    <a:pt x="1445" y="952"/>
                  </a:lnTo>
                  <a:lnTo>
                    <a:pt x="1445" y="954"/>
                  </a:lnTo>
                  <a:lnTo>
                    <a:pt x="1447" y="964"/>
                  </a:lnTo>
                  <a:lnTo>
                    <a:pt x="1447" y="966"/>
                  </a:lnTo>
                  <a:lnTo>
                    <a:pt x="1449" y="976"/>
                  </a:lnTo>
                  <a:lnTo>
                    <a:pt x="1450" y="978"/>
                  </a:lnTo>
                  <a:lnTo>
                    <a:pt x="1451" y="988"/>
                  </a:lnTo>
                  <a:lnTo>
                    <a:pt x="1452" y="989"/>
                  </a:lnTo>
                  <a:lnTo>
                    <a:pt x="1454" y="998"/>
                  </a:lnTo>
                  <a:lnTo>
                    <a:pt x="1454" y="1000"/>
                  </a:lnTo>
                  <a:lnTo>
                    <a:pt x="1456" y="1008"/>
                  </a:lnTo>
                  <a:lnTo>
                    <a:pt x="1456" y="1009"/>
                  </a:lnTo>
                  <a:lnTo>
                    <a:pt x="1458" y="1016"/>
                  </a:lnTo>
                  <a:lnTo>
                    <a:pt x="1458" y="1017"/>
                  </a:lnTo>
                  <a:lnTo>
                    <a:pt x="1460" y="1022"/>
                  </a:lnTo>
                  <a:lnTo>
                    <a:pt x="1461" y="1022"/>
                  </a:lnTo>
                  <a:lnTo>
                    <a:pt x="1463" y="1027"/>
                  </a:lnTo>
                  <a:lnTo>
                    <a:pt x="1463" y="1028"/>
                  </a:lnTo>
                  <a:lnTo>
                    <a:pt x="1465" y="1033"/>
                  </a:lnTo>
                  <a:lnTo>
                    <a:pt x="1465" y="1034"/>
                  </a:lnTo>
                  <a:lnTo>
                    <a:pt x="1467" y="1040"/>
                  </a:lnTo>
                  <a:lnTo>
                    <a:pt x="1467" y="1041"/>
                  </a:lnTo>
                  <a:lnTo>
                    <a:pt x="1469" y="1046"/>
                  </a:lnTo>
                  <a:lnTo>
                    <a:pt x="1470" y="1048"/>
                  </a:lnTo>
                  <a:lnTo>
                    <a:pt x="1471" y="1052"/>
                  </a:lnTo>
                  <a:lnTo>
                    <a:pt x="1472" y="1053"/>
                  </a:lnTo>
                  <a:lnTo>
                    <a:pt x="1474" y="1056"/>
                  </a:lnTo>
                  <a:lnTo>
                    <a:pt x="1474" y="1057"/>
                  </a:lnTo>
                  <a:lnTo>
                    <a:pt x="1476" y="1060"/>
                  </a:lnTo>
                  <a:lnTo>
                    <a:pt x="1476" y="1060"/>
                  </a:lnTo>
                  <a:lnTo>
                    <a:pt x="1478" y="1064"/>
                  </a:lnTo>
                  <a:lnTo>
                    <a:pt x="1478" y="1065"/>
                  </a:lnTo>
                  <a:lnTo>
                    <a:pt x="1480" y="1069"/>
                  </a:lnTo>
                  <a:lnTo>
                    <a:pt x="1481" y="1070"/>
                  </a:lnTo>
                  <a:lnTo>
                    <a:pt x="1483" y="1074"/>
                  </a:lnTo>
                  <a:lnTo>
                    <a:pt x="1483" y="1074"/>
                  </a:lnTo>
                  <a:lnTo>
                    <a:pt x="1485" y="1078"/>
                  </a:lnTo>
                  <a:lnTo>
                    <a:pt x="1485" y="1078"/>
                  </a:lnTo>
                  <a:lnTo>
                    <a:pt x="1487" y="1080"/>
                  </a:lnTo>
                  <a:lnTo>
                    <a:pt x="1487" y="1080"/>
                  </a:lnTo>
                  <a:lnTo>
                    <a:pt x="1489" y="1081"/>
                  </a:lnTo>
                  <a:lnTo>
                    <a:pt x="1490" y="1082"/>
                  </a:lnTo>
                  <a:lnTo>
                    <a:pt x="1491" y="1083"/>
                  </a:lnTo>
                  <a:lnTo>
                    <a:pt x="1492" y="1083"/>
                  </a:lnTo>
                  <a:lnTo>
                    <a:pt x="1494" y="1084"/>
                  </a:lnTo>
                  <a:lnTo>
                    <a:pt x="1494" y="1084"/>
                  </a:lnTo>
                  <a:lnTo>
                    <a:pt x="1496" y="1086"/>
                  </a:lnTo>
                  <a:lnTo>
                    <a:pt x="1496" y="1087"/>
                  </a:lnTo>
                  <a:lnTo>
                    <a:pt x="1498" y="1088"/>
                  </a:lnTo>
                  <a:lnTo>
                    <a:pt x="1498" y="1088"/>
                  </a:lnTo>
                  <a:lnTo>
                    <a:pt x="1500" y="1088"/>
                  </a:lnTo>
                  <a:lnTo>
                    <a:pt x="1501" y="1088"/>
                  </a:lnTo>
                  <a:lnTo>
                    <a:pt x="1502" y="1086"/>
                  </a:lnTo>
                  <a:lnTo>
                    <a:pt x="1503" y="1086"/>
                  </a:lnTo>
                  <a:lnTo>
                    <a:pt x="1505" y="1082"/>
                  </a:lnTo>
                  <a:lnTo>
                    <a:pt x="1505" y="1081"/>
                  </a:lnTo>
                  <a:lnTo>
                    <a:pt x="1507" y="1076"/>
                  </a:lnTo>
                  <a:lnTo>
                    <a:pt x="1507" y="1075"/>
                  </a:lnTo>
                  <a:lnTo>
                    <a:pt x="1509" y="1069"/>
                  </a:lnTo>
                  <a:lnTo>
                    <a:pt x="1509" y="1068"/>
                  </a:lnTo>
                  <a:lnTo>
                    <a:pt x="1511" y="1062"/>
                  </a:lnTo>
                  <a:lnTo>
                    <a:pt x="1512" y="1060"/>
                  </a:lnTo>
                  <a:lnTo>
                    <a:pt x="1514" y="1054"/>
                  </a:lnTo>
                  <a:lnTo>
                    <a:pt x="1514" y="1053"/>
                  </a:lnTo>
                  <a:lnTo>
                    <a:pt x="1516" y="1045"/>
                  </a:lnTo>
                  <a:lnTo>
                    <a:pt x="1516" y="1043"/>
                  </a:lnTo>
                  <a:lnTo>
                    <a:pt x="1518" y="1033"/>
                  </a:lnTo>
                  <a:lnTo>
                    <a:pt x="1518" y="1031"/>
                  </a:lnTo>
                  <a:lnTo>
                    <a:pt x="1520" y="1020"/>
                  </a:lnTo>
                  <a:lnTo>
                    <a:pt x="1521" y="1017"/>
                  </a:lnTo>
                  <a:lnTo>
                    <a:pt x="1522" y="1006"/>
                  </a:lnTo>
                  <a:lnTo>
                    <a:pt x="1523" y="1003"/>
                  </a:lnTo>
                  <a:lnTo>
                    <a:pt x="1525" y="993"/>
                  </a:lnTo>
                  <a:lnTo>
                    <a:pt x="1525" y="991"/>
                  </a:lnTo>
                  <a:lnTo>
                    <a:pt x="1527" y="982"/>
                  </a:lnTo>
                  <a:lnTo>
                    <a:pt x="1527" y="980"/>
                  </a:lnTo>
                  <a:lnTo>
                    <a:pt x="1529" y="974"/>
                  </a:lnTo>
                  <a:lnTo>
                    <a:pt x="1529" y="974"/>
                  </a:lnTo>
                  <a:lnTo>
                    <a:pt x="1531" y="970"/>
                  </a:lnTo>
                  <a:lnTo>
                    <a:pt x="1532" y="970"/>
                  </a:lnTo>
                  <a:lnTo>
                    <a:pt x="1533" y="970"/>
                  </a:lnTo>
                  <a:lnTo>
                    <a:pt x="1534" y="970"/>
                  </a:lnTo>
                  <a:lnTo>
                    <a:pt x="1536" y="974"/>
                  </a:lnTo>
                  <a:lnTo>
                    <a:pt x="1536" y="975"/>
                  </a:lnTo>
                  <a:lnTo>
                    <a:pt x="1538" y="983"/>
                  </a:lnTo>
                  <a:lnTo>
                    <a:pt x="1538" y="985"/>
                  </a:lnTo>
                  <a:lnTo>
                    <a:pt x="1540" y="995"/>
                  </a:lnTo>
                  <a:lnTo>
                    <a:pt x="1541" y="998"/>
                  </a:lnTo>
                  <a:lnTo>
                    <a:pt x="1542" y="1010"/>
                  </a:lnTo>
                  <a:lnTo>
                    <a:pt x="1543" y="1012"/>
                  </a:lnTo>
                  <a:lnTo>
                    <a:pt x="1545" y="1025"/>
                  </a:lnTo>
                  <a:lnTo>
                    <a:pt x="1545" y="1027"/>
                  </a:lnTo>
                  <a:lnTo>
                    <a:pt x="1547" y="1038"/>
                  </a:lnTo>
                  <a:lnTo>
                    <a:pt x="1547" y="1041"/>
                  </a:lnTo>
                  <a:lnTo>
                    <a:pt x="1549" y="1051"/>
                  </a:lnTo>
                  <a:lnTo>
                    <a:pt x="1549" y="1053"/>
                  </a:lnTo>
                  <a:lnTo>
                    <a:pt x="1551" y="1063"/>
                  </a:lnTo>
                  <a:lnTo>
                    <a:pt x="1552" y="1065"/>
                  </a:lnTo>
                  <a:lnTo>
                    <a:pt x="1553" y="1074"/>
                  </a:lnTo>
                  <a:lnTo>
                    <a:pt x="1554" y="1075"/>
                  </a:lnTo>
                  <a:lnTo>
                    <a:pt x="1556" y="1083"/>
                  </a:lnTo>
                  <a:lnTo>
                    <a:pt x="1556" y="1085"/>
                  </a:lnTo>
                  <a:lnTo>
                    <a:pt x="1558" y="1091"/>
                  </a:lnTo>
                  <a:lnTo>
                    <a:pt x="1558" y="1093"/>
                  </a:lnTo>
                  <a:lnTo>
                    <a:pt x="1560" y="1098"/>
                  </a:lnTo>
                  <a:lnTo>
                    <a:pt x="1560" y="1099"/>
                  </a:lnTo>
                  <a:lnTo>
                    <a:pt x="1562" y="1104"/>
                  </a:lnTo>
                  <a:lnTo>
                    <a:pt x="1563" y="1105"/>
                  </a:lnTo>
                  <a:lnTo>
                    <a:pt x="1565" y="1108"/>
                  </a:lnTo>
                  <a:lnTo>
                    <a:pt x="1565" y="1109"/>
                  </a:lnTo>
                  <a:lnTo>
                    <a:pt x="1567" y="1111"/>
                  </a:lnTo>
                  <a:lnTo>
                    <a:pt x="1567" y="1111"/>
                  </a:lnTo>
                  <a:lnTo>
                    <a:pt x="1568" y="1111"/>
                  </a:lnTo>
                  <a:lnTo>
                    <a:pt x="1569" y="1111"/>
                  </a:lnTo>
                  <a:lnTo>
                    <a:pt x="1571" y="1110"/>
                  </a:lnTo>
                  <a:lnTo>
                    <a:pt x="1572" y="1110"/>
                  </a:lnTo>
                  <a:lnTo>
                    <a:pt x="1573" y="1109"/>
                  </a:lnTo>
                  <a:lnTo>
                    <a:pt x="1574" y="1109"/>
                  </a:lnTo>
                  <a:lnTo>
                    <a:pt x="1576" y="1110"/>
                  </a:lnTo>
                  <a:lnTo>
                    <a:pt x="1576" y="1111"/>
                  </a:lnTo>
                  <a:lnTo>
                    <a:pt x="1578" y="1113"/>
                  </a:lnTo>
                  <a:lnTo>
                    <a:pt x="1578" y="1114"/>
                  </a:lnTo>
                  <a:lnTo>
                    <a:pt x="1580" y="1118"/>
                  </a:lnTo>
                  <a:lnTo>
                    <a:pt x="1580" y="1118"/>
                  </a:lnTo>
                  <a:lnTo>
                    <a:pt x="1582" y="1120"/>
                  </a:lnTo>
                  <a:lnTo>
                    <a:pt x="1583" y="1121"/>
                  </a:lnTo>
                  <a:lnTo>
                    <a:pt x="1584" y="1121"/>
                  </a:lnTo>
                  <a:lnTo>
                    <a:pt x="1585" y="1121"/>
                  </a:lnTo>
                  <a:lnTo>
                    <a:pt x="1587" y="1120"/>
                  </a:lnTo>
                  <a:lnTo>
                    <a:pt x="1587" y="1120"/>
                  </a:lnTo>
                  <a:lnTo>
                    <a:pt x="1589" y="1119"/>
                  </a:lnTo>
                  <a:lnTo>
                    <a:pt x="1589" y="1120"/>
                  </a:lnTo>
                  <a:lnTo>
                    <a:pt x="1591" y="1121"/>
                  </a:lnTo>
                  <a:lnTo>
                    <a:pt x="1592" y="1121"/>
                  </a:lnTo>
                  <a:lnTo>
                    <a:pt x="1593" y="1123"/>
                  </a:lnTo>
                  <a:lnTo>
                    <a:pt x="1594" y="1123"/>
                  </a:lnTo>
                  <a:lnTo>
                    <a:pt x="1596" y="1124"/>
                  </a:lnTo>
                  <a:lnTo>
                    <a:pt x="1596" y="1125"/>
                  </a:lnTo>
                  <a:lnTo>
                    <a:pt x="1598" y="1125"/>
                  </a:lnTo>
                  <a:lnTo>
                    <a:pt x="1598" y="1125"/>
                  </a:lnTo>
                  <a:lnTo>
                    <a:pt x="1600" y="1125"/>
                  </a:lnTo>
                  <a:lnTo>
                    <a:pt x="1600" y="1125"/>
                  </a:lnTo>
                  <a:lnTo>
                    <a:pt x="1602" y="1126"/>
                  </a:lnTo>
                  <a:lnTo>
                    <a:pt x="1603" y="1127"/>
                  </a:lnTo>
                  <a:lnTo>
                    <a:pt x="1604" y="1128"/>
                  </a:lnTo>
                  <a:lnTo>
                    <a:pt x="1605" y="1129"/>
                  </a:lnTo>
                  <a:lnTo>
                    <a:pt x="1607" y="1131"/>
                  </a:lnTo>
                  <a:lnTo>
                    <a:pt x="1607" y="1131"/>
                  </a:lnTo>
                  <a:lnTo>
                    <a:pt x="1609" y="1132"/>
                  </a:lnTo>
                  <a:lnTo>
                    <a:pt x="1609" y="1132"/>
                  </a:lnTo>
                  <a:lnTo>
                    <a:pt x="1611" y="1131"/>
                  </a:lnTo>
                  <a:lnTo>
                    <a:pt x="1611" y="1131"/>
                  </a:lnTo>
                  <a:lnTo>
                    <a:pt x="1613" y="1130"/>
                  </a:lnTo>
                  <a:lnTo>
                    <a:pt x="1614" y="1130"/>
                  </a:lnTo>
                  <a:lnTo>
                    <a:pt x="1616" y="1129"/>
                  </a:lnTo>
                  <a:lnTo>
                    <a:pt x="1616" y="1129"/>
                  </a:lnTo>
                  <a:lnTo>
                    <a:pt x="1618" y="1129"/>
                  </a:lnTo>
                  <a:lnTo>
                    <a:pt x="1618" y="1129"/>
                  </a:lnTo>
                  <a:lnTo>
                    <a:pt x="1620" y="1128"/>
                  </a:lnTo>
                  <a:lnTo>
                    <a:pt x="1620" y="1128"/>
                  </a:lnTo>
                  <a:lnTo>
                    <a:pt x="1622" y="1128"/>
                  </a:lnTo>
                  <a:lnTo>
                    <a:pt x="1623" y="1128"/>
                  </a:lnTo>
                  <a:lnTo>
                    <a:pt x="1624" y="1127"/>
                  </a:lnTo>
                  <a:lnTo>
                    <a:pt x="1625" y="1127"/>
                  </a:lnTo>
                  <a:lnTo>
                    <a:pt x="1626" y="1127"/>
                  </a:lnTo>
                  <a:lnTo>
                    <a:pt x="1627" y="1127"/>
                  </a:lnTo>
                  <a:lnTo>
                    <a:pt x="1629" y="1127"/>
                  </a:lnTo>
                  <a:lnTo>
                    <a:pt x="1629" y="1127"/>
                  </a:lnTo>
                  <a:lnTo>
                    <a:pt x="1630" y="1127"/>
                  </a:lnTo>
                  <a:lnTo>
                    <a:pt x="1631" y="1127"/>
                  </a:lnTo>
                  <a:lnTo>
                    <a:pt x="1633" y="1126"/>
                  </a:lnTo>
                  <a:lnTo>
                    <a:pt x="1634" y="1126"/>
                  </a:lnTo>
                  <a:lnTo>
                    <a:pt x="1635" y="1125"/>
                  </a:lnTo>
                  <a:lnTo>
                    <a:pt x="1636" y="1125"/>
                  </a:lnTo>
                  <a:lnTo>
                    <a:pt x="1638" y="1124"/>
                  </a:lnTo>
                  <a:lnTo>
                    <a:pt x="1638" y="1124"/>
                  </a:lnTo>
                  <a:lnTo>
                    <a:pt x="1640" y="1125"/>
                  </a:lnTo>
                  <a:lnTo>
                    <a:pt x="1640" y="1126"/>
                  </a:lnTo>
                  <a:lnTo>
                    <a:pt x="1642" y="1128"/>
                  </a:lnTo>
                  <a:lnTo>
                    <a:pt x="1643" y="1129"/>
                  </a:lnTo>
                  <a:lnTo>
                    <a:pt x="1644" y="1132"/>
                  </a:lnTo>
                  <a:lnTo>
                    <a:pt x="1645" y="1133"/>
                  </a:lnTo>
                  <a:lnTo>
                    <a:pt x="1647" y="1136"/>
                  </a:lnTo>
                  <a:lnTo>
                    <a:pt x="1647" y="1136"/>
                  </a:lnTo>
                  <a:lnTo>
                    <a:pt x="1649" y="1138"/>
                  </a:lnTo>
                  <a:lnTo>
                    <a:pt x="1649" y="1138"/>
                  </a:lnTo>
                  <a:lnTo>
                    <a:pt x="1651" y="1138"/>
                  </a:lnTo>
                  <a:lnTo>
                    <a:pt x="1651" y="1138"/>
                  </a:lnTo>
                  <a:lnTo>
                    <a:pt x="1653" y="1138"/>
                  </a:lnTo>
                  <a:lnTo>
                    <a:pt x="1654" y="1138"/>
                  </a:lnTo>
                  <a:lnTo>
                    <a:pt x="1655" y="1138"/>
                  </a:lnTo>
                  <a:lnTo>
                    <a:pt x="1656" y="1138"/>
                  </a:lnTo>
                  <a:lnTo>
                    <a:pt x="1658" y="1138"/>
                  </a:lnTo>
                  <a:lnTo>
                    <a:pt x="1658" y="1138"/>
                  </a:lnTo>
                  <a:lnTo>
                    <a:pt x="1660" y="1138"/>
                  </a:lnTo>
                  <a:lnTo>
                    <a:pt x="1661" y="1138"/>
                  </a:lnTo>
                  <a:lnTo>
                    <a:pt x="1662" y="1138"/>
                  </a:lnTo>
                  <a:lnTo>
                    <a:pt x="1662" y="1138"/>
                  </a:lnTo>
                  <a:lnTo>
                    <a:pt x="1664" y="1137"/>
                  </a:lnTo>
                  <a:lnTo>
                    <a:pt x="1665" y="1137"/>
                  </a:lnTo>
                  <a:lnTo>
                    <a:pt x="1667" y="1134"/>
                  </a:lnTo>
                  <a:lnTo>
                    <a:pt x="1667" y="1134"/>
                  </a:lnTo>
                  <a:lnTo>
                    <a:pt x="1669" y="1130"/>
                  </a:lnTo>
                  <a:lnTo>
                    <a:pt x="1669" y="1129"/>
                  </a:lnTo>
                  <a:lnTo>
                    <a:pt x="1671" y="1126"/>
                  </a:lnTo>
                  <a:lnTo>
                    <a:pt x="1671" y="1125"/>
                  </a:lnTo>
                  <a:lnTo>
                    <a:pt x="1673" y="1123"/>
                  </a:lnTo>
                  <a:lnTo>
                    <a:pt x="1674" y="1123"/>
                  </a:lnTo>
                  <a:lnTo>
                    <a:pt x="1675" y="1124"/>
                  </a:lnTo>
                  <a:lnTo>
                    <a:pt x="1676" y="1124"/>
                  </a:lnTo>
                  <a:lnTo>
                    <a:pt x="1678" y="1127"/>
                  </a:lnTo>
                  <a:lnTo>
                    <a:pt x="1678" y="1127"/>
                  </a:lnTo>
                  <a:lnTo>
                    <a:pt x="1680" y="1131"/>
                  </a:lnTo>
                  <a:lnTo>
                    <a:pt x="1680" y="1132"/>
                  </a:lnTo>
                  <a:lnTo>
                    <a:pt x="1682" y="1135"/>
                  </a:lnTo>
                  <a:lnTo>
                    <a:pt x="1682" y="1135"/>
                  </a:lnTo>
                  <a:lnTo>
                    <a:pt x="1684" y="1137"/>
                  </a:lnTo>
                  <a:lnTo>
                    <a:pt x="1685" y="1137"/>
                  </a:lnTo>
                  <a:lnTo>
                    <a:pt x="1686" y="1138"/>
                  </a:lnTo>
                  <a:lnTo>
                    <a:pt x="1687" y="1138"/>
                  </a:lnTo>
                  <a:lnTo>
                    <a:pt x="1689" y="1138"/>
                  </a:lnTo>
                  <a:lnTo>
                    <a:pt x="1689" y="1138"/>
                  </a:lnTo>
                  <a:lnTo>
                    <a:pt x="1691" y="1137"/>
                  </a:lnTo>
                  <a:lnTo>
                    <a:pt x="1691" y="1136"/>
                  </a:lnTo>
                  <a:lnTo>
                    <a:pt x="1693" y="1134"/>
                  </a:lnTo>
                  <a:lnTo>
                    <a:pt x="1694" y="1134"/>
                  </a:lnTo>
                  <a:lnTo>
                    <a:pt x="1695" y="1131"/>
                  </a:lnTo>
                  <a:lnTo>
                    <a:pt x="1696" y="1131"/>
                  </a:lnTo>
                  <a:lnTo>
                    <a:pt x="1698" y="1129"/>
                  </a:lnTo>
                  <a:lnTo>
                    <a:pt x="1698" y="1129"/>
                  </a:lnTo>
                  <a:lnTo>
                    <a:pt x="1700" y="1130"/>
                  </a:lnTo>
                  <a:lnTo>
                    <a:pt x="1700" y="1130"/>
                  </a:lnTo>
                  <a:lnTo>
                    <a:pt x="1702" y="1132"/>
                  </a:lnTo>
                  <a:lnTo>
                    <a:pt x="1702" y="1132"/>
                  </a:lnTo>
                  <a:lnTo>
                    <a:pt x="1704" y="1134"/>
                  </a:lnTo>
                  <a:lnTo>
                    <a:pt x="1705" y="1135"/>
                  </a:lnTo>
                  <a:lnTo>
                    <a:pt x="1706" y="1137"/>
                  </a:lnTo>
                  <a:lnTo>
                    <a:pt x="1707" y="1137"/>
                  </a:lnTo>
                  <a:lnTo>
                    <a:pt x="1709" y="1138"/>
                  </a:lnTo>
                  <a:lnTo>
                    <a:pt x="1709" y="1138"/>
                  </a:lnTo>
                  <a:lnTo>
                    <a:pt x="1711" y="1139"/>
                  </a:lnTo>
                  <a:lnTo>
                    <a:pt x="1711" y="1139"/>
                  </a:lnTo>
                  <a:lnTo>
                    <a:pt x="1713" y="1140"/>
                  </a:lnTo>
                  <a:lnTo>
                    <a:pt x="1713" y="1140"/>
                  </a:lnTo>
                  <a:lnTo>
                    <a:pt x="1715" y="1141"/>
                  </a:lnTo>
                  <a:lnTo>
                    <a:pt x="1716" y="1141"/>
                  </a:lnTo>
                  <a:lnTo>
                    <a:pt x="1718" y="1142"/>
                  </a:lnTo>
                  <a:lnTo>
                    <a:pt x="1718" y="1142"/>
                  </a:lnTo>
                  <a:lnTo>
                    <a:pt x="1720" y="1143"/>
                  </a:lnTo>
                  <a:lnTo>
                    <a:pt x="1720" y="1143"/>
                  </a:lnTo>
                  <a:lnTo>
                    <a:pt x="1722" y="1144"/>
                  </a:lnTo>
                  <a:lnTo>
                    <a:pt x="1722" y="1144"/>
                  </a:lnTo>
                  <a:lnTo>
                    <a:pt x="1724" y="1144"/>
                  </a:lnTo>
                  <a:lnTo>
                    <a:pt x="1725" y="1145"/>
                  </a:lnTo>
                  <a:lnTo>
                    <a:pt x="1726" y="1144"/>
                  </a:lnTo>
                  <a:lnTo>
                    <a:pt x="1727" y="1144"/>
                  </a:lnTo>
                  <a:lnTo>
                    <a:pt x="1729" y="1144"/>
                  </a:lnTo>
                  <a:lnTo>
                    <a:pt x="1729" y="1143"/>
                  </a:lnTo>
                  <a:lnTo>
                    <a:pt x="1731" y="1143"/>
                  </a:lnTo>
                  <a:lnTo>
                    <a:pt x="1731" y="1142"/>
                  </a:lnTo>
                  <a:lnTo>
                    <a:pt x="1733" y="1142"/>
                  </a:lnTo>
                  <a:lnTo>
                    <a:pt x="1733" y="1142"/>
                  </a:lnTo>
                  <a:lnTo>
                    <a:pt x="1735" y="1142"/>
                  </a:lnTo>
                  <a:lnTo>
                    <a:pt x="1737" y="1142"/>
                  </a:lnTo>
                  <a:lnTo>
                    <a:pt x="1737" y="1142"/>
                  </a:lnTo>
                  <a:lnTo>
                    <a:pt x="1738" y="1142"/>
                  </a:lnTo>
                  <a:lnTo>
                    <a:pt x="1740" y="1141"/>
                  </a:lnTo>
                  <a:lnTo>
                    <a:pt x="1740" y="1141"/>
                  </a:lnTo>
                  <a:lnTo>
                    <a:pt x="1742" y="1139"/>
                  </a:lnTo>
                  <a:lnTo>
                    <a:pt x="1742" y="1139"/>
                  </a:lnTo>
                  <a:lnTo>
                    <a:pt x="1744" y="1137"/>
                  </a:lnTo>
                  <a:lnTo>
                    <a:pt x="1745" y="1136"/>
                  </a:lnTo>
                  <a:lnTo>
                    <a:pt x="1746" y="1135"/>
                  </a:lnTo>
                  <a:lnTo>
                    <a:pt x="1747" y="1135"/>
                  </a:lnTo>
                  <a:lnTo>
                    <a:pt x="1749" y="1136"/>
                  </a:lnTo>
                  <a:lnTo>
                    <a:pt x="1749" y="1136"/>
                  </a:lnTo>
                  <a:lnTo>
                    <a:pt x="1751" y="1137"/>
                  </a:lnTo>
                  <a:lnTo>
                    <a:pt x="1751" y="1137"/>
                  </a:lnTo>
                  <a:lnTo>
                    <a:pt x="1753" y="1138"/>
                  </a:lnTo>
                  <a:lnTo>
                    <a:pt x="1753" y="1138"/>
                  </a:lnTo>
                  <a:lnTo>
                    <a:pt x="1754" y="1138"/>
                  </a:lnTo>
                  <a:lnTo>
                    <a:pt x="1756" y="1138"/>
                  </a:lnTo>
                  <a:lnTo>
                    <a:pt x="1757" y="1138"/>
                  </a:lnTo>
                  <a:lnTo>
                    <a:pt x="1758" y="1138"/>
                  </a:lnTo>
                  <a:lnTo>
                    <a:pt x="1760" y="1139"/>
                  </a:lnTo>
                  <a:lnTo>
                    <a:pt x="1760" y="1139"/>
                  </a:lnTo>
                  <a:lnTo>
                    <a:pt x="1762" y="1140"/>
                  </a:lnTo>
                  <a:lnTo>
                    <a:pt x="1762" y="1140"/>
                  </a:lnTo>
                  <a:lnTo>
                    <a:pt x="1764" y="1142"/>
                  </a:lnTo>
                  <a:lnTo>
                    <a:pt x="1764" y="1142"/>
                  </a:lnTo>
                  <a:lnTo>
                    <a:pt x="1766" y="1143"/>
                  </a:lnTo>
                  <a:lnTo>
                    <a:pt x="1767" y="1143"/>
                  </a:lnTo>
                  <a:lnTo>
                    <a:pt x="1769" y="1143"/>
                  </a:lnTo>
                  <a:lnTo>
                    <a:pt x="1769" y="1143"/>
                  </a:lnTo>
                  <a:lnTo>
                    <a:pt x="1771" y="1143"/>
                  </a:lnTo>
                  <a:lnTo>
                    <a:pt x="1771" y="1143"/>
                  </a:lnTo>
                  <a:lnTo>
                    <a:pt x="1773" y="1143"/>
                  </a:lnTo>
                  <a:lnTo>
                    <a:pt x="1773" y="1143"/>
                  </a:lnTo>
                  <a:lnTo>
                    <a:pt x="1775" y="1143"/>
                  </a:lnTo>
                  <a:lnTo>
                    <a:pt x="1776" y="1143"/>
                  </a:lnTo>
                  <a:lnTo>
                    <a:pt x="1777" y="1143"/>
                  </a:lnTo>
                  <a:lnTo>
                    <a:pt x="1778" y="1143"/>
                  </a:lnTo>
                  <a:lnTo>
                    <a:pt x="1780" y="1142"/>
                  </a:lnTo>
                  <a:lnTo>
                    <a:pt x="1780" y="1142"/>
                  </a:lnTo>
                  <a:lnTo>
                    <a:pt x="1782" y="1142"/>
                  </a:lnTo>
                  <a:lnTo>
                    <a:pt x="1782" y="1142"/>
                  </a:lnTo>
                  <a:lnTo>
                    <a:pt x="1784" y="1142"/>
                  </a:lnTo>
                  <a:lnTo>
                    <a:pt x="1785" y="1142"/>
                  </a:lnTo>
                  <a:lnTo>
                    <a:pt x="1786" y="1142"/>
                  </a:lnTo>
                  <a:lnTo>
                    <a:pt x="1787" y="1142"/>
                  </a:lnTo>
                  <a:lnTo>
                    <a:pt x="1788" y="1141"/>
                  </a:lnTo>
                  <a:lnTo>
                    <a:pt x="1789" y="1140"/>
                  </a:lnTo>
                  <a:lnTo>
                    <a:pt x="1791" y="1138"/>
                  </a:lnTo>
                  <a:lnTo>
                    <a:pt x="1791" y="1138"/>
                  </a:lnTo>
                  <a:lnTo>
                    <a:pt x="1793" y="1136"/>
                  </a:lnTo>
                  <a:lnTo>
                    <a:pt x="1793" y="1136"/>
                  </a:lnTo>
                  <a:lnTo>
                    <a:pt x="1795" y="1135"/>
                  </a:lnTo>
                  <a:lnTo>
                    <a:pt x="1796" y="1135"/>
                  </a:lnTo>
                  <a:lnTo>
                    <a:pt x="1797" y="1137"/>
                  </a:lnTo>
                  <a:lnTo>
                    <a:pt x="1798" y="1137"/>
                  </a:lnTo>
                  <a:lnTo>
                    <a:pt x="1800" y="1140"/>
                  </a:lnTo>
                  <a:lnTo>
                    <a:pt x="1800" y="1140"/>
                  </a:lnTo>
                  <a:lnTo>
                    <a:pt x="1802" y="1142"/>
                  </a:lnTo>
                  <a:lnTo>
                    <a:pt x="1802" y="1142"/>
                  </a:lnTo>
                  <a:lnTo>
                    <a:pt x="1804" y="1143"/>
                  </a:lnTo>
                  <a:lnTo>
                    <a:pt x="1804" y="1142"/>
                  </a:lnTo>
                  <a:lnTo>
                    <a:pt x="1806" y="1141"/>
                  </a:lnTo>
                  <a:lnTo>
                    <a:pt x="1807" y="1141"/>
                  </a:lnTo>
                  <a:lnTo>
                    <a:pt x="1808" y="1139"/>
                  </a:lnTo>
                  <a:lnTo>
                    <a:pt x="1809" y="1139"/>
                  </a:lnTo>
                  <a:lnTo>
                    <a:pt x="1811" y="1138"/>
                  </a:lnTo>
                  <a:lnTo>
                    <a:pt x="1811" y="1138"/>
                  </a:lnTo>
                  <a:lnTo>
                    <a:pt x="1813" y="1139"/>
                  </a:lnTo>
                  <a:lnTo>
                    <a:pt x="1813" y="1139"/>
                  </a:lnTo>
                  <a:lnTo>
                    <a:pt x="1815" y="1140"/>
                  </a:lnTo>
                  <a:lnTo>
                    <a:pt x="1815" y="1140"/>
                  </a:lnTo>
                  <a:lnTo>
                    <a:pt x="1817" y="1141"/>
                  </a:lnTo>
                  <a:lnTo>
                    <a:pt x="1818" y="1141"/>
                  </a:lnTo>
                  <a:lnTo>
                    <a:pt x="1820" y="1141"/>
                  </a:lnTo>
                  <a:lnTo>
                    <a:pt x="1820" y="1141"/>
                  </a:lnTo>
                  <a:lnTo>
                    <a:pt x="1822" y="1140"/>
                  </a:lnTo>
                  <a:lnTo>
                    <a:pt x="1822" y="1140"/>
                  </a:lnTo>
                  <a:lnTo>
                    <a:pt x="1824" y="1140"/>
                  </a:lnTo>
                  <a:lnTo>
                    <a:pt x="1824" y="1140"/>
                  </a:lnTo>
                  <a:lnTo>
                    <a:pt x="1826" y="1140"/>
                  </a:lnTo>
                  <a:lnTo>
                    <a:pt x="1827" y="1140"/>
                  </a:lnTo>
                  <a:lnTo>
                    <a:pt x="1828" y="1141"/>
                  </a:lnTo>
                  <a:lnTo>
                    <a:pt x="1829" y="1141"/>
                  </a:lnTo>
                  <a:lnTo>
                    <a:pt x="1830" y="1142"/>
                  </a:lnTo>
                  <a:lnTo>
                    <a:pt x="1831" y="1142"/>
                  </a:lnTo>
                  <a:lnTo>
                    <a:pt x="1833" y="1140"/>
                  </a:lnTo>
                  <a:lnTo>
                    <a:pt x="1833" y="1140"/>
                  </a:lnTo>
                  <a:lnTo>
                    <a:pt x="1835" y="1136"/>
                  </a:lnTo>
                  <a:lnTo>
                    <a:pt x="1835" y="1136"/>
                  </a:lnTo>
                  <a:lnTo>
                    <a:pt x="1837" y="1133"/>
                  </a:lnTo>
                  <a:lnTo>
                    <a:pt x="1838" y="1132"/>
                  </a:lnTo>
                  <a:lnTo>
                    <a:pt x="1839" y="1131"/>
                  </a:lnTo>
                  <a:lnTo>
                    <a:pt x="1840" y="1131"/>
                  </a:lnTo>
                  <a:lnTo>
                    <a:pt x="1842" y="1133"/>
                  </a:lnTo>
                  <a:lnTo>
                    <a:pt x="1842" y="1133"/>
                  </a:lnTo>
                  <a:lnTo>
                    <a:pt x="1844" y="1135"/>
                  </a:lnTo>
                  <a:lnTo>
                    <a:pt x="1844" y="1135"/>
                  </a:lnTo>
                  <a:lnTo>
                    <a:pt x="1846" y="1136"/>
                  </a:lnTo>
                  <a:lnTo>
                    <a:pt x="1847" y="1136"/>
                  </a:lnTo>
                  <a:lnTo>
                    <a:pt x="1848" y="1134"/>
                  </a:lnTo>
                  <a:lnTo>
                    <a:pt x="1849" y="1134"/>
                  </a:lnTo>
                  <a:lnTo>
                    <a:pt x="1851" y="1131"/>
                  </a:lnTo>
                  <a:lnTo>
                    <a:pt x="1851" y="1130"/>
                  </a:lnTo>
                  <a:lnTo>
                    <a:pt x="1853" y="1128"/>
                  </a:lnTo>
                  <a:lnTo>
                    <a:pt x="1854" y="1128"/>
                  </a:lnTo>
                  <a:lnTo>
                    <a:pt x="1855" y="1129"/>
                  </a:lnTo>
                  <a:lnTo>
                    <a:pt x="1855" y="1129"/>
                  </a:lnTo>
                  <a:lnTo>
                    <a:pt x="1857" y="1132"/>
                  </a:lnTo>
                  <a:lnTo>
                    <a:pt x="1858" y="1132"/>
                  </a:lnTo>
                  <a:lnTo>
                    <a:pt x="1859" y="1135"/>
                  </a:lnTo>
                  <a:lnTo>
                    <a:pt x="1860" y="1135"/>
                  </a:lnTo>
                  <a:lnTo>
                    <a:pt x="1862" y="1136"/>
                  </a:lnTo>
                  <a:lnTo>
                    <a:pt x="1862" y="1137"/>
                  </a:lnTo>
                  <a:lnTo>
                    <a:pt x="1864" y="1136"/>
                  </a:lnTo>
                  <a:lnTo>
                    <a:pt x="1864" y="1136"/>
                  </a:lnTo>
                  <a:lnTo>
                    <a:pt x="1866" y="1135"/>
                  </a:lnTo>
                  <a:lnTo>
                    <a:pt x="1866" y="1135"/>
                  </a:lnTo>
                  <a:lnTo>
                    <a:pt x="1868" y="1134"/>
                  </a:lnTo>
                  <a:lnTo>
                    <a:pt x="1869" y="1134"/>
                  </a:lnTo>
                  <a:lnTo>
                    <a:pt x="1871" y="1134"/>
                  </a:lnTo>
                  <a:lnTo>
                    <a:pt x="1871" y="1134"/>
                  </a:lnTo>
                  <a:lnTo>
                    <a:pt x="1873" y="1134"/>
                  </a:lnTo>
                  <a:lnTo>
                    <a:pt x="1873" y="1134"/>
                  </a:lnTo>
                  <a:lnTo>
                    <a:pt x="1875" y="1136"/>
                  </a:lnTo>
                  <a:lnTo>
                    <a:pt x="1875" y="1136"/>
                  </a:lnTo>
                  <a:lnTo>
                    <a:pt x="1877" y="1140"/>
                  </a:lnTo>
                  <a:lnTo>
                    <a:pt x="1878" y="1140"/>
                  </a:lnTo>
                  <a:lnTo>
                    <a:pt x="1879" y="1145"/>
                  </a:lnTo>
                  <a:lnTo>
                    <a:pt x="1880" y="1145"/>
                  </a:lnTo>
                  <a:lnTo>
                    <a:pt x="1882" y="1149"/>
                  </a:lnTo>
                  <a:lnTo>
                    <a:pt x="1882" y="1149"/>
                  </a:lnTo>
                  <a:lnTo>
                    <a:pt x="1884" y="1150"/>
                  </a:lnTo>
                  <a:lnTo>
                    <a:pt x="1884" y="1150"/>
                  </a:lnTo>
                  <a:lnTo>
                    <a:pt x="1886" y="1149"/>
                  </a:lnTo>
                  <a:lnTo>
                    <a:pt x="1886" y="1148"/>
                  </a:lnTo>
                  <a:lnTo>
                    <a:pt x="1888" y="1146"/>
                  </a:lnTo>
                  <a:lnTo>
                    <a:pt x="1889" y="1145"/>
                  </a:lnTo>
                  <a:lnTo>
                    <a:pt x="1890" y="1143"/>
                  </a:lnTo>
                  <a:lnTo>
                    <a:pt x="1891" y="1143"/>
                  </a:lnTo>
                  <a:lnTo>
                    <a:pt x="1893" y="1142"/>
                  </a:lnTo>
                  <a:lnTo>
                    <a:pt x="1893" y="1142"/>
                  </a:lnTo>
                  <a:lnTo>
                    <a:pt x="1895" y="1142"/>
                  </a:lnTo>
                  <a:lnTo>
                    <a:pt x="1895" y="1142"/>
                  </a:lnTo>
                  <a:lnTo>
                    <a:pt x="1897" y="1141"/>
                  </a:lnTo>
                  <a:lnTo>
                    <a:pt x="1898" y="1141"/>
                  </a:lnTo>
                  <a:lnTo>
                    <a:pt x="1899" y="1141"/>
                  </a:lnTo>
                  <a:lnTo>
                    <a:pt x="1900" y="1141"/>
                  </a:lnTo>
                  <a:lnTo>
                    <a:pt x="1902" y="1142"/>
                  </a:lnTo>
                  <a:lnTo>
                    <a:pt x="1902" y="1142"/>
                  </a:lnTo>
                  <a:lnTo>
                    <a:pt x="1904" y="1144"/>
                  </a:lnTo>
                  <a:lnTo>
                    <a:pt x="1904" y="1144"/>
                  </a:lnTo>
                  <a:lnTo>
                    <a:pt x="1906" y="1147"/>
                  </a:lnTo>
                  <a:lnTo>
                    <a:pt x="1906" y="1147"/>
                  </a:lnTo>
                  <a:lnTo>
                    <a:pt x="1908" y="1149"/>
                  </a:lnTo>
                  <a:lnTo>
                    <a:pt x="1909" y="1149"/>
                  </a:lnTo>
                  <a:lnTo>
                    <a:pt x="1910" y="1149"/>
                  </a:lnTo>
                  <a:lnTo>
                    <a:pt x="1911" y="1149"/>
                  </a:lnTo>
                  <a:lnTo>
                    <a:pt x="1913" y="1147"/>
                  </a:lnTo>
                  <a:lnTo>
                    <a:pt x="1913" y="1147"/>
                  </a:lnTo>
                  <a:lnTo>
                    <a:pt x="1915" y="1146"/>
                  </a:lnTo>
                  <a:lnTo>
                    <a:pt x="1915" y="1146"/>
                  </a:lnTo>
                  <a:lnTo>
                    <a:pt x="1917" y="1147"/>
                  </a:lnTo>
                  <a:lnTo>
                    <a:pt x="1917" y="1147"/>
                  </a:lnTo>
                  <a:lnTo>
                    <a:pt x="1919" y="1148"/>
                  </a:lnTo>
                  <a:lnTo>
                    <a:pt x="1920" y="1148"/>
                  </a:lnTo>
                  <a:lnTo>
                    <a:pt x="1921" y="1149"/>
                  </a:lnTo>
                  <a:lnTo>
                    <a:pt x="1922" y="1149"/>
                  </a:lnTo>
                  <a:lnTo>
                    <a:pt x="1924" y="1148"/>
                  </a:lnTo>
                  <a:lnTo>
                    <a:pt x="1924" y="1147"/>
                  </a:lnTo>
                  <a:lnTo>
                    <a:pt x="1926" y="1145"/>
                  </a:lnTo>
                  <a:lnTo>
                    <a:pt x="1926" y="1145"/>
                  </a:lnTo>
                  <a:lnTo>
                    <a:pt x="1928" y="1144"/>
                  </a:lnTo>
                  <a:lnTo>
                    <a:pt x="1929" y="1144"/>
                  </a:lnTo>
                  <a:lnTo>
                    <a:pt x="1930" y="1145"/>
                  </a:lnTo>
                  <a:lnTo>
                    <a:pt x="1931" y="1145"/>
                  </a:lnTo>
                  <a:lnTo>
                    <a:pt x="1933" y="1146"/>
                  </a:lnTo>
                  <a:lnTo>
                    <a:pt x="1933" y="1147"/>
                  </a:lnTo>
                  <a:lnTo>
                    <a:pt x="1935" y="1148"/>
                  </a:lnTo>
                  <a:lnTo>
                    <a:pt x="1936" y="1148"/>
                  </a:lnTo>
                  <a:lnTo>
                    <a:pt x="1937" y="1147"/>
                  </a:lnTo>
                  <a:lnTo>
                    <a:pt x="1937" y="1147"/>
                  </a:lnTo>
                  <a:lnTo>
                    <a:pt x="1939" y="1145"/>
                  </a:lnTo>
                  <a:lnTo>
                    <a:pt x="1940" y="1145"/>
                  </a:lnTo>
                  <a:lnTo>
                    <a:pt x="1941" y="1143"/>
                  </a:lnTo>
                  <a:lnTo>
                    <a:pt x="1942" y="1143"/>
                  </a:lnTo>
                  <a:lnTo>
                    <a:pt x="1944" y="1142"/>
                  </a:lnTo>
                  <a:lnTo>
                    <a:pt x="1945" y="1141"/>
                  </a:lnTo>
                  <a:lnTo>
                    <a:pt x="1946" y="1142"/>
                  </a:lnTo>
                  <a:lnTo>
                    <a:pt x="1946" y="1142"/>
                  </a:lnTo>
                  <a:lnTo>
                    <a:pt x="1948" y="1142"/>
                  </a:lnTo>
                  <a:lnTo>
                    <a:pt x="1949" y="1142"/>
                  </a:lnTo>
                  <a:lnTo>
                    <a:pt x="1950" y="1141"/>
                  </a:lnTo>
                  <a:lnTo>
                    <a:pt x="1951" y="1141"/>
                  </a:lnTo>
                  <a:lnTo>
                    <a:pt x="1953" y="1139"/>
                  </a:lnTo>
                  <a:lnTo>
                    <a:pt x="1953" y="1139"/>
                  </a:lnTo>
                  <a:lnTo>
                    <a:pt x="1955" y="1138"/>
                  </a:lnTo>
                  <a:lnTo>
                    <a:pt x="1955" y="1138"/>
                  </a:lnTo>
                  <a:lnTo>
                    <a:pt x="1956" y="1137"/>
                  </a:lnTo>
                  <a:lnTo>
                    <a:pt x="1957" y="1138"/>
                  </a:lnTo>
                  <a:lnTo>
                    <a:pt x="1959" y="1138"/>
                  </a:lnTo>
                  <a:lnTo>
                    <a:pt x="1960" y="1139"/>
                  </a:lnTo>
                  <a:lnTo>
                    <a:pt x="1961" y="1140"/>
                  </a:lnTo>
                  <a:lnTo>
                    <a:pt x="1962" y="1140"/>
                  </a:lnTo>
                  <a:lnTo>
                    <a:pt x="1964" y="1139"/>
                  </a:lnTo>
                  <a:lnTo>
                    <a:pt x="1964" y="1139"/>
                  </a:lnTo>
                  <a:lnTo>
                    <a:pt x="1966" y="1137"/>
                  </a:lnTo>
                  <a:lnTo>
                    <a:pt x="1966" y="1136"/>
                  </a:lnTo>
                  <a:lnTo>
                    <a:pt x="1968" y="1133"/>
                  </a:lnTo>
                  <a:lnTo>
                    <a:pt x="1968" y="1132"/>
                  </a:lnTo>
                  <a:lnTo>
                    <a:pt x="1970" y="1129"/>
                  </a:lnTo>
                  <a:lnTo>
                    <a:pt x="1971" y="1128"/>
                  </a:lnTo>
                  <a:lnTo>
                    <a:pt x="1973" y="1127"/>
                  </a:lnTo>
                  <a:lnTo>
                    <a:pt x="1974" y="1127"/>
                  </a:lnTo>
                  <a:lnTo>
                    <a:pt x="1975" y="1127"/>
                  </a:lnTo>
                  <a:lnTo>
                    <a:pt x="1975" y="1127"/>
                  </a:lnTo>
                  <a:lnTo>
                    <a:pt x="1977" y="1128"/>
                  </a:lnTo>
                  <a:lnTo>
                    <a:pt x="1977" y="1128"/>
                  </a:lnTo>
                  <a:lnTo>
                    <a:pt x="1979" y="1129"/>
                  </a:lnTo>
                  <a:lnTo>
                    <a:pt x="1980" y="1129"/>
                  </a:lnTo>
                  <a:lnTo>
                    <a:pt x="1981" y="1128"/>
                  </a:lnTo>
                  <a:lnTo>
                    <a:pt x="1982" y="1128"/>
                  </a:lnTo>
                  <a:lnTo>
                    <a:pt x="1984" y="1126"/>
                  </a:lnTo>
                  <a:lnTo>
                    <a:pt x="1984" y="1126"/>
                  </a:lnTo>
                  <a:lnTo>
                    <a:pt x="1986" y="1125"/>
                  </a:lnTo>
                  <a:lnTo>
                    <a:pt x="1986" y="1125"/>
                  </a:lnTo>
                  <a:lnTo>
                    <a:pt x="1988" y="1124"/>
                  </a:lnTo>
                  <a:lnTo>
                    <a:pt x="1989" y="1124"/>
                  </a:lnTo>
                  <a:lnTo>
                    <a:pt x="1990" y="1124"/>
                  </a:lnTo>
                  <a:lnTo>
                    <a:pt x="1991" y="1124"/>
                  </a:lnTo>
                  <a:lnTo>
                    <a:pt x="1992" y="1125"/>
                  </a:lnTo>
                  <a:lnTo>
                    <a:pt x="1993" y="1126"/>
                  </a:lnTo>
                  <a:lnTo>
                    <a:pt x="1995" y="1128"/>
                  </a:lnTo>
                  <a:lnTo>
                    <a:pt x="1995" y="1128"/>
                  </a:lnTo>
                  <a:lnTo>
                    <a:pt x="1997" y="1131"/>
                  </a:lnTo>
                  <a:lnTo>
                    <a:pt x="1997" y="1131"/>
                  </a:lnTo>
                  <a:lnTo>
                    <a:pt x="1999" y="1133"/>
                  </a:lnTo>
                </a:path>
              </a:pathLst>
            </a:custGeom>
            <a:noFill/>
            <a:ln w="19050" cmpd="sng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3203"/>
            <p:cNvSpPr>
              <a:spLocks/>
            </p:cNvSpPr>
            <p:nvPr/>
          </p:nvSpPr>
          <p:spPr bwMode="auto">
            <a:xfrm>
              <a:off x="19544" y="8502"/>
              <a:ext cx="784" cy="6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6" y="50"/>
                </a:cxn>
                <a:cxn ang="0">
                  <a:pos x="224" y="50"/>
                </a:cxn>
                <a:cxn ang="0">
                  <a:pos x="264" y="42"/>
                </a:cxn>
                <a:cxn ang="0">
                  <a:pos x="312" y="34"/>
                </a:cxn>
                <a:cxn ang="0">
                  <a:pos x="392" y="34"/>
                </a:cxn>
                <a:cxn ang="0">
                  <a:pos x="600" y="42"/>
                </a:cxn>
                <a:cxn ang="0">
                  <a:pos x="760" y="50"/>
                </a:cxn>
              </a:cxnLst>
              <a:rect l="0" t="0" r="r" b="b"/>
              <a:pathLst>
                <a:path w="760" h="68">
                  <a:moveTo>
                    <a:pt x="0" y="26"/>
                  </a:moveTo>
                  <a:cubicBezTo>
                    <a:pt x="46" y="19"/>
                    <a:pt x="79" y="0"/>
                    <a:pt x="96" y="50"/>
                  </a:cubicBezTo>
                  <a:cubicBezTo>
                    <a:pt x="147" y="16"/>
                    <a:pt x="168" y="31"/>
                    <a:pt x="224" y="50"/>
                  </a:cubicBezTo>
                  <a:cubicBezTo>
                    <a:pt x="237" y="47"/>
                    <a:pt x="250" y="42"/>
                    <a:pt x="264" y="42"/>
                  </a:cubicBezTo>
                  <a:cubicBezTo>
                    <a:pt x="314" y="42"/>
                    <a:pt x="262" y="67"/>
                    <a:pt x="312" y="34"/>
                  </a:cubicBezTo>
                  <a:cubicBezTo>
                    <a:pt x="354" y="44"/>
                    <a:pt x="356" y="58"/>
                    <a:pt x="392" y="34"/>
                  </a:cubicBezTo>
                  <a:cubicBezTo>
                    <a:pt x="462" y="46"/>
                    <a:pt x="530" y="28"/>
                    <a:pt x="600" y="42"/>
                  </a:cubicBezTo>
                  <a:cubicBezTo>
                    <a:pt x="638" y="68"/>
                    <a:pt x="719" y="50"/>
                    <a:pt x="760" y="5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3212"/>
            <p:cNvSpPr>
              <a:spLocks/>
            </p:cNvSpPr>
            <p:nvPr/>
          </p:nvSpPr>
          <p:spPr bwMode="auto">
            <a:xfrm>
              <a:off x="19544" y="8502"/>
              <a:ext cx="784" cy="6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6" y="50"/>
                </a:cxn>
                <a:cxn ang="0">
                  <a:pos x="224" y="50"/>
                </a:cxn>
                <a:cxn ang="0">
                  <a:pos x="264" y="42"/>
                </a:cxn>
                <a:cxn ang="0">
                  <a:pos x="312" y="34"/>
                </a:cxn>
                <a:cxn ang="0">
                  <a:pos x="392" y="34"/>
                </a:cxn>
                <a:cxn ang="0">
                  <a:pos x="600" y="42"/>
                </a:cxn>
                <a:cxn ang="0">
                  <a:pos x="760" y="50"/>
                </a:cxn>
              </a:cxnLst>
              <a:rect l="0" t="0" r="r" b="b"/>
              <a:pathLst>
                <a:path w="760" h="68">
                  <a:moveTo>
                    <a:pt x="0" y="26"/>
                  </a:moveTo>
                  <a:cubicBezTo>
                    <a:pt x="46" y="19"/>
                    <a:pt x="79" y="0"/>
                    <a:pt x="96" y="50"/>
                  </a:cubicBezTo>
                  <a:cubicBezTo>
                    <a:pt x="147" y="16"/>
                    <a:pt x="168" y="31"/>
                    <a:pt x="224" y="50"/>
                  </a:cubicBezTo>
                  <a:cubicBezTo>
                    <a:pt x="237" y="47"/>
                    <a:pt x="250" y="42"/>
                    <a:pt x="264" y="42"/>
                  </a:cubicBezTo>
                  <a:cubicBezTo>
                    <a:pt x="314" y="42"/>
                    <a:pt x="262" y="67"/>
                    <a:pt x="312" y="34"/>
                  </a:cubicBezTo>
                  <a:cubicBezTo>
                    <a:pt x="354" y="44"/>
                    <a:pt x="356" y="58"/>
                    <a:pt x="392" y="34"/>
                  </a:cubicBezTo>
                  <a:cubicBezTo>
                    <a:pt x="462" y="46"/>
                    <a:pt x="530" y="28"/>
                    <a:pt x="600" y="42"/>
                  </a:cubicBezTo>
                  <a:cubicBezTo>
                    <a:pt x="638" y="68"/>
                    <a:pt x="719" y="50"/>
                    <a:pt x="760" y="5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3213"/>
            <p:cNvSpPr>
              <a:spLocks/>
            </p:cNvSpPr>
            <p:nvPr/>
          </p:nvSpPr>
          <p:spPr bwMode="auto">
            <a:xfrm>
              <a:off x="16198" y="8471"/>
              <a:ext cx="784" cy="6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6" y="50"/>
                </a:cxn>
                <a:cxn ang="0">
                  <a:pos x="224" y="50"/>
                </a:cxn>
                <a:cxn ang="0">
                  <a:pos x="264" y="42"/>
                </a:cxn>
                <a:cxn ang="0">
                  <a:pos x="312" y="34"/>
                </a:cxn>
                <a:cxn ang="0">
                  <a:pos x="392" y="34"/>
                </a:cxn>
                <a:cxn ang="0">
                  <a:pos x="600" y="42"/>
                </a:cxn>
                <a:cxn ang="0">
                  <a:pos x="760" y="50"/>
                </a:cxn>
              </a:cxnLst>
              <a:rect l="0" t="0" r="r" b="b"/>
              <a:pathLst>
                <a:path w="760" h="68">
                  <a:moveTo>
                    <a:pt x="0" y="26"/>
                  </a:moveTo>
                  <a:cubicBezTo>
                    <a:pt x="46" y="19"/>
                    <a:pt x="79" y="0"/>
                    <a:pt x="96" y="50"/>
                  </a:cubicBezTo>
                  <a:cubicBezTo>
                    <a:pt x="147" y="16"/>
                    <a:pt x="168" y="31"/>
                    <a:pt x="224" y="50"/>
                  </a:cubicBezTo>
                  <a:cubicBezTo>
                    <a:pt x="237" y="47"/>
                    <a:pt x="250" y="42"/>
                    <a:pt x="264" y="42"/>
                  </a:cubicBezTo>
                  <a:cubicBezTo>
                    <a:pt x="314" y="42"/>
                    <a:pt x="262" y="67"/>
                    <a:pt x="312" y="34"/>
                  </a:cubicBezTo>
                  <a:cubicBezTo>
                    <a:pt x="354" y="44"/>
                    <a:pt x="356" y="58"/>
                    <a:pt x="392" y="34"/>
                  </a:cubicBezTo>
                  <a:cubicBezTo>
                    <a:pt x="462" y="46"/>
                    <a:pt x="530" y="28"/>
                    <a:pt x="600" y="42"/>
                  </a:cubicBezTo>
                  <a:cubicBezTo>
                    <a:pt x="638" y="68"/>
                    <a:pt x="719" y="50"/>
                    <a:pt x="760" y="5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3214"/>
            <p:cNvSpPr>
              <a:spLocks/>
            </p:cNvSpPr>
            <p:nvPr/>
          </p:nvSpPr>
          <p:spPr bwMode="auto">
            <a:xfrm flipH="1">
              <a:off x="15405" y="8476"/>
              <a:ext cx="784" cy="6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96" y="50"/>
                </a:cxn>
                <a:cxn ang="0">
                  <a:pos x="224" y="50"/>
                </a:cxn>
                <a:cxn ang="0">
                  <a:pos x="264" y="42"/>
                </a:cxn>
                <a:cxn ang="0">
                  <a:pos x="312" y="34"/>
                </a:cxn>
                <a:cxn ang="0">
                  <a:pos x="392" y="34"/>
                </a:cxn>
                <a:cxn ang="0">
                  <a:pos x="600" y="42"/>
                </a:cxn>
                <a:cxn ang="0">
                  <a:pos x="760" y="50"/>
                </a:cxn>
              </a:cxnLst>
              <a:rect l="0" t="0" r="r" b="b"/>
              <a:pathLst>
                <a:path w="760" h="68">
                  <a:moveTo>
                    <a:pt x="0" y="26"/>
                  </a:moveTo>
                  <a:cubicBezTo>
                    <a:pt x="46" y="19"/>
                    <a:pt x="79" y="0"/>
                    <a:pt x="96" y="50"/>
                  </a:cubicBezTo>
                  <a:cubicBezTo>
                    <a:pt x="147" y="16"/>
                    <a:pt x="168" y="31"/>
                    <a:pt x="224" y="50"/>
                  </a:cubicBezTo>
                  <a:cubicBezTo>
                    <a:pt x="237" y="47"/>
                    <a:pt x="250" y="42"/>
                    <a:pt x="264" y="42"/>
                  </a:cubicBezTo>
                  <a:cubicBezTo>
                    <a:pt x="314" y="42"/>
                    <a:pt x="262" y="67"/>
                    <a:pt x="312" y="34"/>
                  </a:cubicBezTo>
                  <a:cubicBezTo>
                    <a:pt x="354" y="44"/>
                    <a:pt x="356" y="58"/>
                    <a:pt x="392" y="34"/>
                  </a:cubicBezTo>
                  <a:cubicBezTo>
                    <a:pt x="462" y="46"/>
                    <a:pt x="530" y="28"/>
                    <a:pt x="600" y="42"/>
                  </a:cubicBezTo>
                  <a:cubicBezTo>
                    <a:pt x="638" y="68"/>
                    <a:pt x="719" y="50"/>
                    <a:pt x="760" y="5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Text Box 3215"/>
            <p:cNvSpPr txBox="1">
              <a:spLocks noChangeArrowheads="1"/>
            </p:cNvSpPr>
            <p:nvPr/>
          </p:nvSpPr>
          <p:spPr bwMode="auto">
            <a:xfrm>
              <a:off x="19581" y="8214"/>
              <a:ext cx="50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6197" tIns="38098" rIns="76197" bIns="38098">
              <a:spAutoFit/>
            </a:bodyPr>
            <a:lstStyle/>
            <a:p>
              <a:pPr defTabSz="760413"/>
              <a:r>
                <a:rPr lang="it-IT" sz="2100" b="1" dirty="0">
                  <a:solidFill>
                    <a:srgbClr val="006600"/>
                  </a:solidFill>
                  <a:latin typeface="Arial" pitchFamily="34" charset="0"/>
                </a:rPr>
                <a:t>15%</a:t>
              </a:r>
            </a:p>
          </p:txBody>
        </p:sp>
      </p:grpSp>
      <p:sp>
        <p:nvSpPr>
          <p:cNvPr id="253" name="Text Box 896"/>
          <p:cNvSpPr txBox="1">
            <a:spLocks noChangeArrowheads="1"/>
          </p:cNvSpPr>
          <p:nvPr/>
        </p:nvSpPr>
        <p:spPr bwMode="auto">
          <a:xfrm>
            <a:off x="0" y="5259387"/>
            <a:ext cx="9144000" cy="146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197" tIns="38098" rIns="76197" bIns="38098">
            <a:spAutoFit/>
          </a:bodyPr>
          <a:lstStyle/>
          <a:p>
            <a:pPr algn="just" defTabSz="760413"/>
            <a:r>
              <a:rPr lang="it-IT" i="1" dirty="0">
                <a:latin typeface="Bell MT" pitchFamily="18" charset="0"/>
              </a:rPr>
              <a:t>Fig.4: </a:t>
            </a:r>
            <a:r>
              <a:rPr lang="it-IT" i="1" baseline="30000" dirty="0">
                <a:latin typeface="Bell MT" pitchFamily="18" charset="0"/>
              </a:rPr>
              <a:t>13</a:t>
            </a:r>
            <a:r>
              <a:rPr lang="it-IT" i="1" dirty="0">
                <a:latin typeface="Bell MT" pitchFamily="18" charset="0"/>
              </a:rPr>
              <a:t>C MAS NMR </a:t>
            </a:r>
            <a:r>
              <a:rPr lang="it-IT" i="1" dirty="0" err="1">
                <a:latin typeface="Bell MT" pitchFamily="18" charset="0"/>
              </a:rPr>
              <a:t>spectra</a:t>
            </a:r>
            <a:r>
              <a:rPr lang="it-IT" i="1" dirty="0">
                <a:latin typeface="Bell MT" pitchFamily="18" charset="0"/>
              </a:rPr>
              <a:t> (delay=20”) </a:t>
            </a:r>
            <a:r>
              <a:rPr lang="it-IT" i="1" dirty="0" err="1">
                <a:latin typeface="Bell MT" pitchFamily="18" charset="0"/>
              </a:rPr>
              <a:t>of</a:t>
            </a:r>
            <a:r>
              <a:rPr lang="it-IT" i="1" dirty="0">
                <a:latin typeface="Bell MT" pitchFamily="18" charset="0"/>
              </a:rPr>
              <a:t> the </a:t>
            </a:r>
            <a:r>
              <a:rPr lang="it-IT" i="1" dirty="0" err="1">
                <a:latin typeface="Bell MT" pitchFamily="18" charset="0"/>
              </a:rPr>
              <a:t>alkoxy</a:t>
            </a:r>
            <a:r>
              <a:rPr lang="it-IT" i="1" dirty="0">
                <a:latin typeface="Bell MT" pitchFamily="18" charset="0"/>
              </a:rPr>
              <a:t> cellulose </a:t>
            </a:r>
            <a:r>
              <a:rPr lang="it-IT" i="1" dirty="0" err="1">
                <a:latin typeface="Bell MT" pitchFamily="18" charset="0"/>
              </a:rPr>
              <a:t>intermediates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after</a:t>
            </a:r>
            <a:r>
              <a:rPr lang="it-IT" i="1" dirty="0">
                <a:latin typeface="Bell MT" pitchFamily="18" charset="0"/>
              </a:rPr>
              <a:t>, </a:t>
            </a:r>
            <a:r>
              <a:rPr lang="it-IT" i="1" dirty="0" err="1">
                <a:latin typeface="Bell MT" pitchFamily="18" charset="0"/>
              </a:rPr>
              <a:t>reaction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with</a:t>
            </a:r>
            <a:r>
              <a:rPr lang="it-IT" i="1" dirty="0">
                <a:latin typeface="Bell MT" pitchFamily="18" charset="0"/>
              </a:rPr>
              <a:t> QUAB 151  and </a:t>
            </a:r>
            <a:r>
              <a:rPr lang="it-IT" i="1" dirty="0" err="1">
                <a:latin typeface="Bell MT" pitchFamily="18" charset="0"/>
              </a:rPr>
              <a:t>following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washing</a:t>
            </a:r>
            <a:r>
              <a:rPr lang="it-IT" i="1" dirty="0">
                <a:latin typeface="Bell MT" pitchFamily="18" charset="0"/>
              </a:rPr>
              <a:t>. The </a:t>
            </a:r>
            <a:r>
              <a:rPr lang="it-IT" i="1" dirty="0" err="1">
                <a:latin typeface="Bell MT" pitchFamily="18" charset="0"/>
              </a:rPr>
              <a:t>signal</a:t>
            </a:r>
            <a:r>
              <a:rPr lang="it-IT" i="1" dirty="0">
                <a:latin typeface="Bell MT" pitchFamily="18" charset="0"/>
              </a:rPr>
              <a:t> at 55 ppm </a:t>
            </a:r>
            <a:r>
              <a:rPr lang="it-IT" i="1" dirty="0" err="1">
                <a:latin typeface="Bell MT" pitchFamily="18" charset="0"/>
              </a:rPr>
              <a:t>is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typical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of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methyl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groups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linked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to</a:t>
            </a:r>
            <a:r>
              <a:rPr lang="it-IT" i="1" dirty="0">
                <a:latin typeface="Bell MT" pitchFamily="18" charset="0"/>
              </a:rPr>
              <a:t> a </a:t>
            </a:r>
            <a:r>
              <a:rPr lang="it-IT" i="1" dirty="0" err="1">
                <a:latin typeface="Bell MT" pitchFamily="18" charset="0"/>
              </a:rPr>
              <a:t>quaternary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nitrogen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atom</a:t>
            </a:r>
            <a:r>
              <a:rPr lang="it-IT" i="1" dirty="0">
                <a:latin typeface="Bell MT" pitchFamily="18" charset="0"/>
              </a:rPr>
              <a:t>. The </a:t>
            </a:r>
            <a:r>
              <a:rPr lang="it-IT" i="1" dirty="0" err="1">
                <a:latin typeface="Bell MT" pitchFamily="18" charset="0"/>
              </a:rPr>
              <a:t>substitution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degree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was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determined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as</a:t>
            </a:r>
            <a:r>
              <a:rPr lang="it-IT" i="1" dirty="0">
                <a:latin typeface="Bell MT" pitchFamily="18" charset="0"/>
              </a:rPr>
              <a:t> % </a:t>
            </a:r>
            <a:r>
              <a:rPr lang="it-IT" i="1" dirty="0" err="1">
                <a:latin typeface="Bell MT" pitchFamily="18" charset="0"/>
              </a:rPr>
              <a:t>ratio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of</a:t>
            </a:r>
            <a:r>
              <a:rPr lang="it-IT" i="1" dirty="0">
                <a:latin typeface="Bell MT" pitchFamily="18" charset="0"/>
              </a:rPr>
              <a:t> the </a:t>
            </a:r>
            <a:r>
              <a:rPr lang="it-IT" i="1" dirty="0" err="1">
                <a:latin typeface="Bell MT" pitchFamily="18" charset="0"/>
              </a:rPr>
              <a:t>signal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areas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of</a:t>
            </a:r>
            <a:r>
              <a:rPr lang="it-IT" i="1" dirty="0">
                <a:latin typeface="Bell MT" pitchFamily="18" charset="0"/>
              </a:rPr>
              <a:t> </a:t>
            </a:r>
            <a:r>
              <a:rPr lang="it-IT" i="1" dirty="0" err="1">
                <a:latin typeface="Bell MT" pitchFamily="18" charset="0"/>
              </a:rPr>
              <a:t>methyl</a:t>
            </a:r>
            <a:r>
              <a:rPr lang="it-IT" i="1" dirty="0">
                <a:latin typeface="Bell MT" pitchFamily="18" charset="0"/>
              </a:rPr>
              <a:t>  and anomeric </a:t>
            </a:r>
            <a:r>
              <a:rPr lang="it-IT" i="1" dirty="0" err="1">
                <a:latin typeface="Bell MT" pitchFamily="18" charset="0"/>
              </a:rPr>
              <a:t>carbon</a:t>
            </a:r>
            <a:r>
              <a:rPr lang="it-IT" i="1" dirty="0">
                <a:latin typeface="Bell MT" pitchFamily="18" charset="0"/>
              </a:rPr>
              <a:t> (104ppm) </a:t>
            </a:r>
            <a:r>
              <a:rPr lang="it-IT" i="1" dirty="0" err="1">
                <a:latin typeface="Bell MT" pitchFamily="18" charset="0"/>
              </a:rPr>
              <a:t>respectively</a:t>
            </a:r>
            <a:r>
              <a:rPr lang="it-IT" i="1" dirty="0">
                <a:latin typeface="Bell MT" pitchFamily="18" charset="0"/>
              </a:rPr>
              <a:t> </a:t>
            </a:r>
            <a:endParaRPr lang="it-IT" dirty="0">
              <a:latin typeface="Bell MT" pitchFamily="18" charset="0"/>
            </a:endParaRPr>
          </a:p>
          <a:p>
            <a:pPr algn="just" defTabSz="760413"/>
            <a:endParaRPr lang="it-IT" i="1" dirty="0">
              <a:latin typeface="Bell MT" pitchFamily="18" charset="0"/>
            </a:endParaRPr>
          </a:p>
        </p:txBody>
      </p:sp>
      <p:grpSp>
        <p:nvGrpSpPr>
          <p:cNvPr id="257" name="Group 30"/>
          <p:cNvGrpSpPr>
            <a:grpSpLocks/>
          </p:cNvGrpSpPr>
          <p:nvPr/>
        </p:nvGrpSpPr>
        <p:grpSpPr bwMode="auto">
          <a:xfrm>
            <a:off x="8217761" y="346802"/>
            <a:ext cx="647700" cy="903288"/>
            <a:chOff x="2501" y="2750"/>
            <a:chExt cx="833" cy="1114"/>
          </a:xfrm>
        </p:grpSpPr>
        <p:sp>
          <p:nvSpPr>
            <p:cNvPr id="258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59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61794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196850" y="1895475"/>
          <a:ext cx="8677275" cy="2946400"/>
        </p:xfrm>
        <a:graphic>
          <a:graphicData uri="http://schemas.openxmlformats.org/presentationml/2006/ole">
            <p:oleObj spid="_x0000_s157698" name="Documento" r:id="rId3" imgW="9173975" imgH="5328439" progId="Word.Document.8">
              <p:embed/>
            </p:oleObj>
          </a:graphicData>
        </a:graphic>
      </p:graphicFrame>
      <p:sp>
        <p:nvSpPr>
          <p:cNvPr id="4" name="Text Box 3472"/>
          <p:cNvSpPr txBox="1">
            <a:spLocks noChangeArrowheads="1"/>
          </p:cNvSpPr>
          <p:nvPr/>
        </p:nvSpPr>
        <p:spPr bwMode="auto">
          <a:xfrm>
            <a:off x="944563" y="1035050"/>
            <a:ext cx="7181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197" tIns="38098" rIns="76197" bIns="38098">
            <a:spAutoFit/>
          </a:bodyPr>
          <a:lstStyle/>
          <a:p>
            <a:pPr defTabSz="760413"/>
            <a:r>
              <a:rPr lang="it-IT" sz="2000" b="1" dirty="0">
                <a:latin typeface="Arial" pitchFamily="34" charset="0"/>
              </a:rPr>
              <a:t>T</a:t>
            </a:r>
            <a:r>
              <a:rPr lang="it-IT" sz="1000" b="1" dirty="0">
                <a:latin typeface="Arial" pitchFamily="34" charset="0"/>
              </a:rPr>
              <a:t>1</a:t>
            </a:r>
            <a:r>
              <a:rPr lang="it-IT" sz="2000" b="1" baseline="-25000" dirty="0">
                <a:latin typeface="Arial" pitchFamily="34" charset="0"/>
              </a:rPr>
              <a:t>H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relaxation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values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of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flax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fibers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after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alkylation</a:t>
            </a:r>
            <a:r>
              <a:rPr lang="it-IT" sz="2000" b="1" dirty="0">
                <a:latin typeface="Arial" pitchFamily="34" charset="0"/>
              </a:rPr>
              <a:t> </a:t>
            </a:r>
            <a:r>
              <a:rPr lang="it-IT" sz="2000" b="1" dirty="0" err="1">
                <a:latin typeface="Arial" pitchFamily="34" charset="0"/>
              </a:rPr>
              <a:t>reaction</a:t>
            </a:r>
            <a:r>
              <a:rPr lang="it-IT" sz="2000" b="1" dirty="0"/>
              <a:t> 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7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57699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194"/>
          <p:cNvGraphicFramePr>
            <a:graphicFrameLocks noChangeAspect="1"/>
          </p:cNvGraphicFramePr>
          <p:nvPr/>
        </p:nvGraphicFramePr>
        <p:xfrm>
          <a:off x="319882" y="599281"/>
          <a:ext cx="8431212" cy="4221163"/>
        </p:xfrm>
        <a:graphic>
          <a:graphicData uri="http://schemas.openxmlformats.org/presentationml/2006/ole">
            <p:oleObj spid="_x0000_s158722" name="Grafico" r:id="rId3" imgW="6839102" imgH="3524402" progId="Excel.Sheet.8">
              <p:embed/>
            </p:oleObj>
          </a:graphicData>
        </a:graphic>
      </p:graphicFrame>
      <p:sp>
        <p:nvSpPr>
          <p:cNvPr id="4" name="Text Box 917"/>
          <p:cNvSpPr txBox="1">
            <a:spLocks noChangeArrowheads="1"/>
          </p:cNvSpPr>
          <p:nvPr/>
        </p:nvSpPr>
        <p:spPr bwMode="auto">
          <a:xfrm>
            <a:off x="164307" y="5481638"/>
            <a:ext cx="87423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>
            <a:spAutoFit/>
          </a:bodyPr>
          <a:lstStyle/>
          <a:p>
            <a:pPr defTabSz="760413"/>
            <a:r>
              <a:rPr lang="it-IT" sz="2000" b="1" i="1" dirty="0" smtClean="0">
                <a:latin typeface="Arial" pitchFamily="34" charset="0"/>
              </a:rPr>
              <a:t>T</a:t>
            </a:r>
            <a:r>
              <a:rPr lang="it-IT" sz="2000" b="1" i="1" baseline="-12000" dirty="0" smtClean="0">
                <a:latin typeface="Arial" pitchFamily="34" charset="0"/>
              </a:rPr>
              <a:t>1</a:t>
            </a:r>
            <a:r>
              <a:rPr lang="it-IT" sz="2000" b="1" i="1" baseline="-12000" dirty="0" smtClean="0">
                <a:latin typeface="Symbol" pitchFamily="18" charset="2"/>
              </a:rPr>
              <a:t>r</a:t>
            </a:r>
            <a:r>
              <a:rPr lang="it-IT" sz="2000" i="1" dirty="0" smtClean="0">
                <a:latin typeface="Arial" pitchFamily="34" charset="0"/>
              </a:rPr>
              <a:t>  </a:t>
            </a:r>
            <a:r>
              <a:rPr lang="it-IT" sz="2000" i="1" dirty="0" err="1">
                <a:latin typeface="Arial" pitchFamily="34" charset="0"/>
              </a:rPr>
              <a:t>of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each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carbon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of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derivatized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smtClean="0">
                <a:latin typeface="Arial" pitchFamily="34" charset="0"/>
              </a:rPr>
              <a:t> </a:t>
            </a:r>
            <a:r>
              <a:rPr lang="it-IT" sz="2000" i="1" dirty="0" err="1" smtClean="0">
                <a:latin typeface="Arial" pitchFamily="34" charset="0"/>
              </a:rPr>
              <a:t>flax</a:t>
            </a:r>
            <a:r>
              <a:rPr lang="it-IT" sz="2000" i="1" dirty="0" smtClean="0">
                <a:latin typeface="Arial" pitchFamily="34" charset="0"/>
              </a:rPr>
              <a:t> cellulose </a:t>
            </a:r>
            <a:r>
              <a:rPr lang="it-IT" sz="2000" i="1" dirty="0">
                <a:latin typeface="Arial" pitchFamily="34" charset="0"/>
              </a:rPr>
              <a:t>in </a:t>
            </a:r>
            <a:r>
              <a:rPr lang="it-IT" sz="2000" i="1" dirty="0">
                <a:latin typeface="Arial" pitchFamily="34" charset="0"/>
                <a:cs typeface="Times New Roman" pitchFamily="18" charset="0"/>
              </a:rPr>
              <a:t>NaOCH</a:t>
            </a:r>
            <a:r>
              <a:rPr lang="it-IT" sz="2000" i="1" baseline="-25000" dirty="0">
                <a:latin typeface="Arial" pitchFamily="34" charset="0"/>
                <a:cs typeface="Times New Roman" pitchFamily="18" charset="0"/>
              </a:rPr>
              <a:t>3</a:t>
            </a:r>
            <a:r>
              <a:rPr lang="it-IT" sz="2000" i="1" dirty="0">
                <a:latin typeface="Arial" pitchFamily="34" charset="0"/>
                <a:cs typeface="Times New Roman" pitchFamily="18" charset="0"/>
              </a:rPr>
              <a:t> - CH</a:t>
            </a:r>
            <a:r>
              <a:rPr lang="it-IT" sz="2000" i="1" baseline="-25000" dirty="0">
                <a:latin typeface="Arial" pitchFamily="34" charset="0"/>
                <a:cs typeface="Times New Roman" pitchFamily="18" charset="0"/>
              </a:rPr>
              <a:t>3</a:t>
            </a:r>
            <a:r>
              <a:rPr lang="it-IT" sz="2000" i="1" dirty="0">
                <a:latin typeface="Arial" pitchFamily="34" charset="0"/>
                <a:cs typeface="Times New Roman" pitchFamily="18" charset="0"/>
              </a:rPr>
              <a:t>OH </a:t>
            </a:r>
            <a:r>
              <a:rPr lang="it-IT" sz="2000" i="1" dirty="0">
                <a:latin typeface="Arial" pitchFamily="34" charset="0"/>
              </a:rPr>
              <a:t>versus the </a:t>
            </a:r>
            <a:r>
              <a:rPr lang="it-IT" sz="2000" i="1" dirty="0" err="1">
                <a:latin typeface="Arial" pitchFamily="34" charset="0"/>
              </a:rPr>
              <a:t>concentration</a:t>
            </a:r>
            <a:r>
              <a:rPr lang="it-IT" sz="2000" i="1" dirty="0">
                <a:latin typeface="Arial" pitchFamily="34" charset="0"/>
              </a:rPr>
              <a:t> </a:t>
            </a:r>
            <a:r>
              <a:rPr lang="it-IT" sz="2000" i="1" dirty="0" err="1">
                <a:latin typeface="Arial" pitchFamily="34" charset="0"/>
              </a:rPr>
              <a:t>of</a:t>
            </a:r>
            <a:r>
              <a:rPr lang="it-IT" sz="2000" i="1" dirty="0">
                <a:latin typeface="Arial" pitchFamily="34" charset="0"/>
              </a:rPr>
              <a:t> the base.</a:t>
            </a:r>
          </a:p>
          <a:p>
            <a:pPr algn="just" defTabSz="760413"/>
            <a:endParaRPr lang="it-IT" sz="2000" b="1" i="1" dirty="0">
              <a:latin typeface="Arial" pitchFamily="34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316913" y="5800152"/>
            <a:ext cx="647700" cy="903288"/>
            <a:chOff x="2501" y="2750"/>
            <a:chExt cx="833" cy="1114"/>
          </a:xfrm>
        </p:grpSpPr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7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58723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" y="-80963"/>
            <a:ext cx="9575800" cy="1143001"/>
          </a:xfrm>
        </p:spPr>
        <p:txBody>
          <a:bodyPr/>
          <a:lstStyle/>
          <a:p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Quantificazione delle diverse forme Allomorfe</a:t>
            </a:r>
            <a:b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400" b="1" smtClean="0">
                <a:solidFill>
                  <a:srgbClr val="FFFF00"/>
                </a:solidFill>
                <a:latin typeface="Comic Sans MS" pitchFamily="66" charset="0"/>
              </a:rPr>
              <a:t> nella cellulosa 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003300"/>
            <a:ext cx="8229600" cy="1033463"/>
          </a:xfrm>
        </p:spPr>
        <p:txBody>
          <a:bodyPr/>
          <a:lstStyle/>
          <a:p>
            <a:pPr marL="609600" indent="-609600" algn="just">
              <a:lnSpc>
                <a:spcPct val="150000"/>
              </a:lnSpc>
              <a:buClr>
                <a:srgbClr val="FF0000"/>
              </a:buClr>
              <a:buFontTx/>
              <a:buAutoNum type="arabicPeriod"/>
            </a:pPr>
            <a:r>
              <a:rPr lang="it-IT" sz="1800" smtClean="0">
                <a:solidFill>
                  <a:schemeClr val="bg1"/>
                </a:solidFill>
                <a:latin typeface="Comic Sans MS" pitchFamily="66" charset="0"/>
              </a:rPr>
              <a:t>Verificato l’aspetto quantitative dello spettro CP-MAS utilizzando come standard interno il PE aggiunto si a campioni anidri che idratati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043113"/>
            <a:ext cx="43830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2076450"/>
            <a:ext cx="4202113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9200" y="4992688"/>
            <a:ext cx="42402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92100" y="6553200"/>
            <a:ext cx="365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Larsson, Carb. Res. 302, 19-25 (1997)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0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7217" name="Paint Shop Pro Image" r:id="rId6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37"/>
          <p:cNvSpPr txBox="1">
            <a:spLocks noGrp="1" noChangeArrowheads="1"/>
          </p:cNvSpPr>
          <p:nvPr>
            <p:ph/>
          </p:nvPr>
        </p:nvSpPr>
        <p:spPr bwMode="auto">
          <a:xfrm>
            <a:off x="459228" y="528026"/>
            <a:ext cx="8229600" cy="592469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lIns="76197" tIns="38098" rIns="76197" bIns="38098">
            <a:spAutoFit/>
          </a:bodyPr>
          <a:lstStyle/>
          <a:p>
            <a:pPr algn="ctr" defTabSz="760413"/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CONCLUSIONS</a:t>
            </a:r>
          </a:p>
          <a:p>
            <a:pPr algn="ctr" defTabSz="760413"/>
            <a:endParaRPr lang="it-IT" sz="2000" b="1" dirty="0">
              <a:solidFill>
                <a:srgbClr val="FFFF00"/>
              </a:solidFill>
              <a:latin typeface="Arial" pitchFamily="34" charset="0"/>
            </a:endParaRPr>
          </a:p>
          <a:p>
            <a:pPr algn="just" defTabSz="760413">
              <a:buFontTx/>
              <a:buChar char="•"/>
            </a:pP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NaOH 12% (w/v) 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solution generates cellulose allomorph I and II mixture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;</a:t>
            </a:r>
          </a:p>
          <a:p>
            <a:pPr algn="just" defTabSz="760413">
              <a:buFontTx/>
              <a:buChar char="•"/>
            </a:pPr>
            <a:endParaRPr lang="it-IT" sz="2000" b="1" dirty="0">
              <a:solidFill>
                <a:srgbClr val="FFFF00"/>
              </a:solidFill>
              <a:latin typeface="Arial" pitchFamily="34" charset="0"/>
            </a:endParaRPr>
          </a:p>
          <a:p>
            <a:pPr algn="just" defTabSz="760413">
              <a:buFontTx/>
              <a:buChar char="•"/>
            </a:pP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the flax </a:t>
            </a:r>
            <a:r>
              <a:rPr lang="en-GB" sz="2000" b="1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fibers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exposed to basic media </a:t>
            </a:r>
            <a:r>
              <a:rPr lang="en-GB" sz="2000" b="1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solubilized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 in different organic solvent indicate  both the maintenance of the allomorph I status and the preservation of the </a:t>
            </a:r>
            <a:r>
              <a:rPr lang="en-GB" sz="2000" b="1" dirty="0" err="1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CrI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;</a:t>
            </a:r>
          </a:p>
          <a:p>
            <a:pPr algn="just" defTabSz="760413">
              <a:buFontTx/>
              <a:buChar char="•"/>
            </a:pPr>
            <a:endParaRPr lang="it-IT" sz="2000" b="1" dirty="0">
              <a:solidFill>
                <a:srgbClr val="FFFF00"/>
              </a:solidFill>
              <a:latin typeface="Arial" pitchFamily="34" charset="0"/>
            </a:endParaRPr>
          </a:p>
          <a:p>
            <a:pPr algn="just" defTabSz="760413">
              <a:buFontTx/>
              <a:buChar char="•"/>
            </a:pP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It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is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possible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to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obtain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O-alkilated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derivative cellulose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compounds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without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inducing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it-IT" sz="2000" b="1" dirty="0" err="1">
                <a:solidFill>
                  <a:srgbClr val="FFFF00"/>
                </a:solidFill>
                <a:latin typeface="Arial" pitchFamily="34" charset="0"/>
              </a:rPr>
              <a:t>mercerization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.  </a:t>
            </a:r>
          </a:p>
          <a:p>
            <a:pPr algn="just" defTabSz="760413"/>
            <a:endParaRPr lang="it-IT" sz="2000" b="1" dirty="0">
              <a:solidFill>
                <a:srgbClr val="FFFF00"/>
              </a:solidFill>
              <a:latin typeface="Arial" pitchFamily="34" charset="0"/>
            </a:endParaRPr>
          </a:p>
          <a:p>
            <a:pPr algn="just" defTabSz="760413">
              <a:buFontTx/>
              <a:buChar char="•"/>
            </a:pPr>
            <a:r>
              <a:rPr lang="en-GB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NewRoman" charset="0"/>
              </a:rPr>
              <a:t> the </a:t>
            </a:r>
            <a:r>
              <a:rPr lang="en-GB" sz="2000" b="1" dirty="0" err="1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NewRoman" charset="0"/>
              </a:rPr>
              <a:t>manteinance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NewRoman" charset="0"/>
              </a:rPr>
              <a:t> of </a:t>
            </a:r>
            <a:r>
              <a:rPr lang="en-GB" sz="2000" b="1" dirty="0" err="1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NewRoman" charset="0"/>
              </a:rPr>
              <a:t>CrI</a:t>
            </a:r>
            <a:r>
              <a:rPr lang="en-GB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NewRoman" charset="0"/>
              </a:rPr>
              <a:t> index values suggests  a preferential dislocation of the functional groups on the surface of the cellulosic </a:t>
            </a:r>
            <a:r>
              <a:rPr lang="en-GB" sz="2000" b="1" dirty="0" err="1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NewRoman" charset="0"/>
              </a:rPr>
              <a:t>fibers</a:t>
            </a:r>
            <a:r>
              <a:rPr lang="it-IT" sz="2000" b="1" dirty="0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 algn="just" defTabSz="760413">
              <a:buFontTx/>
              <a:buChar char="•"/>
            </a:pPr>
            <a:endParaRPr lang="it-IT" sz="2000" b="1" dirty="0">
              <a:solidFill>
                <a:srgbClr val="FFFF00"/>
              </a:solidFill>
              <a:latin typeface="Arial" pitchFamily="34" charset="0"/>
            </a:endParaRPr>
          </a:p>
          <a:p>
            <a:pPr algn="just" defTabSz="760413">
              <a:buFontTx/>
              <a:buChar char="•"/>
            </a:pPr>
            <a:endParaRPr lang="it-IT" sz="2000" b="1" dirty="0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6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64866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915988"/>
            <a:ext cx="68389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92100" y="6553200"/>
            <a:ext cx="365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Larsson, Carb. Res. 302, 19-25 (1997)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80975" y="215900"/>
            <a:ext cx="384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Fitting </a:t>
            </a:r>
            <a:r>
              <a:rPr lang="it-IT" b="1" baseline="30000">
                <a:solidFill>
                  <a:srgbClr val="FFFF00"/>
                </a:solidFill>
                <a:latin typeface="Comic Sans MS" pitchFamily="66" charset="0"/>
              </a:rPr>
              <a:t>13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 CP-MAS cotone: C1</a:t>
            </a:r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3819525" y="2516188"/>
            <a:ext cx="379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I</a:t>
            </a:r>
            <a:r>
              <a:rPr lang="en-US" sz="1200" b="1">
                <a:latin typeface="Symbol" pitchFamily="18" charset="2"/>
              </a:rPr>
              <a:t>b</a:t>
            </a:r>
          </a:p>
        </p:txBody>
      </p:sp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4543425" y="2271713"/>
            <a:ext cx="379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I</a:t>
            </a:r>
            <a:r>
              <a:rPr lang="en-US" sz="1200" b="1">
                <a:latin typeface="Symbol" pitchFamily="18" charset="2"/>
              </a:rPr>
              <a:t>b</a:t>
            </a: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4060825" y="3198813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I</a:t>
            </a:r>
            <a:r>
              <a:rPr lang="en-US" sz="1400" b="1">
                <a:latin typeface="Symbol" pitchFamily="18" charset="2"/>
              </a:rPr>
              <a:t>a</a:t>
            </a:r>
          </a:p>
        </p:txBody>
      </p:sp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3540125" y="3630613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II</a:t>
            </a:r>
          </a:p>
        </p:txBody>
      </p:sp>
      <p:sp>
        <p:nvSpPr>
          <p:cNvPr id="37897" name="Line 13"/>
          <p:cNvSpPr>
            <a:spLocks noChangeShapeType="1"/>
          </p:cNvSpPr>
          <p:nvPr/>
        </p:nvSpPr>
        <p:spPr bwMode="auto">
          <a:xfrm flipH="1">
            <a:off x="4953000" y="2819400"/>
            <a:ext cx="8255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898" name="Line 14"/>
          <p:cNvSpPr>
            <a:spLocks noChangeShapeType="1"/>
          </p:cNvSpPr>
          <p:nvPr/>
        </p:nvSpPr>
        <p:spPr bwMode="auto">
          <a:xfrm>
            <a:off x="5778500" y="2908300"/>
            <a:ext cx="12700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5826125" y="2605088"/>
            <a:ext cx="2049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Zone meno ordinate</a:t>
            </a:r>
          </a:p>
        </p:txBody>
      </p:sp>
      <p:pic>
        <p:nvPicPr>
          <p:cNvPr id="379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049838"/>
            <a:ext cx="683101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Oval 17"/>
          <p:cNvSpPr>
            <a:spLocks noChangeArrowheads="1"/>
          </p:cNvSpPr>
          <p:nvPr/>
        </p:nvSpPr>
        <p:spPr bwMode="auto">
          <a:xfrm>
            <a:off x="2590800" y="4902200"/>
            <a:ext cx="711200" cy="355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902" name="Oval 18"/>
          <p:cNvSpPr>
            <a:spLocks noChangeArrowheads="1"/>
          </p:cNvSpPr>
          <p:nvPr/>
        </p:nvSpPr>
        <p:spPr bwMode="auto">
          <a:xfrm>
            <a:off x="5270500" y="4965700"/>
            <a:ext cx="825500" cy="317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7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6193" name="Paint Shop Pro Image" r:id="rId5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6388" y="733425"/>
            <a:ext cx="8062912" cy="3716338"/>
          </a:xfrm>
          <a:noFill/>
        </p:spPr>
      </p:pic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266700" y="6553200"/>
            <a:ext cx="365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Larsson, Carb. Res. 302, 19-25 (1997)</a:t>
            </a:r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993775" y="241300"/>
            <a:ext cx="365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Fitting </a:t>
            </a:r>
            <a:r>
              <a:rPr lang="it-IT" b="1" baseline="30000">
                <a:solidFill>
                  <a:srgbClr val="FFFF00"/>
                </a:solidFill>
                <a:latin typeface="Comic Sans MS" pitchFamily="66" charset="0"/>
              </a:rPr>
              <a:t>13</a:t>
            </a:r>
            <a:r>
              <a:rPr lang="it-IT" b="1">
                <a:solidFill>
                  <a:srgbClr val="FFFF00"/>
                </a:solidFill>
                <a:latin typeface="Comic Sans MS" pitchFamily="66" charset="0"/>
              </a:rPr>
              <a:t>C CP-MAS cotone: C4</a:t>
            </a:r>
            <a:endParaRPr lang="en-US" b="1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891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683125"/>
            <a:ext cx="67945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Oval 11"/>
          <p:cNvSpPr>
            <a:spLocks noChangeArrowheads="1"/>
          </p:cNvSpPr>
          <p:nvPr/>
        </p:nvSpPr>
        <p:spPr bwMode="auto">
          <a:xfrm>
            <a:off x="2235200" y="4610100"/>
            <a:ext cx="711200" cy="355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9" name="Oval 12"/>
          <p:cNvSpPr>
            <a:spLocks noChangeArrowheads="1"/>
          </p:cNvSpPr>
          <p:nvPr/>
        </p:nvSpPr>
        <p:spPr bwMode="auto">
          <a:xfrm>
            <a:off x="4572000" y="4622800"/>
            <a:ext cx="901700" cy="355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0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5169" name="Paint Shop Pro Image" r:id="rId5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311275" y="1820863"/>
            <a:ext cx="6450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Variazioni strutturali della cellulosa nativa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sottoposta a trattamento termico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4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5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4145" name="Paint Shop Pro Image" r:id="rId3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2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Trasformazione di cellulosa </a:t>
            </a:r>
            <a:r>
              <a:rPr lang="it-IT" sz="2400" b="1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it-IT" sz="2400" b="1" dirty="0" err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 a cellulosa </a:t>
            </a:r>
            <a:r>
              <a:rPr lang="it-IT" sz="2400" b="1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it-IT" sz="2400" b="1" dirty="0" err="1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77925" y="830263"/>
            <a:ext cx="728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Spettri </a:t>
            </a:r>
            <a:r>
              <a:rPr lang="en-US" b="1" baseline="30000">
                <a:solidFill>
                  <a:schemeClr val="bg1"/>
                </a:solidFill>
                <a:latin typeface="Comic Sans MS" pitchFamily="66" charset="0"/>
              </a:rPr>
              <a:t>13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 CP-MAS</a:t>
            </a:r>
            <a:r>
              <a:rPr lang="en-US" b="1">
                <a:solidFill>
                  <a:schemeClr val="bg1"/>
                </a:solidFill>
                <a:latin typeface="Symbol" pitchFamily="18" charset="2"/>
              </a:rPr>
              <a:t> 		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Spettri </a:t>
            </a:r>
            <a:r>
              <a:rPr lang="en-US" b="1" baseline="30000">
                <a:solidFill>
                  <a:schemeClr val="bg1"/>
                </a:solidFill>
                <a:latin typeface="Comic Sans MS" pitchFamily="66" charset="0"/>
              </a:rPr>
              <a:t>13</a:t>
            </a:r>
            <a:r>
              <a:rPr lang="en-US" b="1">
                <a:solidFill>
                  <a:schemeClr val="bg1"/>
                </a:solidFill>
                <a:latin typeface="Comic Sans MS" pitchFamily="66" charset="0"/>
              </a:rPr>
              <a:t>C CP-MAS elaborati</a:t>
            </a:r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US" sz="1600" b="1">
                <a:solidFill>
                  <a:schemeClr val="bg1"/>
                </a:solidFill>
                <a:latin typeface="Comic Sans MS" pitchFamily="66" charset="0"/>
              </a:rPr>
              <a:t>					(Lb -50; GB 0.5)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3" y="1439863"/>
            <a:ext cx="76231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76200" y="1973263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Valonia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11125" y="3381375"/>
            <a:ext cx="83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260°C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t 60’</a:t>
            </a: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96838" y="4279900"/>
            <a:ext cx="83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270°C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t 30’</a:t>
            </a: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147638" y="5232400"/>
            <a:ext cx="83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270°C</a:t>
            </a:r>
          </a:p>
          <a:p>
            <a:r>
              <a:rPr lang="en-US">
                <a:solidFill>
                  <a:srgbClr val="FFFF00"/>
                </a:solidFill>
                <a:latin typeface="Comic Sans MS" pitchFamily="66" charset="0"/>
              </a:rPr>
              <a:t>t 60’</a:t>
            </a:r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>
            <a:off x="469900" y="2336800"/>
            <a:ext cx="12700" cy="292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165100" y="6553200"/>
            <a:ext cx="800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400" b="1" i="1">
                <a:solidFill>
                  <a:srgbClr val="FF0000"/>
                </a:solidFill>
                <a:latin typeface="Comic Sans MS" pitchFamily="66" charset="0"/>
              </a:rPr>
              <a:t>R.H. Atalla, D.L. VanderHart, Solid State Nuclear Magnetic Resonance 15, 1-19 (1999)</a:t>
            </a:r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8316913" y="5734050"/>
            <a:ext cx="647700" cy="903288"/>
            <a:chOff x="2501" y="2750"/>
            <a:chExt cx="833" cy="1114"/>
          </a:xfrm>
        </p:grpSpPr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2501" y="2750"/>
              <a:ext cx="833" cy="111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3" name="Object 32"/>
            <p:cNvGraphicFramePr>
              <a:graphicFrameLocks/>
            </p:cNvGraphicFramePr>
            <p:nvPr/>
          </p:nvGraphicFramePr>
          <p:xfrm>
            <a:off x="2561" y="2798"/>
            <a:ext cx="728" cy="1023"/>
          </p:xfrm>
          <a:graphic>
            <a:graphicData uri="http://schemas.openxmlformats.org/presentationml/2006/ole">
              <p:oleObj spid="_x0000_s133121" name="Paint Shop Pro Image" r:id="rId4" imgW="1761840" imgH="222876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</TotalTime>
  <Words>1548</Words>
  <Application>Microsoft PowerPoint</Application>
  <PresentationFormat>Presentazione su schermo (4:3)</PresentationFormat>
  <Paragraphs>655</Paragraphs>
  <Slides>50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Tema di Office</vt:lpstr>
      <vt:lpstr>ISIS/Draw Sketch</vt:lpstr>
      <vt:lpstr>Documento</vt:lpstr>
      <vt:lpstr>Grafico</vt:lpstr>
      <vt:lpstr>Paint Shop Pro Image</vt:lpstr>
      <vt:lpstr>Cellulosa naturale e fibre cellulosiche modificate: analisi di struttura e caratterizzazione</vt:lpstr>
      <vt:lpstr>Diapositiva 2</vt:lpstr>
      <vt:lpstr>Diapositiva 3</vt:lpstr>
      <vt:lpstr>Diapositiva 4</vt:lpstr>
      <vt:lpstr>Quantificazione delle diverse forme Allomorfe  nella cellulosa I</vt:lpstr>
      <vt:lpstr>Diapositiva 6</vt:lpstr>
      <vt:lpstr>Diapositiva 7</vt:lpstr>
      <vt:lpstr>Diapositiva 8</vt:lpstr>
      <vt:lpstr>Trasformazione di cellulosa Ia a cellulosa Ib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Difrattogrammi a raggi X di fibre di cellulosa 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 Guerrini</dc:creator>
  <cp:lastModifiedBy>torri</cp:lastModifiedBy>
  <cp:revision>182</cp:revision>
  <dcterms:created xsi:type="dcterms:W3CDTF">2005-08-31T15:02:37Z</dcterms:created>
  <dcterms:modified xsi:type="dcterms:W3CDTF">2009-05-19T08:02:22Z</dcterms:modified>
</cp:coreProperties>
</file>